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Engelsen Høiås" userId="c7a3b374-2445-417d-953b-d03163c656c4" providerId="ADAL" clId="{429F17F4-FCD7-43E1-AB90-DF07D70F44DC}"/>
    <pc:docChg chg="delSld">
      <pc:chgData name="Henrik Engelsen Høiås" userId="c7a3b374-2445-417d-953b-d03163c656c4" providerId="ADAL" clId="{429F17F4-FCD7-43E1-AB90-DF07D70F44DC}" dt="2023-12-04T08:09:03.519" v="0" actId="2696"/>
      <pc:docMkLst>
        <pc:docMk/>
      </pc:docMkLst>
      <pc:sldChg chg="del">
        <pc:chgData name="Henrik Engelsen Høiås" userId="c7a3b374-2445-417d-953b-d03163c656c4" providerId="ADAL" clId="{429F17F4-FCD7-43E1-AB90-DF07D70F44DC}" dt="2023-12-04T08:09:03.519" v="0" actId="2696"/>
        <pc:sldMkLst>
          <pc:docMk/>
          <pc:sldMk cId="2984001728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1549-4C40-6394-5D00-F80DC10AD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0D5DB-ED59-E28A-FB4C-D62B898CF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3A659-B626-90B9-F390-06A7614B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C7FD4-7879-3826-F87A-BF4BE6A2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2B72-7A47-D45E-C3CD-E4B9A52C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5CE-2A9D-86B0-C817-028684B5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4BFDB-3A0B-68F4-EEAD-74D2413D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11A0-18ED-0C44-89EC-4270FDAD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D07D7-BA2F-4DA2-4A44-7BEA46B3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95E7C-4B29-9B83-AB02-2459FB21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6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FB82A-72C5-007F-6279-4E6A7779F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0893C-EAB4-8599-AEAD-01119273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40DB4-501C-B8C3-8559-E8603D42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FF40B-50D4-756E-4CEB-C6263176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9B92-DBC9-AC9E-51E9-C33764BF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4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B85C-EAD9-8947-87F2-15F0004A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3A911-DFE9-AA81-06B3-57A0262AC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82E3-B940-D85B-464E-C992C614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AD94-BBFC-FDBC-00E7-73C39F1A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E84-8573-6AF2-E10E-799992CA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1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ED64-23A1-4666-853D-C8C91CD1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D19BF-778A-D938-AAFE-CF587182A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567D-E1C8-576D-9A9E-8E508396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11D7B-E4D3-F78B-A24C-510F3E7D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32CB7-9648-0776-6E73-C027D53E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6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6490-D6B3-BB16-2414-9866B2F2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B8F3-1D54-2DA5-3655-922A730C1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E678C-357A-7A1B-57A0-1EC177CCD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44900-CECD-E818-A544-60FC49FA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1A2F1-5680-0F5D-323C-3740366D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97A95-F64A-CA12-4EDD-07AC7B52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6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6999-9EC4-153F-B194-B437154B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5D2AC-1E4C-279D-D36D-1F08B0B37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8B95A-667C-32B3-60D9-16735DD0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F6B16-7819-7E9E-D349-4F8BB0A74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F8F5F-34ED-D275-7B37-DD5695F61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38C49-1CC7-DCB3-1390-DBBC651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D024C-EB14-04EA-BC1C-9C5AB0A0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43211-D75C-2EB0-1765-85068B5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4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DB1B-774A-CB6F-CFCF-B804B81A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CED33-D257-7228-773B-DA80ABAC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FC7E8-AC98-170F-BD72-427374BF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105B5-B81B-2FA1-6AFA-34EF728F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3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9B119-2A3B-A22E-5BEE-7B2D107F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59932-CB01-29D2-59B8-3CF9CB35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20947-41A4-EB27-C3FE-3A9A4833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2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859C-AB72-299D-6929-60B3BEDD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BCA4-639B-A826-A70E-2049FAD8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B0A06-217B-90CB-0D17-4412B636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15F57-0F91-B406-ABD5-6CD88EBC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AB643-E3F8-545C-14D5-8AEE45F1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F5632-6031-E9FE-9A60-87AA1042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9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B854-D9EE-9817-2D25-3031D961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BF7F8-428A-C8F7-E5BA-1F387521F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06251-CDD1-4379-A205-D9C35088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BD5B1-1AA5-1C49-E095-4400F322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AA7A2-5CA0-E220-32A9-FFB2B7EA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6589F-ACD5-5F7B-B34F-44083332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3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24B2C-338C-C4FC-54D0-FF780DA1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7F338-4747-0A56-C587-2F0A1674C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995B8-D851-7095-0B3F-591C92F6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C696-EB1A-4D60-ACE7-00B443F05D5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7B4C-3B53-D13C-81C5-D8014DAD1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FB8D-A787-71F1-DA57-4FFF5953A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2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ACE84C-D0CC-8CC9-E956-DE238963A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7831" y="4154863"/>
            <a:ext cx="6536336" cy="1045787"/>
          </a:xfrm>
        </p:spPr>
        <p:txBody>
          <a:bodyPr>
            <a:noAutofit/>
          </a:bodyPr>
          <a:lstStyle/>
          <a:p>
            <a:r>
              <a:rPr lang="en-US" sz="3000" dirty="0" err="1">
                <a:solidFill>
                  <a:srgbClr val="0136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Opplæringsmateriell</a:t>
            </a:r>
            <a:r>
              <a:rPr lang="en-US" sz="3000" dirty="0">
                <a:solidFill>
                  <a:srgbClr val="0136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rgbClr val="0136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3000" dirty="0">
                <a:solidFill>
                  <a:srgbClr val="0136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rgbClr val="0136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sluttbruker</a:t>
            </a:r>
            <a:endParaRPr lang="en-US" sz="3000" dirty="0">
              <a:solidFill>
                <a:srgbClr val="01364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38BB84D-47A3-0C12-4FFE-AE58F62E1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7832" y="2137986"/>
            <a:ext cx="6536335" cy="19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70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AB1EDD-6E26-5AA1-6CCF-8FBB3DEE4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" b="2625"/>
          <a:stretch/>
        </p:blipFill>
        <p:spPr>
          <a:xfrm>
            <a:off x="5601955" y="2938043"/>
            <a:ext cx="5867552" cy="24137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1A313D-A9FB-5525-A859-638391686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5" t="69585" r="998" b="2227"/>
          <a:stretch/>
        </p:blipFill>
        <p:spPr>
          <a:xfrm>
            <a:off x="5713518" y="1891310"/>
            <a:ext cx="5755989" cy="8283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Fravær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Hvordan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nullstille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alle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elevers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fravær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Hvis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nullstille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alle elevens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fravær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trykke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knappen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under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heter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Nullstill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fravær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opp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melding om at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fraværet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alle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elever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nullstilt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se at under “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Fravær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”-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kolonnen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står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alle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elevene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ingen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13D9BD-E3EC-5BDE-F471-A16610E7D630}"/>
              </a:ext>
            </a:extLst>
          </p:cNvPr>
          <p:cNvSpPr/>
          <p:nvPr/>
        </p:nvSpPr>
        <p:spPr>
          <a:xfrm>
            <a:off x="7110663" y="2512219"/>
            <a:ext cx="643689" cy="188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3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Anmerkninger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…………………………………………………………..1</a:t>
            </a:r>
          </a:p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Opprett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……………………………………………………..2</a:t>
            </a:r>
          </a:p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Endre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……………………………………………………….3</a:t>
            </a:r>
          </a:p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Slett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…………………………………………………………4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Andre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funksjoner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…………………………………………………………...5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0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9C5E71-11ED-5A12-ACE2-159479ABE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98" b="20271"/>
          <a:stretch/>
        </p:blipFill>
        <p:spPr>
          <a:xfrm>
            <a:off x="5714960" y="1879844"/>
            <a:ext cx="5801093" cy="1428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Anmerkninger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1. Se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anmerkninger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tydelig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totale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av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elevene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Hvis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inboksikonet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ser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detaljert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historikk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Her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se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fargekordinert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basert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fag,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dato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ikke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minst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kommentarene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også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totalt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bunnen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7518CF-C175-D7C5-5A64-ED31C377CD33}"/>
              </a:ext>
            </a:extLst>
          </p:cNvPr>
          <p:cNvSpPr/>
          <p:nvPr/>
        </p:nvSpPr>
        <p:spPr>
          <a:xfrm>
            <a:off x="6750843" y="2878930"/>
            <a:ext cx="149267" cy="14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8F240-DA1F-749D-9B2A-8256720F06CC}"/>
              </a:ext>
            </a:extLst>
          </p:cNvPr>
          <p:cNvSpPr/>
          <p:nvPr/>
        </p:nvSpPr>
        <p:spPr>
          <a:xfrm>
            <a:off x="8208168" y="2878930"/>
            <a:ext cx="149267" cy="14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1EBA6A-EE00-650E-FDE1-B749AE4D7050}"/>
              </a:ext>
            </a:extLst>
          </p:cNvPr>
          <p:cNvSpPr/>
          <p:nvPr/>
        </p:nvSpPr>
        <p:spPr>
          <a:xfrm>
            <a:off x="9665493" y="2878930"/>
            <a:ext cx="149267" cy="14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7050F0-4C81-2364-99B0-EE5410CE9F9A}"/>
              </a:ext>
            </a:extLst>
          </p:cNvPr>
          <p:cNvSpPr/>
          <p:nvPr/>
        </p:nvSpPr>
        <p:spPr>
          <a:xfrm>
            <a:off x="11121685" y="2878930"/>
            <a:ext cx="149267" cy="14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DD61C4-03D8-6A94-778F-6D2146E946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-363" r="112" b="3481"/>
          <a:stretch/>
        </p:blipFill>
        <p:spPr>
          <a:xfrm>
            <a:off x="5714960" y="3429000"/>
            <a:ext cx="5801093" cy="301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8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9C5E71-11ED-5A12-ACE2-159479ABE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98" b="20271"/>
          <a:stretch/>
        </p:blipFill>
        <p:spPr>
          <a:xfrm>
            <a:off x="5714960" y="1879844"/>
            <a:ext cx="5801093" cy="1428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Anmerkninger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2.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Opprett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anmerkninger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For å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opprette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pluss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ikonet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den eleven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ønsker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å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sette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Her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velge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mellom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fag,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skrive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slutt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sette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dato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avbryt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bli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sendt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tilbake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men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dersom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opprett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bli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sendt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tilbake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med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melding om at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ny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opprettet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hos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medelev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7518CF-C175-D7C5-5A64-ED31C377CD33}"/>
              </a:ext>
            </a:extLst>
          </p:cNvPr>
          <p:cNvSpPr/>
          <p:nvPr/>
        </p:nvSpPr>
        <p:spPr>
          <a:xfrm>
            <a:off x="6898480" y="2878930"/>
            <a:ext cx="149267" cy="14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8F240-DA1F-749D-9B2A-8256720F06CC}"/>
              </a:ext>
            </a:extLst>
          </p:cNvPr>
          <p:cNvSpPr/>
          <p:nvPr/>
        </p:nvSpPr>
        <p:spPr>
          <a:xfrm>
            <a:off x="8355805" y="2878930"/>
            <a:ext cx="149267" cy="14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1EBA6A-EE00-650E-FDE1-B749AE4D7050}"/>
              </a:ext>
            </a:extLst>
          </p:cNvPr>
          <p:cNvSpPr/>
          <p:nvPr/>
        </p:nvSpPr>
        <p:spPr>
          <a:xfrm>
            <a:off x="9813130" y="2878930"/>
            <a:ext cx="149267" cy="14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7050F0-4C81-2364-99B0-EE5410CE9F9A}"/>
              </a:ext>
            </a:extLst>
          </p:cNvPr>
          <p:cNvSpPr/>
          <p:nvPr/>
        </p:nvSpPr>
        <p:spPr>
          <a:xfrm>
            <a:off x="11269322" y="2878930"/>
            <a:ext cx="149267" cy="14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6A60E-DCEB-210B-0BE4-9CD1E48FD9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684" t="13772" r="24722" b="35000"/>
          <a:stretch/>
        </p:blipFill>
        <p:spPr>
          <a:xfrm>
            <a:off x="7018022" y="3549317"/>
            <a:ext cx="3116219" cy="2013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28525E-36D7-3ED7-2058-664C62A03B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78" t="3327" r="3338" b="62778"/>
          <a:stretch/>
        </p:blipFill>
        <p:spPr>
          <a:xfrm>
            <a:off x="5714960" y="5713494"/>
            <a:ext cx="5733047" cy="7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0DD61C4-03D8-6A94-778F-6D2146E94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5" t="31603" r="1594" b="42310"/>
          <a:stretch/>
        </p:blipFill>
        <p:spPr>
          <a:xfrm>
            <a:off x="5747083" y="1825626"/>
            <a:ext cx="5763619" cy="833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Anmerkninger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Endre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anmerkninger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For å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endre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først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finne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lyst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å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endre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der det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står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endre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endrer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de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endringene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ønsker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å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gjøre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enten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fag,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beskrivelse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eller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dato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Hvis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avbryt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blir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sent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tilbake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hvis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oppdater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blir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sent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tilbake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med melding om at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oppdatert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7518CF-C175-D7C5-5A64-ED31C377CD33}"/>
              </a:ext>
            </a:extLst>
          </p:cNvPr>
          <p:cNvSpPr/>
          <p:nvPr/>
        </p:nvSpPr>
        <p:spPr>
          <a:xfrm flipV="1">
            <a:off x="10491537" y="2322094"/>
            <a:ext cx="475247" cy="186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584BE4-9A46-2013-9295-26D6F0357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651" y="2709697"/>
            <a:ext cx="3547268" cy="23155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F2D81E-F759-9E88-777F-151F6C719C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0" t="4383" r="823"/>
          <a:stretch/>
        </p:blipFill>
        <p:spPr>
          <a:xfrm>
            <a:off x="5747083" y="5075992"/>
            <a:ext cx="5763619" cy="9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33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0DD61C4-03D8-6A94-778F-6D2146E94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5" t="31602" r="1594" b="43253"/>
          <a:stretch/>
        </p:blipFill>
        <p:spPr>
          <a:xfrm>
            <a:off x="5747083" y="1825626"/>
            <a:ext cx="5763619" cy="8032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Anmerkninger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4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Slett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anmerkninger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Dersom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ønsker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å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slette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trykk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Slett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den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ønsker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å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slette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Når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gjort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det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forsvinne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melding om at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hos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medeleven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slettet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7518CF-C175-D7C5-5A64-ED31C377CD33}"/>
              </a:ext>
            </a:extLst>
          </p:cNvPr>
          <p:cNvSpPr/>
          <p:nvPr/>
        </p:nvSpPr>
        <p:spPr>
          <a:xfrm flipV="1">
            <a:off x="10990847" y="2322092"/>
            <a:ext cx="409074" cy="186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9EEA1-1BA8-7BDD-C6B0-F4E9073BEB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82" t="11754" r="6163" b="28772"/>
          <a:stretch/>
        </p:blipFill>
        <p:spPr>
          <a:xfrm>
            <a:off x="5751094" y="2763838"/>
            <a:ext cx="5755167" cy="26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22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84D374-24AE-0551-AD1D-020BA0C64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2" t="8300" r="6072" b="21228"/>
          <a:stretch/>
        </p:blipFill>
        <p:spPr>
          <a:xfrm>
            <a:off x="5747083" y="1825625"/>
            <a:ext cx="5763619" cy="4653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Anmerkninger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5. Andre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funksjoner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historikken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man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også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bruke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funksjonene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Fagnavn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“Dato”.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man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fagnavn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sorterer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anmerkningene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basert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fag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alfabetisk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man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dato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sorterer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anmerkningene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seg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nyligst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øverst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eldst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nederst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7518CF-C175-D7C5-5A64-ED31C377CD33}"/>
              </a:ext>
            </a:extLst>
          </p:cNvPr>
          <p:cNvSpPr/>
          <p:nvPr/>
        </p:nvSpPr>
        <p:spPr>
          <a:xfrm flipV="1">
            <a:off x="5765005" y="2568736"/>
            <a:ext cx="5718970" cy="186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8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Generelt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logge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inn………………………………………………………….1</a:t>
            </a:r>
          </a:p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logge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/ se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bruker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……………………………………………...2</a:t>
            </a:r>
          </a:p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Hjelp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eller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spørsmål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………………………………………………………..3</a:t>
            </a:r>
          </a:p>
          <a:p>
            <a:pPr marL="0" indent="0"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33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3863745-6CED-CF8E-12F1-0B9412A8E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9" t="1481" r="5040" b="3704"/>
          <a:stretch/>
        </p:blipFill>
        <p:spPr>
          <a:xfrm>
            <a:off x="8015581" y="1825625"/>
            <a:ext cx="2340657" cy="2258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Generelt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Hvordan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logge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inn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For å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logge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inn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benytter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brukernavn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eller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epost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samsvarende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med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passordet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kontoen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din.</a:t>
            </a:r>
          </a:p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Trykk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deretter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Logg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inn”.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Dersom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tastet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inn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feil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bli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møtt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med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feilmelding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Dersom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tastet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riktig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bli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møtt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med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forsiden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ACEA99-7174-BECC-8E80-490D09AE62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5"/>
          <a:stretch/>
        </p:blipFill>
        <p:spPr>
          <a:xfrm>
            <a:off x="7018022" y="4218885"/>
            <a:ext cx="4335780" cy="4211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9D90E5F-C042-96FA-4AFF-307EB35110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5556"/>
          <a:stretch/>
        </p:blipFill>
        <p:spPr>
          <a:xfrm>
            <a:off x="7018020" y="4774949"/>
            <a:ext cx="4335778" cy="99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48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E3B9ED-7089-9E88-07DA-B4ADBCE1E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792"/>
          <a:stretch/>
        </p:blipFill>
        <p:spPr>
          <a:xfrm>
            <a:off x="5747083" y="1857057"/>
            <a:ext cx="5763619" cy="9300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Generelt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2.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Hvordan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logge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/ se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bruker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Dersom du 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logget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inn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trykke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brukerikonet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 Da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se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brukeren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logget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inn med der.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Dersom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ønsker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å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logge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log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knappen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blir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sendt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tilbake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login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siden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7518CF-C175-D7C5-5A64-ED31C377CD33}"/>
              </a:ext>
            </a:extLst>
          </p:cNvPr>
          <p:cNvSpPr/>
          <p:nvPr/>
        </p:nvSpPr>
        <p:spPr>
          <a:xfrm flipV="1">
            <a:off x="10991782" y="1891309"/>
            <a:ext cx="203602" cy="186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1364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28699-B865-9D2B-A686-A3EDCB3E05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9468"/>
          <a:stretch/>
        </p:blipFill>
        <p:spPr>
          <a:xfrm>
            <a:off x="5747083" y="2939900"/>
            <a:ext cx="5765160" cy="9300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62E2DA-870F-5A27-B78B-465ECE1E64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89" t="1481" r="5040" b="3704"/>
          <a:stretch/>
        </p:blipFill>
        <p:spPr>
          <a:xfrm>
            <a:off x="7458563" y="4022743"/>
            <a:ext cx="2340657" cy="22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2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Forside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05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våres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forside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får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vite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hvem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vi 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får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informasjon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oversikt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også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muligheten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å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kontakte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oss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dersom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eventuelt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noen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spørsmål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136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E-post: Eleva@skolessy.no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136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Tlf</a:t>
            </a:r>
            <a:r>
              <a:rPr lang="en-US" sz="2500" dirty="0">
                <a:solidFill>
                  <a:srgbClr val="0136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+47 223 33 233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C63E96-023F-DFE3-34CA-E1F7CBCD93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0" b="12889"/>
          <a:stretch/>
        </p:blipFill>
        <p:spPr>
          <a:xfrm>
            <a:off x="5170070" y="164503"/>
            <a:ext cx="4906470" cy="624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8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888695-1242-BE62-286D-D7A2E8E22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5" t="4830" r="1284" b="5790"/>
          <a:stretch/>
        </p:blipFill>
        <p:spPr>
          <a:xfrm>
            <a:off x="5747083" y="1857057"/>
            <a:ext cx="5763619" cy="2279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Generelt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3.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Hjelp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eller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spørsmål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Dersom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opplever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noen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problemer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eller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trenger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hjelp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husk å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kontakte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oss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epost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eller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136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E-post: Eleva@skolessy.no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136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Tlf</a:t>
            </a:r>
            <a:r>
              <a:rPr lang="en-US" sz="2500" dirty="0">
                <a:solidFill>
                  <a:srgbClr val="0136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+47 223 33 233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vi “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Kontakt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oss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skjema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forsiden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vår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hvor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sende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oss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tilbakemelding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7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Fravær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Oversikt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over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elever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..………………………………………………………1</a:t>
            </a:r>
          </a:p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legge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elev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……………………………………………………...2</a:t>
            </a:r>
          </a:p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sette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endre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fravær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elev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……………………………………...3</a:t>
            </a:r>
          </a:p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fraværskommentar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elev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………………………………….4</a:t>
            </a:r>
          </a:p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slette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elev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…………………………………………………………5</a:t>
            </a:r>
          </a:p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sette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alle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elever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stede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…………………………………..6</a:t>
            </a:r>
          </a:p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nullstille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alle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elevers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fravær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…………………………………….7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9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Fravær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Oversikt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over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elever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valgmuligheter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ønsker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å vise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oversikt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over elevens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fravær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Tabellvisning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nedover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tabell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gruppevisning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elementer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inntil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hverandre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Har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oppe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nettleser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mobil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gruppevisningen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være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påtvunget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pga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Brukergrensersnitt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8F089B-40C3-497B-024E-6FCDDEC11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660" y="1825625"/>
            <a:ext cx="5883562" cy="1688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09D6B-2A56-0F5C-9D4B-109AAA9E3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961" y="4419600"/>
            <a:ext cx="5909427" cy="15320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7518CF-C175-D7C5-5A64-ED31C377CD33}"/>
              </a:ext>
            </a:extLst>
          </p:cNvPr>
          <p:cNvSpPr/>
          <p:nvPr/>
        </p:nvSpPr>
        <p:spPr>
          <a:xfrm>
            <a:off x="5775960" y="1880795"/>
            <a:ext cx="701040" cy="188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D19CEC-27E6-9792-3598-6ABC70D78A91}"/>
              </a:ext>
            </a:extLst>
          </p:cNvPr>
          <p:cNvSpPr/>
          <p:nvPr/>
        </p:nvSpPr>
        <p:spPr>
          <a:xfrm>
            <a:off x="6477000" y="4451350"/>
            <a:ext cx="75438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7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Fravær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Hvordan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legge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elev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35780" cy="482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For å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legge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elev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skroll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nederst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siden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trykk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legg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elev.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opp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skjema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hvor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fyller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inn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fornavn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etternavn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klasse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Dersom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avbryt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blir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sendt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tilbake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men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hvis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opprett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blir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følgende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elev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lagt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nederst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klasselisten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melding om at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ny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elev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registrert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04561F-7947-8660-D784-48830DD50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300" y="1874978"/>
            <a:ext cx="5784674" cy="6167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BBEFD7-83DB-7D46-9F2D-1BD8438F187A}"/>
              </a:ext>
            </a:extLst>
          </p:cNvPr>
          <p:cNvSpPr/>
          <p:nvPr/>
        </p:nvSpPr>
        <p:spPr>
          <a:xfrm>
            <a:off x="5791200" y="2301239"/>
            <a:ext cx="559594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E1289B-ABB3-3125-D4A0-4F3370D769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389"/>
          <a:stretch/>
        </p:blipFill>
        <p:spPr>
          <a:xfrm>
            <a:off x="5762257" y="2918000"/>
            <a:ext cx="5698760" cy="18181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FE5D06-8AB2-4BBE-4375-DD087284E0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477"/>
          <a:stretch/>
        </p:blipFill>
        <p:spPr>
          <a:xfrm>
            <a:off x="5668500" y="5067300"/>
            <a:ext cx="602918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3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Fravær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3.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Hvordan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sette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endre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fravær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elev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35780" cy="491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For å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sette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fravær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elev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redigeringsknappen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  Her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sette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fravær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 “-” er det same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ingen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fravær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 Dersom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velger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fraværende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to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valgmuligheter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legge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også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muligheten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å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redigere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elevens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navn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etternavn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klasse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her om det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skulle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være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nødvendig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8F089B-40C3-497B-024E-6FCDDEC115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130"/>
          <a:stretch/>
        </p:blipFill>
        <p:spPr>
          <a:xfrm>
            <a:off x="5661660" y="1825625"/>
            <a:ext cx="5883562" cy="1044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7518CF-C175-D7C5-5A64-ED31C377CD33}"/>
              </a:ext>
            </a:extLst>
          </p:cNvPr>
          <p:cNvSpPr/>
          <p:nvPr/>
        </p:nvSpPr>
        <p:spPr>
          <a:xfrm>
            <a:off x="11163300" y="2364982"/>
            <a:ext cx="161925" cy="505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3565A9-0823-BAFF-DBAF-3BF8AFD7C2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63" t="59206" r="11687"/>
          <a:stretch/>
        </p:blipFill>
        <p:spPr>
          <a:xfrm>
            <a:off x="5708651" y="2978615"/>
            <a:ext cx="3016882" cy="900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E400A8-EC64-A564-BE0D-019F4914A8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97" t="32743" r="20755"/>
          <a:stretch/>
        </p:blipFill>
        <p:spPr>
          <a:xfrm>
            <a:off x="8840754" y="3049629"/>
            <a:ext cx="2704468" cy="143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7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2505F4-268D-D033-322B-5538ABABA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660" y="1825625"/>
            <a:ext cx="5927043" cy="2271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Fravær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Hvordan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fraværskommentar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elev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For å se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fraværkommentar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elev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kommentarikonet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opp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kommentaren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det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fraværet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skjermen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259B82-DD5F-8D04-73CF-166A3744A3F9}"/>
              </a:ext>
            </a:extLst>
          </p:cNvPr>
          <p:cNvSpPr/>
          <p:nvPr/>
        </p:nvSpPr>
        <p:spPr>
          <a:xfrm>
            <a:off x="6578798" y="2809960"/>
            <a:ext cx="161925" cy="162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232BC1-3320-17D3-538D-10ED0782DB3A}"/>
              </a:ext>
            </a:extLst>
          </p:cNvPr>
          <p:cNvSpPr/>
          <p:nvPr/>
        </p:nvSpPr>
        <p:spPr>
          <a:xfrm>
            <a:off x="6578798" y="3794295"/>
            <a:ext cx="161925" cy="162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0DD496-6240-355E-34D0-4711061C5A31}"/>
              </a:ext>
            </a:extLst>
          </p:cNvPr>
          <p:cNvSpPr/>
          <p:nvPr/>
        </p:nvSpPr>
        <p:spPr>
          <a:xfrm>
            <a:off x="10955535" y="3795734"/>
            <a:ext cx="161925" cy="162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C39DD-67A7-8704-0A4D-66AA6F4CFF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8595"/>
          <a:stretch/>
        </p:blipFill>
        <p:spPr>
          <a:xfrm>
            <a:off x="5751094" y="4366019"/>
            <a:ext cx="5719279" cy="14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9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Fravær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Hvordan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slette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elev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For å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slette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eleven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søppelkasse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ikonet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tilhørende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elev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ønsker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å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slette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opp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melding om at eleven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tilhørende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slettet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registeret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 Eleven er da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også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fjærnet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anmerkninger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CBFCE-0C1E-036B-7AD8-74B62F0F4A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61" t="8793" r="6271" b="65421"/>
          <a:stretch/>
        </p:blipFill>
        <p:spPr>
          <a:xfrm>
            <a:off x="5731565" y="4365010"/>
            <a:ext cx="5737834" cy="1346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981A6E-B204-6434-C95E-319FF046AA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16" t="4869" r="3804"/>
          <a:stretch/>
        </p:blipFill>
        <p:spPr>
          <a:xfrm>
            <a:off x="5731566" y="1891310"/>
            <a:ext cx="5737833" cy="19319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13D9BD-E3EC-5BDE-F471-A16610E7D630}"/>
              </a:ext>
            </a:extLst>
          </p:cNvPr>
          <p:cNvSpPr/>
          <p:nvPr/>
        </p:nvSpPr>
        <p:spPr>
          <a:xfrm>
            <a:off x="11285622" y="2366056"/>
            <a:ext cx="183778" cy="1457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9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61A313D-A9FB-5525-A859-638391686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" t="69585" r="998" b="2227"/>
          <a:stretch/>
        </p:blipFill>
        <p:spPr>
          <a:xfrm>
            <a:off x="5713518" y="1891310"/>
            <a:ext cx="5755989" cy="8283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Fravær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Hvordan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sette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alle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elever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som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stede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Hvis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merke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alle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elevene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sted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trykke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knappen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under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heter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“Merk alle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stede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opp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melding om at alle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elever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merket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stede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se at under “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Fravær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”-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kolonnen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står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alle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elevene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stede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13D9BD-E3EC-5BDE-F471-A16610E7D630}"/>
              </a:ext>
            </a:extLst>
          </p:cNvPr>
          <p:cNvSpPr/>
          <p:nvPr/>
        </p:nvSpPr>
        <p:spPr>
          <a:xfrm>
            <a:off x="6310564" y="2512219"/>
            <a:ext cx="770020" cy="188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16235E-637B-057F-D55B-5350CF14F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518" y="2931496"/>
            <a:ext cx="5713518" cy="241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2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1016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Forside</vt:lpstr>
      <vt:lpstr>Fravær</vt:lpstr>
      <vt:lpstr>Fravær  1. Oversikt over elever</vt:lpstr>
      <vt:lpstr>Fravær  2. Hvordan legge til elev</vt:lpstr>
      <vt:lpstr>Fravær  3. Hvordan sette/endre fravær på elev</vt:lpstr>
      <vt:lpstr>Fravær  4. Hvordan se fraværskommentar på elev</vt:lpstr>
      <vt:lpstr>Fravær  5. Hvordan slette elev</vt:lpstr>
      <vt:lpstr>Fravær  6. Hvordan sette alle elever som til stede</vt:lpstr>
      <vt:lpstr>Fravær  7. Hvordan nullstille alle elevers fravær</vt:lpstr>
      <vt:lpstr>Anmerkninger</vt:lpstr>
      <vt:lpstr>Anmerkninger  1. Se anmerkninger</vt:lpstr>
      <vt:lpstr>Anmerkninger  2. Opprett anmerkninger</vt:lpstr>
      <vt:lpstr>Anmerkninger  3. Endre anmerkninger</vt:lpstr>
      <vt:lpstr>Anmerkninger  4. Slett anmerkninger</vt:lpstr>
      <vt:lpstr>Anmerkninger  5. Andre funksjoner</vt:lpstr>
      <vt:lpstr>Generelt</vt:lpstr>
      <vt:lpstr>Generelt  1. Hvordan logge inn</vt:lpstr>
      <vt:lpstr>Generelt  2. Hvordan logge ut / se bruker</vt:lpstr>
      <vt:lpstr>Generelt  3. Hjelp eller spørsmål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Engelsen Høiås</dc:creator>
  <cp:lastModifiedBy>Henrik Engelsen Høiås</cp:lastModifiedBy>
  <cp:revision>3</cp:revision>
  <dcterms:created xsi:type="dcterms:W3CDTF">2023-11-29T08:16:58Z</dcterms:created>
  <dcterms:modified xsi:type="dcterms:W3CDTF">2023-12-04T08:09:06Z</dcterms:modified>
</cp:coreProperties>
</file>