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4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8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A29ADF8A-A3DE-5E60-C585-26D607A9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0450" b="6969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C096F-FEBF-760C-5281-FAD5BFDE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Example Slide</a:t>
            </a:r>
            <a:endParaRPr lang="LID4096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A3BAA-719F-EAFD-8E53-031F7EAEC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LID4096" sz="2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12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A254-C8FA-C570-4020-FD57B012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7215-BF36-D236-E0E1-81670CD3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5561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19AB-FD35-56B5-E90A-7271C95D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2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F456-48B7-749B-5259-C96EEB51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64098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Bierstadt</vt:lpstr>
      <vt:lpstr>GestaltVTI</vt:lpstr>
      <vt:lpstr>Example Slide</vt:lpstr>
      <vt:lpstr>Slide 1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 Mader</dc:creator>
  <cp:lastModifiedBy>Henrik Mader</cp:lastModifiedBy>
  <cp:revision>1</cp:revision>
  <dcterms:created xsi:type="dcterms:W3CDTF">2025-06-17T16:06:09Z</dcterms:created>
  <dcterms:modified xsi:type="dcterms:W3CDTF">2025-06-17T16:06:37Z</dcterms:modified>
</cp:coreProperties>
</file>