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BC58-09C8-1D29-2899-4299C90416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DA692-FFDE-4A8E-3055-6C659F03E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0844-687A-8E7C-568C-52B284E64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B7B78-82C5-0360-053B-92106ADD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3BEB9-00D7-E156-5E22-63098AA79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77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6286-DF9E-4FC6-8CF5-D193D9BA8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EA608-3AF9-4975-9784-8B87AD71D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44C6-E3DF-4080-0E6D-417C50DF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83452-B660-00D4-5E1C-6C699FDF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00D3-2050-694B-C66D-1BF20033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077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3752B-CD32-0810-743D-7358B4C29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7DBB1-C3C4-BF87-B5BE-ADB435022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4F77-61A5-7D08-C6D0-32C0442F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4B1B5-9A96-A61E-4217-18A707230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9C021-FDAD-9304-A020-77FFC632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28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0EC72-317F-AD03-7C66-81D4199A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E69CA-4FDE-749B-3258-3D6899813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60138-7DFB-9934-A74D-BD1182938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B130D-4DCF-3411-20FB-DCB0433BB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1D0A6-1B40-C5E5-4B91-545E92DCB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53663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18CAE-E7BA-0DC1-9D3A-589EBE1B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388BB-0B95-1FDE-54F9-947C2876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D16C7-5C98-792D-6585-29FC55B94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8720B-0A5B-2D66-42CC-8B131493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6EFE-5860-03DA-9779-246FB391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211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4A7F-E5A9-A1A2-C7D5-3DA994D4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88463-A961-E83F-A7A7-7EFC7E880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F2EF7-0B9C-6615-2E9A-FD9C44F04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13248-A0FE-01FA-89C3-04DE3D7EB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07C02-F4CE-DD8E-607C-DFCBCC4E7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39126-2AE7-5B5D-3302-E2249105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8830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61819-EDBD-AB9B-2EB4-C130DD26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5506A-BDA8-9F2F-327A-EFEAAD502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E17DE-E720-34B3-7459-614D1D8F7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454C-D208-DEDD-4C73-D649D9914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BEFEB-5923-BA57-A8F8-D01A77521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F8C65-D3D1-9E46-5C36-26803C06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CCF14-865C-3A48-CB6E-E882DB86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5D9B2-1F0E-BBAF-2B5A-B844AC32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4867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8519-0265-74BE-7C91-587C539D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693C-A2B9-FEEC-1958-4C47C592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EE4F7-6A22-6DEF-E9E1-69CD594EE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7E6C3-5EF3-FD33-D3DB-E54D6128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311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8CF761-CA06-657B-7FAA-FEB595A4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58FE0B-D0C3-4FB7-9592-88AB4580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453AF-F0D3-4241-A315-D9A4CF4EF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846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4956F-BCFC-D0E8-7FF3-2337624E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CBA6-6F13-98C4-2FE8-BC85E786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8DCFD-6F9D-DE8C-5F89-2E26D44E8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320C1-FA26-3386-F20C-9ED27B19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1C46A-64FF-694E-0BED-AF21B578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A2428A-429E-7C2C-B9F8-39AD5E71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586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CDEE-F19C-EDFE-F4ED-4785D6B76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B331F2-304E-E670-C5FD-BA37FB7806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B1DE2-6B1A-C300-A128-1BE9857B7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BE29E-1FCD-D509-0D04-B281878F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F811-E3B3-C5E6-5F87-395CAECA9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D05191-3FBF-60EE-FB31-17CB76B7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171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C0E92-D5E0-1AB8-5C4E-ED8CC6D49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6454C-40B6-637A-0931-487D06166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98097-05BA-B69D-DA9C-39952EAA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29341-18A8-4E7F-9CED-1612C227F400}" type="datetimeFigureOut">
              <a:rPr lang="LID4096" smtClean="0"/>
              <a:t>06/17/2025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1A1C2-FF03-A0C3-F394-3E82CB00D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38622-9820-8290-CBD7-3CD5AF26F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E4160-2D87-40DC-A5F4-B6FBEAD8ED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078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146B-6467-9BA0-7B2F-DB15FF1AFF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Slide_2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E485E-3200-53A9-ADB5-FD5CE5F6C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235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3A82-4DCC-C0BD-1CBD-82C6A528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here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371C9-2207-2393-4F3F-96A1C0E51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759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Example Slide_2</vt:lpstr>
      <vt:lpstr>Example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Mader</dc:creator>
  <cp:lastModifiedBy>Henrik Mader</cp:lastModifiedBy>
  <cp:revision>1</cp:revision>
  <dcterms:created xsi:type="dcterms:W3CDTF">2025-06-17T16:06:45Z</dcterms:created>
  <dcterms:modified xsi:type="dcterms:W3CDTF">2025-06-17T16:07:03Z</dcterms:modified>
</cp:coreProperties>
</file>