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450f60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450f60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50f604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450f604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50f604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50f604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450f604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450f604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Trends In US Territories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Usa Map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755075"/>
            <a:ext cx="3048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With The Biggest Population Increases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data, only New Jersey, Rhode Island, Idaho, and New York have experienced year over year population growth of over 3% during the time period represented in the dataset (2013-2022).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territory experienced 4% or higher population growth year over year during the time period.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tonks Chart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300" y="2918150"/>
            <a:ext cx="3549400" cy="19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Factors of Final Year Populations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with the most prime numbers in its prime factorization of its population for the final year of the dataset (2022) is…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Montana, with 10 prime numbers in its 2022 population’s prime factorization.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Top 5 prime number leaders: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WI: 7 SC: 6 TN: 6 RI: 6</a:t>
            </a:r>
            <a:endParaRPr/>
          </a:p>
        </p:txBody>
      </p:sp>
      <p:pic>
        <p:nvPicPr>
          <p:cNvPr id="70" name="Google Shape;70;p15" title="Montana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975" y="1922113"/>
            <a:ext cx="2013875" cy="12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Interesting Notes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District of Columbia is the only territory to experience both an increase and a decrease in population year over year by a margin greater than 2% during the time period presented in the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Wyoming had the lowest population of all territories in 2022 with 577,929 people.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California had the highest population of all territories in 2022 with 39,356,104 people.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Futurama Fry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775" y="3301875"/>
            <a:ext cx="1841625" cy="18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Driverama Thanks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600" y="445025"/>
            <a:ext cx="3254500" cy="40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