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a6f5a1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a6f5a1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615e864b5a868a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615e864b5a868a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615e864b5a868a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615e864b5a868a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615e864b5a868a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615e864b5a868a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3713a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3713a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smart contract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and sell electricity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installations with battery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&lt;=&gt; Backend &lt;=&gt; Frontend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https://wireframe.cc/pro/pp/2a05c6c66469229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Powerchain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Democratizing</a:t>
            </a:r>
            <a:r>
              <a:rPr lang="en"/>
              <a:t> the energy market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blockchain?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Blockchain in the energy market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Market outlook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proposal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363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blockchain?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150"/>
            <a:ext cx="8520600" cy="35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57756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in the energy sector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525" y="1337681"/>
            <a:ext cx="7020962" cy="350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57756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outlook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9550"/>
            <a:ext cx="8520600" cy="37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49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proposal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3642" t="4580"/>
          <a:stretch/>
        </p:blipFill>
        <p:spPr>
          <a:xfrm>
            <a:off x="166150" y="1732825"/>
            <a:ext cx="3272025" cy="32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