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4A2C-8174-40A5-BE77-DEFECC113E2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9219-98CB-4EEE-877D-469B78D4D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Til meg selv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Rett pilkobling 4"/>
          <p:cNvCxnSpPr/>
          <p:nvPr/>
        </p:nvCxnSpPr>
        <p:spPr>
          <a:xfrm>
            <a:off x="689956" y="315884"/>
            <a:ext cx="1371600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ktangel 5"/>
          <p:cNvSpPr/>
          <p:nvPr/>
        </p:nvSpPr>
        <p:spPr>
          <a:xfrm>
            <a:off x="3507971" y="3807230"/>
            <a:ext cx="5785658" cy="258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Til meg selv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Rett pilkobling 4"/>
          <p:cNvCxnSpPr/>
          <p:nvPr/>
        </p:nvCxnSpPr>
        <p:spPr>
          <a:xfrm>
            <a:off x="689956" y="315884"/>
            <a:ext cx="1371600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ktangel 5"/>
          <p:cNvSpPr/>
          <p:nvPr/>
        </p:nvSpPr>
        <p:spPr>
          <a:xfrm>
            <a:off x="3283527" y="0"/>
            <a:ext cx="5785658" cy="25878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Til meg selv</vt:lpstr>
      <vt:lpstr>Til meg selv</vt:lpstr>
    </vt:vector>
  </TitlesOfParts>
  <Company>Forsvaret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 meg selv</dc:title>
  <dc:creator>user7966</dc:creator>
  <cp:lastModifiedBy>user7966</cp:lastModifiedBy>
  <cp:revision>1</cp:revision>
  <dcterms:created xsi:type="dcterms:W3CDTF">2023-01-31T15:47:51Z</dcterms:created>
  <dcterms:modified xsi:type="dcterms:W3CDTF">2023-01-31T15:48:14Z</dcterms:modified>
</cp:coreProperties>
</file>