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3AA8-9184-4AFB-93DD-0F128B9D9A0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F6D8-A427-4C20-822B-B2B0B269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0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3AA8-9184-4AFB-93DD-0F128B9D9A0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F6D8-A427-4C20-822B-B2B0B269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8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3AA8-9184-4AFB-93DD-0F128B9D9A0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F6D8-A427-4C20-822B-B2B0B269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3AA8-9184-4AFB-93DD-0F128B9D9A0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F6D8-A427-4C20-822B-B2B0B269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6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3AA8-9184-4AFB-93DD-0F128B9D9A0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F6D8-A427-4C20-822B-B2B0B269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1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3AA8-9184-4AFB-93DD-0F128B9D9A0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F6D8-A427-4C20-822B-B2B0B269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1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3AA8-9184-4AFB-93DD-0F128B9D9A0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F6D8-A427-4C20-822B-B2B0B269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8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3AA8-9184-4AFB-93DD-0F128B9D9A0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F6D8-A427-4C20-822B-B2B0B269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7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3AA8-9184-4AFB-93DD-0F128B9D9A0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F6D8-A427-4C20-822B-B2B0B269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2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3AA8-9184-4AFB-93DD-0F128B9D9A0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F6D8-A427-4C20-822B-B2B0B269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3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3AA8-9184-4AFB-93DD-0F128B9D9A0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F6D8-A427-4C20-822B-B2B0B269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9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A3AA8-9184-4AFB-93DD-0F128B9D9A06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CF6D8-A427-4C20-822B-B2B0B269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6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146649" y="4123428"/>
            <a:ext cx="1940943" cy="2605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104181" y="819496"/>
            <a:ext cx="1457865" cy="54346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EmployeeRecords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970470" y="1846040"/>
            <a:ext cx="1725285" cy="4571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EmployeeRecords</a:t>
            </a:r>
            <a:r>
              <a:rPr lang="nb-NO" sz="1200" dirty="0" smtClean="0"/>
              <a:t> API</a:t>
            </a:r>
            <a:endParaRPr lang="en-US" sz="1200" dirty="0"/>
          </a:p>
        </p:txBody>
      </p:sp>
      <p:sp>
        <p:nvSpPr>
          <p:cNvPr id="6" name="Can 5"/>
          <p:cNvSpPr/>
          <p:nvPr/>
        </p:nvSpPr>
        <p:spPr>
          <a:xfrm>
            <a:off x="1324152" y="2786319"/>
            <a:ext cx="1017919" cy="6297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Employees</a:t>
            </a:r>
            <a:endParaRPr lang="en-US" sz="1200" dirty="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1833113" y="1362960"/>
            <a:ext cx="1" cy="483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6" idx="1"/>
          </p:cNvCxnSpPr>
          <p:nvPr/>
        </p:nvCxnSpPr>
        <p:spPr>
          <a:xfrm flipH="1">
            <a:off x="1833112" y="2303239"/>
            <a:ext cx="1" cy="483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5052200" y="1785648"/>
            <a:ext cx="1457865" cy="54346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ResourcePlanning</a:t>
            </a:r>
            <a:endParaRPr lang="en-US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4918489" y="2812192"/>
            <a:ext cx="1725285" cy="4571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ResourcePlanning</a:t>
            </a:r>
            <a:r>
              <a:rPr lang="nb-NO" sz="1200" dirty="0" smtClean="0"/>
              <a:t> API</a:t>
            </a:r>
            <a:endParaRPr lang="en-US" sz="1200" dirty="0"/>
          </a:p>
        </p:txBody>
      </p:sp>
      <p:sp>
        <p:nvSpPr>
          <p:cNvPr id="26" name="Can 25"/>
          <p:cNvSpPr/>
          <p:nvPr/>
        </p:nvSpPr>
        <p:spPr>
          <a:xfrm>
            <a:off x="5203879" y="3752471"/>
            <a:ext cx="1154504" cy="6297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ResourcePlans</a:t>
            </a:r>
            <a:endParaRPr lang="en-US" sz="1200" dirty="0"/>
          </a:p>
        </p:txBody>
      </p:sp>
      <p:cxnSp>
        <p:nvCxnSpPr>
          <p:cNvPr id="28" name="Straight Arrow Connector 27"/>
          <p:cNvCxnSpPr>
            <a:stCxn id="25" idx="2"/>
            <a:endCxn id="26" idx="1"/>
          </p:cNvCxnSpPr>
          <p:nvPr/>
        </p:nvCxnSpPr>
        <p:spPr>
          <a:xfrm flipH="1">
            <a:off x="5781131" y="3269391"/>
            <a:ext cx="1" cy="483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9169200" y="1828780"/>
            <a:ext cx="1846055" cy="4571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dirty="0" err="1" smtClean="0"/>
              <a:t>CapacityCalculations</a:t>
            </a:r>
            <a:r>
              <a:rPr lang="nb-NO" sz="1200" dirty="0" smtClean="0"/>
              <a:t> API</a:t>
            </a:r>
            <a:endParaRPr lang="en-US" sz="1200" dirty="0"/>
          </a:p>
        </p:txBody>
      </p:sp>
      <p:sp>
        <p:nvSpPr>
          <p:cNvPr id="36" name="Rounded Rectangle 35"/>
          <p:cNvSpPr/>
          <p:nvPr/>
        </p:nvSpPr>
        <p:spPr>
          <a:xfrm>
            <a:off x="9432305" y="3584236"/>
            <a:ext cx="1457865" cy="54346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Reports</a:t>
            </a:r>
            <a:endParaRPr lang="en-US" sz="1200" dirty="0"/>
          </a:p>
        </p:txBody>
      </p:sp>
      <p:sp>
        <p:nvSpPr>
          <p:cNvPr id="37" name="Rounded Rectangle 36"/>
          <p:cNvSpPr/>
          <p:nvPr/>
        </p:nvSpPr>
        <p:spPr>
          <a:xfrm>
            <a:off x="9298596" y="4630205"/>
            <a:ext cx="1725285" cy="4571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Reports API</a:t>
            </a:r>
            <a:endParaRPr lang="en-US" sz="1200" dirty="0"/>
          </a:p>
        </p:txBody>
      </p:sp>
      <p:sp>
        <p:nvSpPr>
          <p:cNvPr id="38" name="Can 37"/>
          <p:cNvSpPr/>
          <p:nvPr/>
        </p:nvSpPr>
        <p:spPr>
          <a:xfrm>
            <a:off x="9583988" y="5561150"/>
            <a:ext cx="1154504" cy="6297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Reports</a:t>
            </a:r>
            <a:endParaRPr lang="en-US" sz="1200" dirty="0"/>
          </a:p>
        </p:txBody>
      </p:sp>
      <p:cxnSp>
        <p:nvCxnSpPr>
          <p:cNvPr id="39" name="Straight Arrow Connector 38"/>
          <p:cNvCxnSpPr>
            <a:stCxn id="36" idx="2"/>
            <a:endCxn id="37" idx="0"/>
          </p:cNvCxnSpPr>
          <p:nvPr/>
        </p:nvCxnSpPr>
        <p:spPr>
          <a:xfrm>
            <a:off x="10161238" y="4127700"/>
            <a:ext cx="1" cy="5025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2"/>
            <a:endCxn id="38" idx="1"/>
          </p:cNvCxnSpPr>
          <p:nvPr/>
        </p:nvCxnSpPr>
        <p:spPr>
          <a:xfrm>
            <a:off x="10161239" y="5087404"/>
            <a:ext cx="1" cy="4737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3"/>
            <a:endCxn id="24" idx="1"/>
          </p:cNvCxnSpPr>
          <p:nvPr/>
        </p:nvCxnSpPr>
        <p:spPr>
          <a:xfrm flipV="1">
            <a:off x="2695755" y="2057380"/>
            <a:ext cx="2356445" cy="172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990252" y="1716560"/>
            <a:ext cx="1581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1 </a:t>
            </a:r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–</a:t>
            </a:r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b-NO" sz="1400" dirty="0" err="1" smtClean="0">
                <a:solidFill>
                  <a:schemeClr val="accent2">
                    <a:lumMod val="75000"/>
                  </a:schemeClr>
                </a:solidFill>
              </a:rPr>
              <a:t>gets</a:t>
            </a:r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b-NO" sz="1400" dirty="0" err="1" smtClean="0">
                <a:solidFill>
                  <a:schemeClr val="accent2">
                    <a:lumMod val="75000"/>
                  </a:schemeClr>
                </a:solidFill>
              </a:rPr>
              <a:t>employees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7" name="Straight Arrow Connector 46"/>
          <p:cNvCxnSpPr>
            <a:stCxn id="24" idx="2"/>
            <a:endCxn id="25" idx="0"/>
          </p:cNvCxnSpPr>
          <p:nvPr/>
        </p:nvCxnSpPr>
        <p:spPr>
          <a:xfrm flipH="1">
            <a:off x="5781132" y="2329112"/>
            <a:ext cx="1" cy="48308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305810" y="2395197"/>
            <a:ext cx="1459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2 – </a:t>
            </a:r>
            <a:r>
              <a:rPr lang="nb-NO" sz="1400" dirty="0" err="1" smtClean="0">
                <a:solidFill>
                  <a:schemeClr val="accent2">
                    <a:lumMod val="75000"/>
                  </a:schemeClr>
                </a:solidFill>
              </a:rPr>
              <a:t>creates</a:t>
            </a:r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 a plan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4" name="Straight Arrow Connector 53"/>
          <p:cNvCxnSpPr>
            <a:stCxn id="24" idx="3"/>
            <a:endCxn id="31" idx="1"/>
          </p:cNvCxnSpPr>
          <p:nvPr/>
        </p:nvCxnSpPr>
        <p:spPr>
          <a:xfrm>
            <a:off x="6510065" y="2057380"/>
            <a:ext cx="2659135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990297" y="1705324"/>
            <a:ext cx="1698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3 – </a:t>
            </a:r>
            <a:r>
              <a:rPr lang="nb-NO" sz="1400" dirty="0" err="1" smtClean="0">
                <a:solidFill>
                  <a:schemeClr val="accent2">
                    <a:lumMod val="75000"/>
                  </a:schemeClr>
                </a:solidFill>
              </a:rPr>
              <a:t>calculate</a:t>
            </a:r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 for plan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116937" y="2209142"/>
            <a:ext cx="1480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4 </a:t>
            </a:r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–</a:t>
            </a:r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b-NO" sz="1400" dirty="0" err="1" smtClean="0">
                <a:solidFill>
                  <a:schemeClr val="accent2">
                    <a:lumMod val="75000"/>
                  </a:schemeClr>
                </a:solidFill>
              </a:rPr>
              <a:t>returns</a:t>
            </a:r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 report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6510066" y="2174524"/>
            <a:ext cx="2659134" cy="281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494244" y="2301878"/>
            <a:ext cx="2938061" cy="128235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1419294">
            <a:off x="7621253" y="2841339"/>
            <a:ext cx="1604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5 – </a:t>
            </a:r>
            <a:r>
              <a:rPr lang="nb-NO" sz="1400" dirty="0" err="1" smtClean="0">
                <a:solidFill>
                  <a:schemeClr val="accent2">
                    <a:lumMod val="75000"/>
                  </a:schemeClr>
                </a:solidFill>
              </a:rPr>
              <a:t>creates</a:t>
            </a:r>
            <a:r>
              <a:rPr lang="nb-NO" sz="1400" dirty="0" smtClean="0">
                <a:solidFill>
                  <a:schemeClr val="accent2">
                    <a:lumMod val="75000"/>
                  </a:schemeClr>
                </a:solidFill>
              </a:rPr>
              <a:t> a report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375246" y="4357001"/>
            <a:ext cx="1457865" cy="54346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Web Application</a:t>
            </a:r>
            <a:endParaRPr lang="en-US" sz="1200" dirty="0"/>
          </a:p>
        </p:txBody>
      </p:sp>
      <p:sp>
        <p:nvSpPr>
          <p:cNvPr id="78" name="Rounded Rectangle 77"/>
          <p:cNvSpPr/>
          <p:nvPr/>
        </p:nvSpPr>
        <p:spPr>
          <a:xfrm>
            <a:off x="241536" y="5193421"/>
            <a:ext cx="1725285" cy="4571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Web API</a:t>
            </a:r>
            <a:endParaRPr lang="en-US" sz="1200" dirty="0"/>
          </a:p>
        </p:txBody>
      </p:sp>
      <p:sp>
        <p:nvSpPr>
          <p:cNvPr id="79" name="Can 78"/>
          <p:cNvSpPr/>
          <p:nvPr/>
        </p:nvSpPr>
        <p:spPr>
          <a:xfrm>
            <a:off x="595221" y="5943576"/>
            <a:ext cx="1017919" cy="6297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Database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146649" y="83534"/>
            <a:ext cx="71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Global </a:t>
            </a:r>
            <a:r>
              <a:rPr lang="nb-NO" dirty="0" err="1" smtClean="0"/>
              <a:t>Azure</a:t>
            </a:r>
            <a:r>
              <a:rPr lang="nb-NO" dirty="0" smtClean="0"/>
              <a:t> </a:t>
            </a:r>
            <a:r>
              <a:rPr lang="nb-NO" dirty="0" err="1" smtClean="0"/>
              <a:t>Bootcamp</a:t>
            </a:r>
            <a:r>
              <a:rPr lang="nb-NO" dirty="0" smtClean="0"/>
              <a:t> 2016 </a:t>
            </a:r>
            <a:r>
              <a:rPr lang="nb-NO" dirty="0" err="1" smtClean="0"/>
              <a:t>assignment</a:t>
            </a:r>
            <a:r>
              <a:rPr lang="nb-NO" dirty="0" smtClean="0"/>
              <a:t> – Components and data </a:t>
            </a:r>
            <a:r>
              <a:rPr lang="nb-NO" dirty="0" err="1" smtClean="0"/>
              <a:t>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49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52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Henrik Walker Moe</dc:creator>
  <cp:lastModifiedBy>Henrik Walker Moe</cp:lastModifiedBy>
  <cp:revision>8</cp:revision>
  <dcterms:created xsi:type="dcterms:W3CDTF">2016-04-08T18:24:34Z</dcterms:created>
  <dcterms:modified xsi:type="dcterms:W3CDTF">2016-04-08T19:06:55Z</dcterms:modified>
</cp:coreProperties>
</file>