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46649" y="4123428"/>
            <a:ext cx="1940943" cy="260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04178" y="77023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70470" y="184604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6" name="Can 5"/>
          <p:cNvSpPr/>
          <p:nvPr/>
        </p:nvSpPr>
        <p:spPr>
          <a:xfrm>
            <a:off x="1324152" y="2786319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1833111" y="1313695"/>
            <a:ext cx="2" cy="532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 flipH="1">
            <a:off x="1833112" y="2303239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52201" y="77023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18489" y="1850167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5203879" y="2790446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2"/>
            <a:endCxn id="26" idx="1"/>
          </p:cNvCxnSpPr>
          <p:nvPr/>
        </p:nvCxnSpPr>
        <p:spPr>
          <a:xfrm flipH="1">
            <a:off x="5781131" y="2307366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169200" y="1846039"/>
            <a:ext cx="184605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CapacityCalculations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9432305" y="3584236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9298596" y="4630205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 API</a:t>
            </a:r>
            <a:endParaRPr lang="en-US" sz="1200" dirty="0"/>
          </a:p>
        </p:txBody>
      </p:sp>
      <p:sp>
        <p:nvSpPr>
          <p:cNvPr id="38" name="Can 37"/>
          <p:cNvSpPr/>
          <p:nvPr/>
        </p:nvSpPr>
        <p:spPr>
          <a:xfrm>
            <a:off x="9583988" y="5561150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10161238" y="4127700"/>
            <a:ext cx="1" cy="50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38" idx="1"/>
          </p:cNvCxnSpPr>
          <p:nvPr/>
        </p:nvCxnSpPr>
        <p:spPr>
          <a:xfrm>
            <a:off x="10161239" y="5087404"/>
            <a:ext cx="1" cy="47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25" idx="1"/>
          </p:cNvCxnSpPr>
          <p:nvPr/>
        </p:nvCxnSpPr>
        <p:spPr>
          <a:xfrm>
            <a:off x="2695755" y="2074640"/>
            <a:ext cx="2222734" cy="41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44094" y="1774244"/>
            <a:ext cx="15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gets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24" idx="2"/>
            <a:endCxn id="25" idx="0"/>
          </p:cNvCxnSpPr>
          <p:nvPr/>
        </p:nvCxnSpPr>
        <p:spPr>
          <a:xfrm flipH="1">
            <a:off x="5781132" y="1313695"/>
            <a:ext cx="2" cy="53647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55698" y="1406671"/>
            <a:ext cx="14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2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5" idx="3"/>
            <a:endCxn id="31" idx="1"/>
          </p:cNvCxnSpPr>
          <p:nvPr/>
        </p:nvCxnSpPr>
        <p:spPr>
          <a:xfrm flipV="1">
            <a:off x="6643774" y="2074639"/>
            <a:ext cx="2525426" cy="41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47085" y="1714448"/>
            <a:ext cx="1698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3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for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6937" y="2209142"/>
            <a:ext cx="1480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returns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643774" y="2185643"/>
            <a:ext cx="2525426" cy="141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494244" y="2301878"/>
            <a:ext cx="2804352" cy="23497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404193">
            <a:off x="7485647" y="3440002"/>
            <a:ext cx="1604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5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75246" y="435700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Application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241536" y="5193421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API</a:t>
            </a:r>
            <a:endParaRPr lang="en-US" sz="1200" dirty="0"/>
          </a:p>
        </p:txBody>
      </p:sp>
      <p:sp>
        <p:nvSpPr>
          <p:cNvPr id="79" name="Can 78"/>
          <p:cNvSpPr/>
          <p:nvPr/>
        </p:nvSpPr>
        <p:spPr>
          <a:xfrm>
            <a:off x="595221" y="5943576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Database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Bootcamp</a:t>
            </a:r>
            <a:r>
              <a:rPr lang="nb-NO" dirty="0" smtClean="0"/>
              <a:t> 2016 </a:t>
            </a:r>
            <a:r>
              <a:rPr lang="nb-NO" dirty="0" err="1" smtClean="0"/>
              <a:t>assignment</a:t>
            </a:r>
            <a:r>
              <a:rPr lang="nb-NO" dirty="0" smtClean="0"/>
              <a:t> – Components and data </a:t>
            </a:r>
            <a:r>
              <a:rPr lang="nb-NO" dirty="0" err="1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649" y="4123428"/>
            <a:ext cx="1940943" cy="260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04178" y="1137024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970470" y="218894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7" name="Can 6"/>
          <p:cNvSpPr/>
          <p:nvPr/>
        </p:nvSpPr>
        <p:spPr>
          <a:xfrm>
            <a:off x="1314626" y="3174678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1833111" y="1680488"/>
            <a:ext cx="2" cy="50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 flipH="1">
            <a:off x="1823586" y="2646139"/>
            <a:ext cx="9527" cy="52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42673" y="594110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918490" y="2185344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5206684" y="3178817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1" idx="2"/>
            <a:endCxn id="12" idx="1"/>
          </p:cNvCxnSpPr>
          <p:nvPr/>
        </p:nvCxnSpPr>
        <p:spPr>
          <a:xfrm>
            <a:off x="5781133" y="2642543"/>
            <a:ext cx="2803" cy="536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092218" y="2171680"/>
            <a:ext cx="184605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CapacityCalculations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432305" y="387951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9298596" y="492548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 API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9583988" y="5856425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10161238" y="4422975"/>
            <a:ext cx="1" cy="50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7" idx="1"/>
          </p:cNvCxnSpPr>
          <p:nvPr/>
        </p:nvCxnSpPr>
        <p:spPr>
          <a:xfrm>
            <a:off x="10161239" y="5382679"/>
            <a:ext cx="1" cy="47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1"/>
          </p:cNvCxnSpPr>
          <p:nvPr/>
        </p:nvCxnSpPr>
        <p:spPr>
          <a:xfrm flipV="1">
            <a:off x="2695755" y="2413944"/>
            <a:ext cx="2222735" cy="359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8168" y="1864653"/>
            <a:ext cx="1165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– GET </a:t>
            </a:r>
          </a:p>
          <a:p>
            <a:pPr algn="ctr"/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771606" y="1137574"/>
            <a:ext cx="9527" cy="10477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28754" y="1289453"/>
            <a:ext cx="35237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2 – POST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resourceplanning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/plan/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/{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employeeId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1" idx="3"/>
            <a:endCxn id="14" idx="1"/>
          </p:cNvCxnSpPr>
          <p:nvPr/>
        </p:nvCxnSpPr>
        <p:spPr>
          <a:xfrm flipV="1">
            <a:off x="6643775" y="2400280"/>
            <a:ext cx="3448443" cy="1366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48586" y="1882366"/>
            <a:ext cx="274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3 – POST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calculations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capacity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2312" y="2564842"/>
            <a:ext cx="3232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returns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201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Report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643775" y="2528127"/>
            <a:ext cx="3448443" cy="180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6213" y="2642543"/>
            <a:ext cx="2682383" cy="229660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1142" y="3197995"/>
            <a:ext cx="12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5 – POST Report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/reports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5246" y="435700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Application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41536" y="5193421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API</a:t>
            </a:r>
            <a:endParaRPr lang="en-US" sz="1200" dirty="0"/>
          </a:p>
        </p:txBody>
      </p:sp>
      <p:sp>
        <p:nvSpPr>
          <p:cNvPr id="32" name="Can 31"/>
          <p:cNvSpPr/>
          <p:nvPr/>
        </p:nvSpPr>
        <p:spPr>
          <a:xfrm>
            <a:off x="595221" y="5943576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Database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Bootcamp</a:t>
            </a:r>
            <a:r>
              <a:rPr lang="nb-NO" dirty="0" smtClean="0"/>
              <a:t> 2016 </a:t>
            </a:r>
            <a:r>
              <a:rPr lang="nb-NO" dirty="0" err="1" smtClean="0"/>
              <a:t>assignment</a:t>
            </a:r>
            <a:r>
              <a:rPr lang="nb-NO" dirty="0" smtClean="0"/>
              <a:t> – API-</a:t>
            </a:r>
            <a:r>
              <a:rPr lang="nb-NO" dirty="0" err="1" smtClean="0"/>
              <a:t>calls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113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Walker Moe</dc:creator>
  <cp:lastModifiedBy>Henrik Walker Moe</cp:lastModifiedBy>
  <cp:revision>15</cp:revision>
  <dcterms:created xsi:type="dcterms:W3CDTF">2016-04-08T18:24:34Z</dcterms:created>
  <dcterms:modified xsi:type="dcterms:W3CDTF">2016-04-12T19:29:23Z</dcterms:modified>
</cp:coreProperties>
</file>