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04181" y="819496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70470" y="18460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1324152" y="27863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833113" y="1362960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1833112" y="2303239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2200" y="1785648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18489" y="2812192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203879" y="3752471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2"/>
            <a:endCxn id="26" idx="1"/>
          </p:cNvCxnSpPr>
          <p:nvPr/>
        </p:nvCxnSpPr>
        <p:spPr>
          <a:xfrm flipH="1">
            <a:off x="5781131" y="3269391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69200" y="1828780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2305" y="3584236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298596" y="4630205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38" name="Can 37"/>
          <p:cNvSpPr/>
          <p:nvPr/>
        </p:nvSpPr>
        <p:spPr>
          <a:xfrm>
            <a:off x="9583988" y="5561150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10161238" y="4127700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8" idx="1"/>
          </p:cNvCxnSpPr>
          <p:nvPr/>
        </p:nvCxnSpPr>
        <p:spPr>
          <a:xfrm>
            <a:off x="10161239" y="5087404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24" idx="1"/>
          </p:cNvCxnSpPr>
          <p:nvPr/>
        </p:nvCxnSpPr>
        <p:spPr>
          <a:xfrm flipV="1">
            <a:off x="2695755" y="2057380"/>
            <a:ext cx="2356445" cy="172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90252" y="1716560"/>
            <a:ext cx="15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gets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24" idx="2"/>
            <a:endCxn id="25" idx="0"/>
          </p:cNvCxnSpPr>
          <p:nvPr/>
        </p:nvCxnSpPr>
        <p:spPr>
          <a:xfrm flipH="1">
            <a:off x="5781132" y="2329112"/>
            <a:ext cx="1" cy="483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05810" y="2395197"/>
            <a:ext cx="14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2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4" idx="3"/>
            <a:endCxn id="31" idx="1"/>
          </p:cNvCxnSpPr>
          <p:nvPr/>
        </p:nvCxnSpPr>
        <p:spPr>
          <a:xfrm>
            <a:off x="6510065" y="2057380"/>
            <a:ext cx="265913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90297" y="1705324"/>
            <a:ext cx="1698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3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for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6937" y="2209142"/>
            <a:ext cx="148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510066" y="2174524"/>
            <a:ext cx="2659134" cy="281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94244" y="2301878"/>
            <a:ext cx="2938061" cy="12823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419294">
            <a:off x="7621253" y="2841339"/>
            <a:ext cx="160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5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79" name="Can 78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Components and data </a:t>
            </a:r>
            <a:r>
              <a:rPr lang="nb-NO" dirty="0" err="1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04181" y="60042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70470" y="1626965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7" name="Can 6"/>
          <p:cNvSpPr/>
          <p:nvPr/>
        </p:nvSpPr>
        <p:spPr>
          <a:xfrm>
            <a:off x="1324152" y="27101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33113" y="1143885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 flipH="1">
            <a:off x="1833112" y="2084164"/>
            <a:ext cx="1" cy="625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052200" y="1566573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918489" y="3329774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12" name="Can 11"/>
          <p:cNvSpPr/>
          <p:nvPr/>
        </p:nvSpPr>
        <p:spPr>
          <a:xfrm>
            <a:off x="5203879" y="4270053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1" idx="2"/>
            <a:endCxn id="12" idx="1"/>
          </p:cNvCxnSpPr>
          <p:nvPr/>
        </p:nvCxnSpPr>
        <p:spPr>
          <a:xfrm flipH="1">
            <a:off x="5781131" y="3786973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092218" y="1609705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432305" y="387951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9298596" y="492548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9583988" y="5856425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10161238" y="4422975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7" idx="1"/>
          </p:cNvCxnSpPr>
          <p:nvPr/>
        </p:nvCxnSpPr>
        <p:spPr>
          <a:xfrm>
            <a:off x="10161239" y="5382679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0" idx="1"/>
          </p:cNvCxnSpPr>
          <p:nvPr/>
        </p:nvCxnSpPr>
        <p:spPr>
          <a:xfrm flipV="1">
            <a:off x="2695755" y="1838305"/>
            <a:ext cx="2356445" cy="172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4442" y="1308505"/>
            <a:ext cx="1165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– GET </a:t>
            </a:r>
          </a:p>
          <a:p>
            <a:pPr algn="ctr"/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flipH="1">
            <a:off x="5781132" y="2110037"/>
            <a:ext cx="1" cy="121973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09753" y="2532737"/>
            <a:ext cx="35237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2 – POST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resourceplanning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/plan/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/{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employeeId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0" idx="3"/>
            <a:endCxn id="14" idx="1"/>
          </p:cNvCxnSpPr>
          <p:nvPr/>
        </p:nvCxnSpPr>
        <p:spPr>
          <a:xfrm>
            <a:off x="6510065" y="1838305"/>
            <a:ext cx="358215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2919" y="1308506"/>
            <a:ext cx="274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3 – POST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calculations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capacity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resourceplan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2312" y="2002867"/>
            <a:ext cx="3232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201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510066" y="1958268"/>
            <a:ext cx="3582152" cy="788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10064" y="2110037"/>
            <a:ext cx="2929586" cy="176947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67564">
            <a:off x="7987403" y="2855123"/>
            <a:ext cx="12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5 – POST Report </a:t>
            </a:r>
          </a:p>
          <a:p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nb-NO" sz="12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nb-NO" sz="1200" dirty="0" smtClean="0">
                <a:solidFill>
                  <a:schemeClr val="accent2">
                    <a:lumMod val="75000"/>
                  </a:schemeClr>
                </a:solidFill>
              </a:rPr>
              <a:t>/reports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32" name="Can 31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API-</a:t>
            </a:r>
            <a:r>
              <a:rPr lang="nb-NO" dirty="0" err="1" smtClean="0"/>
              <a:t>calls</a:t>
            </a:r>
            <a:r>
              <a:rPr lang="nb-NO" dirty="0" smtClean="0"/>
              <a:t> </a:t>
            </a:r>
            <a:r>
              <a:rPr lang="nb-NO" dirty="0" err="1" smtClean="0"/>
              <a:t>between</a:t>
            </a:r>
            <a:r>
              <a:rPr lang="nb-NO" dirty="0" smtClean="0"/>
              <a:t> </a:t>
            </a:r>
            <a:r>
              <a:rPr lang="nb-NO" dirty="0" err="1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113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Walker Moe</dc:creator>
  <cp:lastModifiedBy>Henrik Walker Moe</cp:lastModifiedBy>
  <cp:revision>12</cp:revision>
  <dcterms:created xsi:type="dcterms:W3CDTF">2016-04-08T18:24:34Z</dcterms:created>
  <dcterms:modified xsi:type="dcterms:W3CDTF">2016-04-09T19:19:19Z</dcterms:modified>
</cp:coreProperties>
</file>