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46649" y="4123428"/>
            <a:ext cx="1940943" cy="260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04181" y="819496"/>
            <a:ext cx="1457865" cy="5434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70470" y="184604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6" name="Can 5"/>
          <p:cNvSpPr/>
          <p:nvPr/>
        </p:nvSpPr>
        <p:spPr>
          <a:xfrm>
            <a:off x="1324152" y="2786319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833113" y="1362960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 flipH="1">
            <a:off x="1833112" y="2303239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52200" y="1785648"/>
            <a:ext cx="1457865" cy="5434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18489" y="2812192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5203879" y="3752471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2"/>
            <a:endCxn id="26" idx="1"/>
          </p:cNvCxnSpPr>
          <p:nvPr/>
        </p:nvCxnSpPr>
        <p:spPr>
          <a:xfrm flipH="1">
            <a:off x="5781131" y="3269391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169200" y="1828780"/>
            <a:ext cx="184605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CapacityCalculations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9432305" y="3584236"/>
            <a:ext cx="1457865" cy="5434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9298596" y="4630205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 API</a:t>
            </a:r>
            <a:endParaRPr lang="en-US" sz="1200" dirty="0"/>
          </a:p>
        </p:txBody>
      </p:sp>
      <p:sp>
        <p:nvSpPr>
          <p:cNvPr id="38" name="Can 37"/>
          <p:cNvSpPr/>
          <p:nvPr/>
        </p:nvSpPr>
        <p:spPr>
          <a:xfrm>
            <a:off x="9583988" y="5561150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10161238" y="4127700"/>
            <a:ext cx="1" cy="50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38" idx="1"/>
          </p:cNvCxnSpPr>
          <p:nvPr/>
        </p:nvCxnSpPr>
        <p:spPr>
          <a:xfrm>
            <a:off x="10161239" y="5087404"/>
            <a:ext cx="1" cy="47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24" idx="1"/>
          </p:cNvCxnSpPr>
          <p:nvPr/>
        </p:nvCxnSpPr>
        <p:spPr>
          <a:xfrm flipV="1">
            <a:off x="2695755" y="2057380"/>
            <a:ext cx="2356445" cy="172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90252" y="1716560"/>
            <a:ext cx="15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gets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24" idx="2"/>
            <a:endCxn id="25" idx="0"/>
          </p:cNvCxnSpPr>
          <p:nvPr/>
        </p:nvCxnSpPr>
        <p:spPr>
          <a:xfrm flipH="1">
            <a:off x="5781132" y="2329112"/>
            <a:ext cx="1" cy="483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05810" y="2395197"/>
            <a:ext cx="14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2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4" idx="3"/>
            <a:endCxn id="31" idx="1"/>
          </p:cNvCxnSpPr>
          <p:nvPr/>
        </p:nvCxnSpPr>
        <p:spPr>
          <a:xfrm>
            <a:off x="6510065" y="2057380"/>
            <a:ext cx="265913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90297" y="1705324"/>
            <a:ext cx="1698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3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for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6937" y="2209142"/>
            <a:ext cx="1480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returns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510066" y="2174524"/>
            <a:ext cx="2659134" cy="281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494244" y="2301878"/>
            <a:ext cx="2938061" cy="128235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419294">
            <a:off x="7621253" y="2841339"/>
            <a:ext cx="1604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5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75246" y="4357001"/>
            <a:ext cx="1457865" cy="5434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Application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241536" y="5193421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API</a:t>
            </a:r>
            <a:endParaRPr lang="en-US" sz="1200" dirty="0"/>
          </a:p>
        </p:txBody>
      </p:sp>
      <p:sp>
        <p:nvSpPr>
          <p:cNvPr id="79" name="Can 78"/>
          <p:cNvSpPr/>
          <p:nvPr/>
        </p:nvSpPr>
        <p:spPr>
          <a:xfrm>
            <a:off x="595221" y="5943576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Database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Bootcamp</a:t>
            </a:r>
            <a:r>
              <a:rPr lang="nb-NO" dirty="0" smtClean="0"/>
              <a:t> 2016 </a:t>
            </a:r>
            <a:r>
              <a:rPr lang="nb-NO" dirty="0" err="1" smtClean="0"/>
              <a:t>assignment</a:t>
            </a:r>
            <a:r>
              <a:rPr lang="nb-NO" dirty="0" smtClean="0"/>
              <a:t> – Components and data </a:t>
            </a:r>
            <a:r>
              <a:rPr lang="nb-NO" dirty="0" err="1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9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Walker Moe</dc:creator>
  <cp:lastModifiedBy>Henrik Walker Moe</cp:lastModifiedBy>
  <cp:revision>7</cp:revision>
  <dcterms:created xsi:type="dcterms:W3CDTF">2016-04-08T18:24:34Z</dcterms:created>
  <dcterms:modified xsi:type="dcterms:W3CDTF">2016-04-08T18:53:50Z</dcterms:modified>
</cp:coreProperties>
</file>