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177" autoAdjust="0"/>
  </p:normalViewPr>
  <p:slideViewPr>
    <p:cSldViewPr snapToGrid="0" showGuides="1">
      <p:cViewPr varScale="1">
        <p:scale>
          <a:sx n="91" d="100"/>
          <a:sy n="91" d="100"/>
        </p:scale>
        <p:origin x="107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1FBDC-41BC-4FDB-B806-CF8847D64564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FB86-4866-4EC4-AEDD-6EE2270ABD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5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Key </a:t>
            </a:r>
            <a:r>
              <a:rPr lang="nb-NO" dirty="0" err="1"/>
              <a:t>points</a:t>
            </a:r>
            <a:r>
              <a:rPr lang="nb-NO" dirty="0"/>
              <a:t>:</a:t>
            </a:r>
          </a:p>
          <a:p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Each</a:t>
            </a:r>
            <a:r>
              <a:rPr lang="nb-NO" dirty="0"/>
              <a:t> program has </a:t>
            </a:r>
            <a:r>
              <a:rPr lang="nb-NO" b="1" dirty="0" err="1"/>
              <a:t>one</a:t>
            </a:r>
            <a:r>
              <a:rPr lang="nb-NO" dirty="0"/>
              <a:t> </a:t>
            </a:r>
            <a:r>
              <a:rPr lang="nb-NO" b="1" dirty="0" err="1"/>
              <a:t>job</a:t>
            </a:r>
            <a:endParaRPr lang="nb-NO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Single </a:t>
            </a:r>
            <a:r>
              <a:rPr lang="nb-NO" dirty="0" err="1"/>
              <a:t>responsibility</a:t>
            </a:r>
            <a:endParaRPr lang="nb-NO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easily</a:t>
            </a:r>
            <a:r>
              <a:rPr lang="nb-NO" dirty="0"/>
              <a:t> be </a:t>
            </a:r>
            <a:r>
              <a:rPr lang="nb-NO" dirty="0" err="1"/>
              <a:t>piped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 to form a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workflow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FB86-4866-4EC4-AEDD-6EE2270ABD1B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745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points</a:t>
            </a:r>
            <a:r>
              <a:rPr lang="nb-NO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Just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Linux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Single </a:t>
            </a:r>
            <a:r>
              <a:rPr lang="nb-NO" dirty="0" err="1"/>
              <a:t>responsibilty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piped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an </a:t>
            </a:r>
            <a:r>
              <a:rPr lang="nb-NO" b="1" dirty="0"/>
              <a:t>output</a:t>
            </a:r>
            <a:r>
              <a:rPr lang="nb-NO" dirty="0"/>
              <a:t> from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b="1" dirty="0"/>
              <a:t>triggers</a:t>
            </a:r>
            <a:r>
              <a:rPr lang="nb-NO" dirty="0"/>
              <a:t> and </a:t>
            </a:r>
            <a:r>
              <a:rPr lang="nb-NO" b="1" dirty="0" err="1"/>
              <a:t>provides</a:t>
            </a:r>
            <a:r>
              <a:rPr lang="nb-NO" b="1" dirty="0"/>
              <a:t> input</a:t>
            </a:r>
            <a:r>
              <a:rPr lang="nb-NO" dirty="0"/>
              <a:t> to </a:t>
            </a:r>
            <a:r>
              <a:rPr lang="nb-NO" dirty="0" err="1"/>
              <a:t>another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FB86-4866-4EC4-AEDD-6EE2270ABD1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721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FB86-4866-4EC4-AEDD-6EE2270ABD1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169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FB86-4866-4EC4-AEDD-6EE2270ABD1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1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020C4F-BCB3-4AAC-9F5E-C170E018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BA80E2F-EB51-4394-9997-DEE065F5C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333130-B369-4553-9215-CCC2C7D0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1C41C7-1608-4745-BA6F-D557ED01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FB8448-64FF-42F0-9AAB-24F231B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42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A87FCD-711B-45EF-9262-89D287C2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9628AC8-1642-4F57-A3CC-A7AA87E7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C5A78A-0EE8-4283-BA04-BF14B0DE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F78865-F479-4F36-8CF3-615462A3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3A61CE-8845-4132-BC53-BC260D8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675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6FBDC53-87AF-4DE2-8073-E2CF71F4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597F75B-3132-4320-B4A5-2DD71564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894667-7A85-4B43-B75F-89F70385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B87E0C-5EE8-4D98-9690-77BCCDC8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ACE7D5-7895-4172-9843-18259667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7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9742E7-21D3-4D74-A5FD-C28D1BD0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352E61-6CB7-4CD1-9A95-8F227A53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FCDFAF-E276-4F98-8F1D-036396B0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0AA3E2-8A10-4FA2-A7A4-AD77FA5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4C1649-F90C-45A2-952E-E81AADB6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21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DA6E64-E38F-44C5-B841-2AAA727E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FA6A64-0D91-4F69-B6E6-87108276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2222B7-B0AA-4B64-9E27-65DE15B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70911E-1453-4B98-91F0-515FDE5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5503E2-AF73-43A2-B0C7-FD05D9A9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35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562D3E-71E5-4C57-9A33-9FEE0A1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298CA0-710D-4F71-BC8F-50252AAD4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7F10CC4-6250-4581-86F9-0BB6CF03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2F0A6-7F66-444C-B2A2-6163D56D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405B98-5B48-489A-B664-167E6DA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39517A-D55F-42DF-8DF9-4D95301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2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53C61-369C-4F7C-93E8-2563DCD6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92C12C3-0B06-4714-AFF6-F3AC2714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2364843-33E3-48BE-A2E1-71F94038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4B84EA2-30C0-4D3A-B1CB-87EB3BA9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A8F01AB-ECF6-427A-BFA2-201CF103F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9D974A5-6D37-4D57-BD46-CC9C1731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D47D431-6DAF-48D6-A032-F7E1F73B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2F10DED-54D5-4134-BD8A-FB6C3734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822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ABFE98-928B-410C-BE47-E5ABC40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B09BACA-FC81-432C-AC6B-9B1DA2B5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E938193-1996-465F-9811-D218DA0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1AFE30C-213E-40DA-8686-16101C9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19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E7FBDCB-F294-4C56-B061-93A1FDD3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FECA1A2-AA4C-41D2-B9BA-6E3F7B29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3D083FE-F019-4E19-BE19-C797D17A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75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F635E3-1DCA-4816-88BA-D94E2FE4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1EB4C-EA9A-4B79-9E47-3DBF8608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4C060AD-1431-4538-86DA-5563D668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16203DD-6A2A-425C-AE30-82F42076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0779BE3-125B-44E0-BC54-A421A490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E3C25A-E5B9-498F-90E9-76699CBA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3B8838-A183-4BB5-99FB-3608401C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5275FBF-DCA1-4FBD-B361-BCC31A84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FBDEAD0-9E2B-44AB-87BE-9718EDC1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3794A33-D219-436A-82F8-63D91A97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7709F9-1431-4E28-956E-C75C136E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D6AA12-DD9F-4420-B263-A56810B8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978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CA257A-402A-44E3-AE75-567B7A96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C1F8D8-3E49-483A-A4A1-64C61ABE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0D23DE-3740-41C3-BBD5-3E3831324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3582-1DE9-40E0-91CB-339B5AAB52EB}" type="datetimeFigureOut">
              <a:rPr lang="nb-NO" smtClean="0"/>
              <a:t>20.04.2018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8B0ED28-73FF-4FAC-8BE5-04D4A3E9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189AE3-55DB-4E94-B8D0-D394A892E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8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Image Processing Pipeline </a:t>
            </a:r>
            <a:r>
              <a:rPr lang="nb-NO" dirty="0" err="1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Scenario</a:t>
            </a:r>
            <a:r>
              <a:rPr lang="nb-NO" dirty="0"/>
              <a:t>: </a:t>
            </a:r>
            <a:r>
              <a:rPr lang="nb-NO" dirty="0" err="1"/>
              <a:t>Build</a:t>
            </a:r>
            <a:r>
              <a:rPr lang="nb-NO" dirty="0"/>
              <a:t> a </a:t>
            </a:r>
            <a:r>
              <a:rPr lang="nb-NO" dirty="0" err="1"/>
              <a:t>serverless</a:t>
            </a:r>
            <a:r>
              <a:rPr lang="nb-NO" dirty="0"/>
              <a:t> image </a:t>
            </a:r>
            <a:r>
              <a:rPr lang="nb-NO" dirty="0" err="1"/>
              <a:t>processing</a:t>
            </a:r>
            <a:r>
              <a:rPr lang="nb-NO" dirty="0"/>
              <a:t> pipeline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b="1" dirty="0"/>
              <a:t>Challenge</a:t>
            </a:r>
            <a:r>
              <a:rPr lang="nb-NO" dirty="0"/>
              <a:t>: Chain </a:t>
            </a:r>
            <a:r>
              <a:rPr lang="nb-NO" dirty="0" err="1"/>
              <a:t>together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to </a:t>
            </a:r>
            <a:r>
              <a:rPr lang="nb-NO" dirty="0" err="1"/>
              <a:t>process</a:t>
            </a:r>
            <a:r>
              <a:rPr lang="nb-NO" dirty="0"/>
              <a:t> images,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output from </a:t>
            </a:r>
            <a:r>
              <a:rPr lang="nb-NO" dirty="0" err="1"/>
              <a:t>another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familiar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triggered</a:t>
            </a:r>
            <a:r>
              <a:rPr lang="nb-NO" dirty="0"/>
              <a:t> to do </a:t>
            </a:r>
            <a:r>
              <a:rPr lang="nb-NO" dirty="0" err="1"/>
              <a:t>work</a:t>
            </a:r>
            <a:r>
              <a:rPr lang="nb-NO" dirty="0"/>
              <a:t> and output </a:t>
            </a:r>
            <a:r>
              <a:rPr lang="nb-NO" dirty="0" err="1"/>
              <a:t>results</a:t>
            </a:r>
            <a:r>
              <a:rPr lang="nb-NO" dirty="0"/>
              <a:t>. The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appear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website</a:t>
            </a:r>
            <a:r>
              <a:rPr lang="nb-NO" dirty="0"/>
              <a:t> as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1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E72F4C-58B4-42E9-8248-B523C980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Programming </a:t>
            </a:r>
            <a:r>
              <a:rPr lang="nb-NO" dirty="0" err="1"/>
              <a:t>model</a:t>
            </a:r>
            <a:r>
              <a:rPr lang="nb-NO" dirty="0"/>
              <a:t> – </a:t>
            </a:r>
            <a:r>
              <a:rPr lang="nb-NO" b="1" dirty="0"/>
              <a:t>Linux</a:t>
            </a:r>
          </a:p>
        </p:txBody>
      </p:sp>
      <p:pic>
        <p:nvPicPr>
          <p:cNvPr id="1026" name="Picture 2" descr="Standard Input, Standard Output and Standard Error">
            <a:extLst>
              <a:ext uri="{FF2B5EF4-FFF2-40B4-BE49-F238E27FC236}">
                <a16:creationId xmlns:a16="http://schemas.microsoft.com/office/drawing/2014/main" id="{C8B55D38-F844-42C2-B94E-4BF4A9D3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7" y="1690688"/>
            <a:ext cx="5035756" cy="421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8E987117-A8F7-4A09-B60D-DD44D242AFDC}"/>
              </a:ext>
            </a:extLst>
          </p:cNvPr>
          <p:cNvSpPr/>
          <p:nvPr/>
        </p:nvSpPr>
        <p:spPr>
          <a:xfrm>
            <a:off x="0" y="645011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Source: http://labor-liber.org/en/gnu-linux/introduction/index.php?diapo=input_output</a:t>
            </a:r>
          </a:p>
        </p:txBody>
      </p:sp>
    </p:spTree>
    <p:extLst>
      <p:ext uri="{BB962C8B-B14F-4D97-AF65-F5344CB8AC3E}">
        <p14:creationId xmlns:p14="http://schemas.microsoft.com/office/powerpoint/2010/main" val="253722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E72F4C-58B4-42E9-8248-B523C980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Programming </a:t>
            </a:r>
            <a:r>
              <a:rPr lang="nb-NO" dirty="0" err="1"/>
              <a:t>model</a:t>
            </a:r>
            <a:r>
              <a:rPr lang="nb-NO" dirty="0"/>
              <a:t> – </a:t>
            </a:r>
            <a:r>
              <a:rPr lang="nb-NO" b="1" dirty="0" err="1"/>
              <a:t>Azure</a:t>
            </a:r>
            <a:r>
              <a:rPr lang="nb-NO" b="1" dirty="0"/>
              <a:t> </a:t>
            </a:r>
            <a:r>
              <a:rPr lang="nb-NO" b="1" dirty="0" err="1"/>
              <a:t>Functions</a:t>
            </a:r>
            <a:endParaRPr lang="nb-NO" b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29ED473-9995-477D-94F2-83034D7A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2" y="3599685"/>
            <a:ext cx="1023475" cy="1023475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3B8E87AA-65C1-4EDA-99BE-214DF1B6EA52}"/>
              </a:ext>
            </a:extLst>
          </p:cNvPr>
          <p:cNvSpPr txBox="1"/>
          <p:nvPr/>
        </p:nvSpPr>
        <p:spPr>
          <a:xfrm>
            <a:off x="4783172" y="1729970"/>
            <a:ext cx="2624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 err="1"/>
              <a:t>BlobTrigger</a:t>
            </a:r>
            <a:endParaRPr lang="nb-NO" sz="2800" b="1" dirty="0"/>
          </a:p>
          <a:p>
            <a:pPr algn="ctr"/>
            <a:r>
              <a:rPr lang="nb-NO" sz="2800" dirty="0"/>
              <a:t>(</a:t>
            </a:r>
            <a:r>
              <a:rPr lang="nb-NO" sz="2800" dirty="0" err="1"/>
              <a:t>Stream</a:t>
            </a:r>
            <a:r>
              <a:rPr lang="nb-NO" sz="2800" dirty="0"/>
              <a:t> </a:t>
            </a:r>
            <a:r>
              <a:rPr lang="nb-NO" sz="2800" dirty="0" err="1"/>
              <a:t>myBlob</a:t>
            </a:r>
            <a:r>
              <a:rPr lang="nb-NO" sz="2800" dirty="0"/>
              <a:t>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6753785D-FB17-4ADA-8DB0-8A6F42A1F8AB}"/>
              </a:ext>
            </a:extLst>
          </p:cNvPr>
          <p:cNvSpPr txBox="1"/>
          <p:nvPr/>
        </p:nvSpPr>
        <p:spPr>
          <a:xfrm>
            <a:off x="1666187" y="3536672"/>
            <a:ext cx="2630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/>
              <a:t>Tracing</a:t>
            </a:r>
          </a:p>
          <a:p>
            <a:pPr algn="ctr"/>
            <a:r>
              <a:rPr lang="nb-NO" sz="2800" dirty="0"/>
              <a:t>(</a:t>
            </a:r>
            <a:r>
              <a:rPr lang="nb-NO" sz="2800" dirty="0" err="1"/>
              <a:t>TraceWriter</a:t>
            </a:r>
            <a:r>
              <a:rPr lang="nb-NO" sz="2800" dirty="0"/>
              <a:t> log)</a:t>
            </a:r>
          </a:p>
        </p:txBody>
      </p: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4C643E57-CF5E-4924-93AC-3A612319F29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4731026"/>
            <a:ext cx="0" cy="807742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E695755A-1357-46C5-A7EB-BE1DAB885836}"/>
              </a:ext>
            </a:extLst>
          </p:cNvPr>
          <p:cNvSpPr txBox="1"/>
          <p:nvPr/>
        </p:nvSpPr>
        <p:spPr>
          <a:xfrm>
            <a:off x="4784583" y="5538768"/>
            <a:ext cx="2622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 err="1"/>
              <a:t>ICloudBlob</a:t>
            </a:r>
            <a:r>
              <a:rPr lang="nb-NO" sz="2800" dirty="0"/>
              <a:t> </a:t>
            </a:r>
          </a:p>
          <a:p>
            <a:pPr algn="ctr"/>
            <a:r>
              <a:rPr lang="nb-NO" sz="2800" dirty="0"/>
              <a:t>(</a:t>
            </a:r>
            <a:r>
              <a:rPr lang="nb-NO" sz="2800" dirty="0" err="1"/>
              <a:t>Cloudblob</a:t>
            </a:r>
            <a:r>
              <a:rPr lang="nb-NO" sz="2800" dirty="0"/>
              <a:t> </a:t>
            </a:r>
            <a:r>
              <a:rPr lang="nb-NO" sz="2800" dirty="0" err="1"/>
              <a:t>blob</a:t>
            </a:r>
            <a:r>
              <a:rPr lang="nb-NO" sz="2800" dirty="0"/>
              <a:t>)</a:t>
            </a:r>
          </a:p>
        </p:txBody>
      </p: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3DA121CC-800A-486A-8C77-9200B8D8E0FD}"/>
              </a:ext>
            </a:extLst>
          </p:cNvPr>
          <p:cNvCxnSpPr>
            <a:cxnSpLocks/>
          </p:cNvCxnSpPr>
          <p:nvPr/>
        </p:nvCxnSpPr>
        <p:spPr>
          <a:xfrm flipH="1">
            <a:off x="4479783" y="4091544"/>
            <a:ext cx="921026" cy="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50">
            <a:extLst>
              <a:ext uri="{FF2B5EF4-FFF2-40B4-BE49-F238E27FC236}">
                <a16:creationId xmlns:a16="http://schemas.microsoft.com/office/drawing/2014/main" id="{71025798-3DA3-4770-8F5D-0EBA8B157B97}"/>
              </a:ext>
            </a:extLst>
          </p:cNvPr>
          <p:cNvCxnSpPr>
            <a:cxnSpLocks/>
          </p:cNvCxnSpPr>
          <p:nvPr/>
        </p:nvCxnSpPr>
        <p:spPr>
          <a:xfrm>
            <a:off x="6096000" y="2684077"/>
            <a:ext cx="0" cy="807742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ktangel 27">
            <a:extLst>
              <a:ext uri="{FF2B5EF4-FFF2-40B4-BE49-F238E27FC236}">
                <a16:creationId xmlns:a16="http://schemas.microsoft.com/office/drawing/2014/main" id="{2AB8D0AF-8E5A-40DF-8AC4-E198DEB6A5CA}"/>
              </a:ext>
            </a:extLst>
          </p:cNvPr>
          <p:cNvSpPr/>
          <p:nvPr/>
        </p:nvSpPr>
        <p:spPr>
          <a:xfrm>
            <a:off x="940334" y="1847332"/>
            <a:ext cx="2040924" cy="71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Blobs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3416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91416" y="355843"/>
            <a:ext cx="7168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Global </a:t>
            </a:r>
            <a:r>
              <a:rPr lang="nb-NO" sz="2400" dirty="0" err="1"/>
              <a:t>Azure</a:t>
            </a:r>
            <a:r>
              <a:rPr lang="nb-NO" sz="2400" dirty="0"/>
              <a:t> </a:t>
            </a:r>
            <a:r>
              <a:rPr lang="nb-NO" sz="2400" dirty="0" err="1"/>
              <a:t>Bootcamp</a:t>
            </a:r>
            <a:r>
              <a:rPr lang="nb-NO" sz="2400" dirty="0"/>
              <a:t> 2018 Image Pipeline </a:t>
            </a:r>
            <a:r>
              <a:rPr lang="nb-NO" sz="2400" dirty="0" err="1"/>
              <a:t>assignment</a:t>
            </a:r>
            <a:r>
              <a:rPr lang="nb-NO" sz="2400" dirty="0"/>
              <a:t> </a:t>
            </a:r>
          </a:p>
          <a:p>
            <a:r>
              <a:rPr lang="nb-NO" dirty="0"/>
              <a:t>Components and data </a:t>
            </a:r>
            <a:r>
              <a:rPr lang="nb-NO" dirty="0" err="1"/>
              <a:t>flow</a:t>
            </a:r>
            <a:endParaRPr lang="en-US" dirty="0"/>
          </a:p>
        </p:txBody>
      </p:sp>
      <p:cxnSp>
        <p:nvCxnSpPr>
          <p:cNvPr id="90" name="Straight Arrow Connector 50"/>
          <p:cNvCxnSpPr>
            <a:cxnSpLocks/>
          </p:cNvCxnSpPr>
          <p:nvPr/>
        </p:nvCxnSpPr>
        <p:spPr>
          <a:xfrm>
            <a:off x="2119350" y="1964015"/>
            <a:ext cx="156481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53"/>
          <p:cNvSpPr txBox="1"/>
          <p:nvPr/>
        </p:nvSpPr>
        <p:spPr>
          <a:xfrm>
            <a:off x="2488488" y="1618116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1. Input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0BBFE5E9-426C-4FD2-8C6B-247C802FD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72" y="1569044"/>
            <a:ext cx="780290" cy="78029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8757FCF-F2E4-41DC-B2ED-9B6DC9425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29" y="1569044"/>
            <a:ext cx="780290" cy="78029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21A53200-E8C9-4207-AF1B-E3F77643D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23" y="2690855"/>
            <a:ext cx="780290" cy="780290"/>
          </a:xfrm>
          <a:prstGeom prst="rect">
            <a:avLst/>
          </a:prstGeom>
        </p:spPr>
      </p:pic>
      <p:cxnSp>
        <p:nvCxnSpPr>
          <p:cNvPr id="40" name="Straight Arrow Connector 50">
            <a:extLst>
              <a:ext uri="{FF2B5EF4-FFF2-40B4-BE49-F238E27FC236}">
                <a16:creationId xmlns:a16="http://schemas.microsoft.com/office/drawing/2014/main" id="{F0F711CF-27D7-4E45-A20D-8A35ABDAA3CD}"/>
              </a:ext>
            </a:extLst>
          </p:cNvPr>
          <p:cNvCxnSpPr>
            <a:cxnSpLocks/>
          </p:cNvCxnSpPr>
          <p:nvPr/>
        </p:nvCxnSpPr>
        <p:spPr>
          <a:xfrm flipV="1">
            <a:off x="5993183" y="2233786"/>
            <a:ext cx="460464" cy="4705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3" name="Bilde 42">
            <a:extLst>
              <a:ext uri="{FF2B5EF4-FFF2-40B4-BE49-F238E27FC236}">
                <a16:creationId xmlns:a16="http://schemas.microsoft.com/office/drawing/2014/main" id="{3DE1A74F-0CFF-46EF-8F1F-E52A7F492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74" y="1569044"/>
            <a:ext cx="780290" cy="780290"/>
          </a:xfrm>
          <a:prstGeom prst="rect">
            <a:avLst/>
          </a:prstGeom>
        </p:spPr>
      </p:pic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0B60FFF8-92AB-44B2-A372-6128302985A4}"/>
              </a:ext>
            </a:extLst>
          </p:cNvPr>
          <p:cNvCxnSpPr>
            <a:cxnSpLocks/>
          </p:cNvCxnSpPr>
          <p:nvPr/>
        </p:nvCxnSpPr>
        <p:spPr>
          <a:xfrm>
            <a:off x="4658453" y="2284786"/>
            <a:ext cx="684977" cy="5216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9" name="Bilde 78">
            <a:extLst>
              <a:ext uri="{FF2B5EF4-FFF2-40B4-BE49-F238E27FC236}">
                <a16:creationId xmlns:a16="http://schemas.microsoft.com/office/drawing/2014/main" id="{95AF9992-5AE1-4AC1-862D-6656E6DAA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95" y="1569044"/>
            <a:ext cx="780290" cy="780290"/>
          </a:xfrm>
          <a:prstGeom prst="rect">
            <a:avLst/>
          </a:prstGeom>
        </p:spPr>
      </p:pic>
      <p:sp>
        <p:nvSpPr>
          <p:cNvPr id="94" name="TextBox 53">
            <a:extLst>
              <a:ext uri="{FF2B5EF4-FFF2-40B4-BE49-F238E27FC236}">
                <a16:creationId xmlns:a16="http://schemas.microsoft.com/office/drawing/2014/main" id="{DBCEE461-D5DE-429F-BC1C-D019CDBF0289}"/>
              </a:ext>
            </a:extLst>
          </p:cNvPr>
          <p:cNvSpPr txBox="1"/>
          <p:nvPr/>
        </p:nvSpPr>
        <p:spPr>
          <a:xfrm rot="2285515">
            <a:off x="4645365" y="2250778"/>
            <a:ext cx="106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2. Output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53">
            <a:extLst>
              <a:ext uri="{FF2B5EF4-FFF2-40B4-BE49-F238E27FC236}">
                <a16:creationId xmlns:a16="http://schemas.microsoft.com/office/drawing/2014/main" id="{A4ED4C30-CAAA-4F54-8441-61AD86CA9E87}"/>
              </a:ext>
            </a:extLst>
          </p:cNvPr>
          <p:cNvSpPr txBox="1"/>
          <p:nvPr/>
        </p:nvSpPr>
        <p:spPr>
          <a:xfrm rot="18785006">
            <a:off x="5664874" y="2115509"/>
            <a:ext cx="95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3. Input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2" name="Bilde 151">
            <a:extLst>
              <a:ext uri="{FF2B5EF4-FFF2-40B4-BE49-F238E27FC236}">
                <a16:creationId xmlns:a16="http://schemas.microsoft.com/office/drawing/2014/main" id="{BC8CB1CE-1D5D-48E5-B21C-932F87840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69" y="2670521"/>
            <a:ext cx="780290" cy="780290"/>
          </a:xfrm>
          <a:prstGeom prst="rect">
            <a:avLst/>
          </a:prstGeom>
        </p:spPr>
      </p:pic>
      <p:cxnSp>
        <p:nvCxnSpPr>
          <p:cNvPr id="153" name="Straight Arrow Connector 50">
            <a:extLst>
              <a:ext uri="{FF2B5EF4-FFF2-40B4-BE49-F238E27FC236}">
                <a16:creationId xmlns:a16="http://schemas.microsoft.com/office/drawing/2014/main" id="{26F5CB13-F081-4657-B598-41CC546E29AD}"/>
              </a:ext>
            </a:extLst>
          </p:cNvPr>
          <p:cNvCxnSpPr>
            <a:cxnSpLocks/>
          </p:cNvCxnSpPr>
          <p:nvPr/>
        </p:nvCxnSpPr>
        <p:spPr>
          <a:xfrm flipV="1">
            <a:off x="8529429" y="2213452"/>
            <a:ext cx="460464" cy="4705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50">
            <a:extLst>
              <a:ext uri="{FF2B5EF4-FFF2-40B4-BE49-F238E27FC236}">
                <a16:creationId xmlns:a16="http://schemas.microsoft.com/office/drawing/2014/main" id="{7902EE95-FC1E-48CC-9241-24D2DFCCD854}"/>
              </a:ext>
            </a:extLst>
          </p:cNvPr>
          <p:cNvCxnSpPr>
            <a:cxnSpLocks/>
          </p:cNvCxnSpPr>
          <p:nvPr/>
        </p:nvCxnSpPr>
        <p:spPr>
          <a:xfrm>
            <a:off x="7194699" y="2264452"/>
            <a:ext cx="684680" cy="54195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TextBox 53">
            <a:extLst>
              <a:ext uri="{FF2B5EF4-FFF2-40B4-BE49-F238E27FC236}">
                <a16:creationId xmlns:a16="http://schemas.microsoft.com/office/drawing/2014/main" id="{DA7E2E43-08C8-4967-B368-D9721275924D}"/>
              </a:ext>
            </a:extLst>
          </p:cNvPr>
          <p:cNvSpPr txBox="1"/>
          <p:nvPr/>
        </p:nvSpPr>
        <p:spPr>
          <a:xfrm rot="2331095">
            <a:off x="7152913" y="2256179"/>
            <a:ext cx="106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4. Output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6" name="TextBox 53">
            <a:extLst>
              <a:ext uri="{FF2B5EF4-FFF2-40B4-BE49-F238E27FC236}">
                <a16:creationId xmlns:a16="http://schemas.microsoft.com/office/drawing/2014/main" id="{897A9CBE-FB89-4B30-A417-FD3D45410825}"/>
              </a:ext>
            </a:extLst>
          </p:cNvPr>
          <p:cNvSpPr txBox="1"/>
          <p:nvPr/>
        </p:nvSpPr>
        <p:spPr>
          <a:xfrm rot="18785006">
            <a:off x="8201120" y="2095175"/>
            <a:ext cx="95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5. Input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7" name="Bilde 156">
            <a:extLst>
              <a:ext uri="{FF2B5EF4-FFF2-40B4-BE49-F238E27FC236}">
                <a16:creationId xmlns:a16="http://schemas.microsoft.com/office/drawing/2014/main" id="{925E5007-E0FD-4A6C-90F9-AF194BBFE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59" y="2648710"/>
            <a:ext cx="780290" cy="780290"/>
          </a:xfrm>
          <a:prstGeom prst="rect">
            <a:avLst/>
          </a:prstGeom>
        </p:spPr>
      </p:pic>
      <p:cxnSp>
        <p:nvCxnSpPr>
          <p:cNvPr id="159" name="Straight Arrow Connector 50">
            <a:extLst>
              <a:ext uri="{FF2B5EF4-FFF2-40B4-BE49-F238E27FC236}">
                <a16:creationId xmlns:a16="http://schemas.microsoft.com/office/drawing/2014/main" id="{9A3C89D9-6CFA-40FE-90FA-C46E47287D60}"/>
              </a:ext>
            </a:extLst>
          </p:cNvPr>
          <p:cNvCxnSpPr>
            <a:cxnSpLocks/>
          </p:cNvCxnSpPr>
          <p:nvPr/>
        </p:nvCxnSpPr>
        <p:spPr>
          <a:xfrm>
            <a:off x="9778089" y="2242641"/>
            <a:ext cx="687206" cy="54526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TextBox 53">
            <a:extLst>
              <a:ext uri="{FF2B5EF4-FFF2-40B4-BE49-F238E27FC236}">
                <a16:creationId xmlns:a16="http://schemas.microsoft.com/office/drawing/2014/main" id="{C8A9A822-16FE-4574-B2EA-C33E9CF6C626}"/>
              </a:ext>
            </a:extLst>
          </p:cNvPr>
          <p:cNvSpPr txBox="1"/>
          <p:nvPr/>
        </p:nvSpPr>
        <p:spPr>
          <a:xfrm rot="2331095">
            <a:off x="9703091" y="2226907"/>
            <a:ext cx="115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6. Output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52" name="Kobling: vinkel 1051">
            <a:extLst>
              <a:ext uri="{FF2B5EF4-FFF2-40B4-BE49-F238E27FC236}">
                <a16:creationId xmlns:a16="http://schemas.microsoft.com/office/drawing/2014/main" id="{DF722DF1-3894-41C4-82AE-F56B15CD08FA}"/>
              </a:ext>
            </a:extLst>
          </p:cNvPr>
          <p:cNvCxnSpPr>
            <a:cxnSpLocks/>
          </p:cNvCxnSpPr>
          <p:nvPr/>
        </p:nvCxnSpPr>
        <p:spPr>
          <a:xfrm>
            <a:off x="1548574" y="2535427"/>
            <a:ext cx="4118094" cy="935718"/>
          </a:xfrm>
          <a:prstGeom prst="bentConnector4">
            <a:avLst>
              <a:gd name="adj1" fmla="val 254"/>
              <a:gd name="adj2" fmla="val 124430"/>
            </a:avLst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Kobling: vinkel 178">
            <a:extLst>
              <a:ext uri="{FF2B5EF4-FFF2-40B4-BE49-F238E27FC236}">
                <a16:creationId xmlns:a16="http://schemas.microsoft.com/office/drawing/2014/main" id="{3BAEE580-60BD-4009-9FE0-FE96774CD103}"/>
              </a:ext>
            </a:extLst>
          </p:cNvPr>
          <p:cNvCxnSpPr>
            <a:cxnSpLocks/>
          </p:cNvCxnSpPr>
          <p:nvPr/>
        </p:nvCxnSpPr>
        <p:spPr>
          <a:xfrm flipV="1">
            <a:off x="5651761" y="3455573"/>
            <a:ext cx="2551153" cy="246016"/>
          </a:xfrm>
          <a:prstGeom prst="bentConnector2">
            <a:avLst/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Kobling: vinkel 184">
            <a:extLst>
              <a:ext uri="{FF2B5EF4-FFF2-40B4-BE49-F238E27FC236}">
                <a16:creationId xmlns:a16="http://schemas.microsoft.com/office/drawing/2014/main" id="{10B022B5-2E6E-41A7-8EE9-BCC45983D61E}"/>
              </a:ext>
            </a:extLst>
          </p:cNvPr>
          <p:cNvCxnSpPr>
            <a:cxnSpLocks/>
          </p:cNvCxnSpPr>
          <p:nvPr/>
        </p:nvCxnSpPr>
        <p:spPr>
          <a:xfrm flipV="1">
            <a:off x="8202914" y="3453986"/>
            <a:ext cx="2551153" cy="246016"/>
          </a:xfrm>
          <a:prstGeom prst="bentConnector2">
            <a:avLst/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6" name="Rectangle 34">
            <a:extLst>
              <a:ext uri="{FF2B5EF4-FFF2-40B4-BE49-F238E27FC236}">
                <a16:creationId xmlns:a16="http://schemas.microsoft.com/office/drawing/2014/main" id="{FEBF3080-D270-45BF-BBE2-7D3134903405}"/>
              </a:ext>
            </a:extLst>
          </p:cNvPr>
          <p:cNvSpPr/>
          <p:nvPr/>
        </p:nvSpPr>
        <p:spPr>
          <a:xfrm>
            <a:off x="191416" y="4340849"/>
            <a:ext cx="3031663" cy="229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TekstSylinder 186">
            <a:extLst>
              <a:ext uri="{FF2B5EF4-FFF2-40B4-BE49-F238E27FC236}">
                <a16:creationId xmlns:a16="http://schemas.microsoft.com/office/drawing/2014/main" id="{E9A3B864-2D76-4279-ACD8-7E4EBDC44758}"/>
              </a:ext>
            </a:extLst>
          </p:cNvPr>
          <p:cNvSpPr txBox="1"/>
          <p:nvPr/>
        </p:nvSpPr>
        <p:spPr>
          <a:xfrm>
            <a:off x="349451" y="5929564"/>
            <a:ext cx="158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Blob</a:t>
            </a:r>
            <a:r>
              <a:rPr lang="nb-NO" sz="2000" dirty="0"/>
              <a:t> Storage</a:t>
            </a:r>
          </a:p>
        </p:txBody>
      </p:sp>
      <p:pic>
        <p:nvPicPr>
          <p:cNvPr id="188" name="Bilde 187">
            <a:extLst>
              <a:ext uri="{FF2B5EF4-FFF2-40B4-BE49-F238E27FC236}">
                <a16:creationId xmlns:a16="http://schemas.microsoft.com/office/drawing/2014/main" id="{06ADA121-F660-495F-92A0-F3DFE085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5866722"/>
            <a:ext cx="525794" cy="525794"/>
          </a:xfrm>
          <a:prstGeom prst="rect">
            <a:avLst/>
          </a:prstGeom>
        </p:spPr>
      </p:pic>
      <p:sp>
        <p:nvSpPr>
          <p:cNvPr id="189" name="TekstSylinder 188">
            <a:extLst>
              <a:ext uri="{FF2B5EF4-FFF2-40B4-BE49-F238E27FC236}">
                <a16:creationId xmlns:a16="http://schemas.microsoft.com/office/drawing/2014/main" id="{4CA0D0F3-A3C2-4E4F-B6D5-AF27EC5A7A9F}"/>
              </a:ext>
            </a:extLst>
          </p:cNvPr>
          <p:cNvSpPr txBox="1"/>
          <p:nvPr/>
        </p:nvSpPr>
        <p:spPr>
          <a:xfrm>
            <a:off x="349451" y="5288956"/>
            <a:ext cx="141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App</a:t>
            </a:r>
            <a:r>
              <a:rPr lang="nb-NO" sz="2000" dirty="0"/>
              <a:t> Service</a:t>
            </a:r>
          </a:p>
        </p:txBody>
      </p:sp>
      <p:pic>
        <p:nvPicPr>
          <p:cNvPr id="190" name="Bilde 189">
            <a:extLst>
              <a:ext uri="{FF2B5EF4-FFF2-40B4-BE49-F238E27FC236}">
                <a16:creationId xmlns:a16="http://schemas.microsoft.com/office/drawing/2014/main" id="{59BAFC09-F5F4-4253-8CE7-90DB194C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5223253"/>
            <a:ext cx="525794" cy="525794"/>
          </a:xfrm>
          <a:prstGeom prst="rect">
            <a:avLst/>
          </a:prstGeom>
        </p:spPr>
      </p:pic>
      <p:pic>
        <p:nvPicPr>
          <p:cNvPr id="191" name="Bilde 190">
            <a:extLst>
              <a:ext uri="{FF2B5EF4-FFF2-40B4-BE49-F238E27FC236}">
                <a16:creationId xmlns:a16="http://schemas.microsoft.com/office/drawing/2014/main" id="{9D88AF8F-38DB-463B-9F43-6F395B2A1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4562923"/>
            <a:ext cx="525794" cy="525794"/>
          </a:xfrm>
          <a:prstGeom prst="rect">
            <a:avLst/>
          </a:prstGeom>
        </p:spPr>
      </p:pic>
      <p:sp>
        <p:nvSpPr>
          <p:cNvPr id="192" name="TekstSylinder 191">
            <a:extLst>
              <a:ext uri="{FF2B5EF4-FFF2-40B4-BE49-F238E27FC236}">
                <a16:creationId xmlns:a16="http://schemas.microsoft.com/office/drawing/2014/main" id="{59135D70-4A14-43FC-949F-62EE24D34FA7}"/>
              </a:ext>
            </a:extLst>
          </p:cNvPr>
          <p:cNvSpPr txBox="1"/>
          <p:nvPr/>
        </p:nvSpPr>
        <p:spPr>
          <a:xfrm>
            <a:off x="349451" y="4581003"/>
            <a:ext cx="18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Azure</a:t>
            </a:r>
            <a:r>
              <a:rPr lang="nb-NO" sz="2000" dirty="0"/>
              <a:t> </a:t>
            </a:r>
            <a:r>
              <a:rPr lang="nb-NO" sz="2000" dirty="0" err="1"/>
              <a:t>Function</a:t>
            </a:r>
            <a:endParaRPr lang="nb-NO" sz="2000" dirty="0"/>
          </a:p>
        </p:txBody>
      </p:sp>
      <p:sp>
        <p:nvSpPr>
          <p:cNvPr id="193" name="TextBox 53">
            <a:extLst>
              <a:ext uri="{FF2B5EF4-FFF2-40B4-BE49-F238E27FC236}">
                <a16:creationId xmlns:a16="http://schemas.microsoft.com/office/drawing/2014/main" id="{5517AF9D-C097-48F1-91F7-EA454C1A4B2A}"/>
              </a:ext>
            </a:extLst>
          </p:cNvPr>
          <p:cNvSpPr txBox="1"/>
          <p:nvPr/>
        </p:nvSpPr>
        <p:spPr>
          <a:xfrm>
            <a:off x="645624" y="2837260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Polling</a:t>
            </a:r>
          </a:p>
        </p:txBody>
      </p:sp>
    </p:spTree>
    <p:extLst>
      <p:ext uri="{BB962C8B-B14F-4D97-AF65-F5344CB8AC3E}">
        <p14:creationId xmlns:p14="http://schemas.microsoft.com/office/powerpoint/2010/main" val="7364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50">
            <a:extLst>
              <a:ext uri="{FF2B5EF4-FFF2-40B4-BE49-F238E27FC236}">
                <a16:creationId xmlns:a16="http://schemas.microsoft.com/office/drawing/2014/main" id="{7B34437D-943A-498B-AFDF-1CC07718F410}"/>
              </a:ext>
            </a:extLst>
          </p:cNvPr>
          <p:cNvCxnSpPr>
            <a:cxnSpLocks/>
          </p:cNvCxnSpPr>
          <p:nvPr/>
        </p:nvCxnSpPr>
        <p:spPr>
          <a:xfrm>
            <a:off x="5472861" y="3746034"/>
            <a:ext cx="451311" cy="38372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1416" y="355843"/>
            <a:ext cx="1143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Global </a:t>
            </a:r>
            <a:r>
              <a:rPr lang="nb-NO" sz="2400" dirty="0" err="1"/>
              <a:t>Azure</a:t>
            </a:r>
            <a:r>
              <a:rPr lang="nb-NO" sz="2400" dirty="0"/>
              <a:t> </a:t>
            </a:r>
            <a:r>
              <a:rPr lang="nb-NO" sz="2400" dirty="0" err="1"/>
              <a:t>Bootcamp</a:t>
            </a:r>
            <a:r>
              <a:rPr lang="nb-NO" sz="2400" dirty="0"/>
              <a:t> 2018 Image Pipeline </a:t>
            </a:r>
            <a:r>
              <a:rPr lang="nb-NO" sz="2400" dirty="0" err="1"/>
              <a:t>assignment</a:t>
            </a:r>
            <a:r>
              <a:rPr lang="nb-NO" sz="2400" dirty="0"/>
              <a:t>  - final </a:t>
            </a:r>
            <a:r>
              <a:rPr lang="nb-NO" sz="2400" dirty="0" err="1"/>
              <a:t>solution</a:t>
            </a:r>
            <a:r>
              <a:rPr lang="nb-NO" sz="2400" dirty="0"/>
              <a:t> </a:t>
            </a:r>
            <a:r>
              <a:rPr lang="nb-NO" sz="2400" dirty="0" err="1"/>
              <a:t>example</a:t>
            </a:r>
            <a:endParaRPr lang="nb-NO" sz="2400" dirty="0"/>
          </a:p>
          <a:p>
            <a:r>
              <a:rPr lang="nb-NO" dirty="0"/>
              <a:t>Components and data </a:t>
            </a:r>
            <a:r>
              <a:rPr lang="nb-NO" dirty="0" err="1"/>
              <a:t>flow</a:t>
            </a:r>
            <a:endParaRPr lang="en-US" dirty="0"/>
          </a:p>
        </p:txBody>
      </p:sp>
      <p:cxnSp>
        <p:nvCxnSpPr>
          <p:cNvPr id="90" name="Straight Arrow Connector 50"/>
          <p:cNvCxnSpPr>
            <a:cxnSpLocks/>
          </p:cNvCxnSpPr>
          <p:nvPr/>
        </p:nvCxnSpPr>
        <p:spPr>
          <a:xfrm>
            <a:off x="1571411" y="3215902"/>
            <a:ext cx="156481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Bilde 5">
            <a:extLst>
              <a:ext uri="{FF2B5EF4-FFF2-40B4-BE49-F238E27FC236}">
                <a16:creationId xmlns:a16="http://schemas.microsoft.com/office/drawing/2014/main" id="{0BBFE5E9-426C-4FD2-8C6B-247C802FD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34" y="2964606"/>
            <a:ext cx="502591" cy="502591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8757FCF-F2E4-41DC-B2ED-9B6DC9425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6" y="2938377"/>
            <a:ext cx="502591" cy="502591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21A53200-E8C9-4207-AF1B-E3F77643D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21" y="2942399"/>
            <a:ext cx="502591" cy="502591"/>
          </a:xfrm>
          <a:prstGeom prst="rect">
            <a:avLst/>
          </a:prstGeom>
        </p:spPr>
      </p:pic>
      <p:cxnSp>
        <p:nvCxnSpPr>
          <p:cNvPr id="40" name="Straight Arrow Connector 50">
            <a:extLst>
              <a:ext uri="{FF2B5EF4-FFF2-40B4-BE49-F238E27FC236}">
                <a16:creationId xmlns:a16="http://schemas.microsoft.com/office/drawing/2014/main" id="{F0F711CF-27D7-4E45-A20D-8A35ABDAA3CD}"/>
              </a:ext>
            </a:extLst>
          </p:cNvPr>
          <p:cNvCxnSpPr>
            <a:cxnSpLocks/>
          </p:cNvCxnSpPr>
          <p:nvPr/>
        </p:nvCxnSpPr>
        <p:spPr>
          <a:xfrm flipV="1">
            <a:off x="5458585" y="3188125"/>
            <a:ext cx="628791" cy="101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3" name="Bilde 42">
            <a:extLst>
              <a:ext uri="{FF2B5EF4-FFF2-40B4-BE49-F238E27FC236}">
                <a16:creationId xmlns:a16="http://schemas.microsoft.com/office/drawing/2014/main" id="{3DE1A74F-0CFF-46EF-8F1F-E52A7F492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93" y="2964956"/>
            <a:ext cx="502591" cy="502591"/>
          </a:xfrm>
          <a:prstGeom prst="rect">
            <a:avLst/>
          </a:prstGeom>
        </p:spPr>
      </p:pic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0B60FFF8-92AB-44B2-A372-6128302985A4}"/>
              </a:ext>
            </a:extLst>
          </p:cNvPr>
          <p:cNvCxnSpPr>
            <a:cxnSpLocks/>
          </p:cNvCxnSpPr>
          <p:nvPr/>
        </p:nvCxnSpPr>
        <p:spPr>
          <a:xfrm>
            <a:off x="3946599" y="3192869"/>
            <a:ext cx="788907" cy="54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6" name="Rectangle 34">
            <a:extLst>
              <a:ext uri="{FF2B5EF4-FFF2-40B4-BE49-F238E27FC236}">
                <a16:creationId xmlns:a16="http://schemas.microsoft.com/office/drawing/2014/main" id="{FEBF3080-D270-45BF-BBE2-7D3134903405}"/>
              </a:ext>
            </a:extLst>
          </p:cNvPr>
          <p:cNvSpPr/>
          <p:nvPr/>
        </p:nvSpPr>
        <p:spPr>
          <a:xfrm>
            <a:off x="191416" y="4340849"/>
            <a:ext cx="3031663" cy="229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TekstSylinder 186">
            <a:extLst>
              <a:ext uri="{FF2B5EF4-FFF2-40B4-BE49-F238E27FC236}">
                <a16:creationId xmlns:a16="http://schemas.microsoft.com/office/drawing/2014/main" id="{E9A3B864-2D76-4279-ACD8-7E4EBDC44758}"/>
              </a:ext>
            </a:extLst>
          </p:cNvPr>
          <p:cNvSpPr txBox="1"/>
          <p:nvPr/>
        </p:nvSpPr>
        <p:spPr>
          <a:xfrm>
            <a:off x="349451" y="5929564"/>
            <a:ext cx="158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Blob</a:t>
            </a:r>
            <a:r>
              <a:rPr lang="nb-NO" sz="2000" dirty="0"/>
              <a:t> Storage</a:t>
            </a:r>
          </a:p>
        </p:txBody>
      </p:sp>
      <p:pic>
        <p:nvPicPr>
          <p:cNvPr id="188" name="Bilde 187">
            <a:extLst>
              <a:ext uri="{FF2B5EF4-FFF2-40B4-BE49-F238E27FC236}">
                <a16:creationId xmlns:a16="http://schemas.microsoft.com/office/drawing/2014/main" id="{06ADA121-F660-495F-92A0-F3DFE085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5866722"/>
            <a:ext cx="525794" cy="525794"/>
          </a:xfrm>
          <a:prstGeom prst="rect">
            <a:avLst/>
          </a:prstGeom>
        </p:spPr>
      </p:pic>
      <p:sp>
        <p:nvSpPr>
          <p:cNvPr id="189" name="TekstSylinder 188">
            <a:extLst>
              <a:ext uri="{FF2B5EF4-FFF2-40B4-BE49-F238E27FC236}">
                <a16:creationId xmlns:a16="http://schemas.microsoft.com/office/drawing/2014/main" id="{4CA0D0F3-A3C2-4E4F-B6D5-AF27EC5A7A9F}"/>
              </a:ext>
            </a:extLst>
          </p:cNvPr>
          <p:cNvSpPr txBox="1"/>
          <p:nvPr/>
        </p:nvSpPr>
        <p:spPr>
          <a:xfrm>
            <a:off x="349451" y="5288956"/>
            <a:ext cx="141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App</a:t>
            </a:r>
            <a:r>
              <a:rPr lang="nb-NO" sz="2000" dirty="0"/>
              <a:t> Service</a:t>
            </a:r>
          </a:p>
        </p:txBody>
      </p:sp>
      <p:pic>
        <p:nvPicPr>
          <p:cNvPr id="190" name="Bilde 189">
            <a:extLst>
              <a:ext uri="{FF2B5EF4-FFF2-40B4-BE49-F238E27FC236}">
                <a16:creationId xmlns:a16="http://schemas.microsoft.com/office/drawing/2014/main" id="{59BAFC09-F5F4-4253-8CE7-90DB194C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5223253"/>
            <a:ext cx="525794" cy="525794"/>
          </a:xfrm>
          <a:prstGeom prst="rect">
            <a:avLst/>
          </a:prstGeom>
        </p:spPr>
      </p:pic>
      <p:pic>
        <p:nvPicPr>
          <p:cNvPr id="191" name="Bilde 190">
            <a:extLst>
              <a:ext uri="{FF2B5EF4-FFF2-40B4-BE49-F238E27FC236}">
                <a16:creationId xmlns:a16="http://schemas.microsoft.com/office/drawing/2014/main" id="{9D88AF8F-38DB-463B-9F43-6F395B2A1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4562923"/>
            <a:ext cx="525794" cy="525794"/>
          </a:xfrm>
          <a:prstGeom prst="rect">
            <a:avLst/>
          </a:prstGeom>
        </p:spPr>
      </p:pic>
      <p:sp>
        <p:nvSpPr>
          <p:cNvPr id="192" name="TekstSylinder 191">
            <a:extLst>
              <a:ext uri="{FF2B5EF4-FFF2-40B4-BE49-F238E27FC236}">
                <a16:creationId xmlns:a16="http://schemas.microsoft.com/office/drawing/2014/main" id="{59135D70-4A14-43FC-949F-62EE24D34FA7}"/>
              </a:ext>
            </a:extLst>
          </p:cNvPr>
          <p:cNvSpPr txBox="1"/>
          <p:nvPr/>
        </p:nvSpPr>
        <p:spPr>
          <a:xfrm>
            <a:off x="349451" y="4581003"/>
            <a:ext cx="18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Azure</a:t>
            </a:r>
            <a:r>
              <a:rPr lang="nb-NO" sz="2000" dirty="0"/>
              <a:t> </a:t>
            </a:r>
            <a:r>
              <a:rPr lang="nb-NO" sz="2000" dirty="0" err="1"/>
              <a:t>Function</a:t>
            </a:r>
            <a:endParaRPr lang="nb-NO" sz="2000" dirty="0"/>
          </a:p>
        </p:txBody>
      </p:sp>
      <p:pic>
        <p:nvPicPr>
          <p:cNvPr id="36" name="Bilde 35">
            <a:extLst>
              <a:ext uri="{FF2B5EF4-FFF2-40B4-BE49-F238E27FC236}">
                <a16:creationId xmlns:a16="http://schemas.microsoft.com/office/drawing/2014/main" id="{307C58A7-4D89-4758-8858-28AF46DB4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32" y="2931146"/>
            <a:ext cx="502591" cy="502591"/>
          </a:xfrm>
          <a:prstGeom prst="rect">
            <a:avLst/>
          </a:prstGeom>
        </p:spPr>
      </p:pic>
      <p:pic>
        <p:nvPicPr>
          <p:cNvPr id="42" name="Bilde 41">
            <a:extLst>
              <a:ext uri="{FF2B5EF4-FFF2-40B4-BE49-F238E27FC236}">
                <a16:creationId xmlns:a16="http://schemas.microsoft.com/office/drawing/2014/main" id="{A0FF1FDE-9132-43CF-9ADB-DD11B32D3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32" y="2054241"/>
            <a:ext cx="502591" cy="502591"/>
          </a:xfrm>
          <a:prstGeom prst="rect">
            <a:avLst/>
          </a:prstGeom>
        </p:spPr>
      </p:pic>
      <p:pic>
        <p:nvPicPr>
          <p:cNvPr id="45" name="Bilde 44">
            <a:extLst>
              <a:ext uri="{FF2B5EF4-FFF2-40B4-BE49-F238E27FC236}">
                <a16:creationId xmlns:a16="http://schemas.microsoft.com/office/drawing/2014/main" id="{FB509313-AA34-49F7-BCED-8D5C9A967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409" y="3890821"/>
            <a:ext cx="502591" cy="502591"/>
          </a:xfrm>
          <a:prstGeom prst="rect">
            <a:avLst/>
          </a:prstGeom>
        </p:spPr>
      </p:pic>
      <p:pic>
        <p:nvPicPr>
          <p:cNvPr id="48" name="Bilde 47">
            <a:extLst>
              <a:ext uri="{FF2B5EF4-FFF2-40B4-BE49-F238E27FC236}">
                <a16:creationId xmlns:a16="http://schemas.microsoft.com/office/drawing/2014/main" id="{C651FC47-1DF9-4B96-97A7-675A070DC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44" y="2943022"/>
            <a:ext cx="502591" cy="502591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CB793362-CA43-481E-8D7D-A656FAA21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87" y="2024948"/>
            <a:ext cx="502591" cy="502591"/>
          </a:xfrm>
          <a:prstGeom prst="rect">
            <a:avLst/>
          </a:prstGeom>
        </p:spPr>
      </p:pic>
      <p:sp>
        <p:nvSpPr>
          <p:cNvPr id="51" name="TekstSylinder 50">
            <a:extLst>
              <a:ext uri="{FF2B5EF4-FFF2-40B4-BE49-F238E27FC236}">
                <a16:creationId xmlns:a16="http://schemas.microsoft.com/office/drawing/2014/main" id="{CC3B0DD8-307B-4C40-A1CB-C7F606E63545}"/>
              </a:ext>
            </a:extLst>
          </p:cNvPr>
          <p:cNvSpPr txBox="1"/>
          <p:nvPr/>
        </p:nvSpPr>
        <p:spPr>
          <a:xfrm>
            <a:off x="9815997" y="3415040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imagepipeline-</a:t>
            </a:r>
            <a:r>
              <a:rPr lang="nb-NO" sz="1100" dirty="0" err="1"/>
              <a:t>colormatrix</a:t>
            </a:r>
            <a:r>
              <a:rPr lang="nb-NO" sz="1100" dirty="0"/>
              <a:t>-md</a:t>
            </a:r>
          </a:p>
        </p:txBody>
      </p:sp>
      <p:pic>
        <p:nvPicPr>
          <p:cNvPr id="52" name="Bilde 51">
            <a:extLst>
              <a:ext uri="{FF2B5EF4-FFF2-40B4-BE49-F238E27FC236}">
                <a16:creationId xmlns:a16="http://schemas.microsoft.com/office/drawing/2014/main" id="{C18186A7-F1D3-48B7-A2BF-EDABB90E2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44" y="3892407"/>
            <a:ext cx="502591" cy="502591"/>
          </a:xfrm>
          <a:prstGeom prst="rect">
            <a:avLst/>
          </a:prstGeom>
        </p:spPr>
      </p:pic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9D3916E-3AC7-45FE-B8F9-358931B0E99A}"/>
              </a:ext>
            </a:extLst>
          </p:cNvPr>
          <p:cNvSpPr txBox="1"/>
          <p:nvPr/>
        </p:nvSpPr>
        <p:spPr>
          <a:xfrm>
            <a:off x="9825615" y="4366974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imagepipeline-</a:t>
            </a:r>
            <a:r>
              <a:rPr lang="nb-NO" sz="1100" dirty="0" err="1"/>
              <a:t>colormatrix</a:t>
            </a:r>
            <a:r>
              <a:rPr lang="nb-NO" sz="1100" dirty="0"/>
              <a:t>-</a:t>
            </a:r>
            <a:r>
              <a:rPr lang="nb-NO" sz="1100" dirty="0" err="1"/>
              <a:t>sm</a:t>
            </a:r>
            <a:endParaRPr lang="nb-NO" sz="1100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FE2AE071-2427-4D7D-934D-057E36070F78}"/>
              </a:ext>
            </a:extLst>
          </p:cNvPr>
          <p:cNvSpPr txBox="1"/>
          <p:nvPr/>
        </p:nvSpPr>
        <p:spPr>
          <a:xfrm>
            <a:off x="9827963" y="2513527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imagepipeline-</a:t>
            </a:r>
            <a:r>
              <a:rPr lang="nb-NO" sz="1100" dirty="0" err="1"/>
              <a:t>colormatrix</a:t>
            </a:r>
            <a:r>
              <a:rPr lang="nb-NO" sz="1100" dirty="0"/>
              <a:t>-</a:t>
            </a:r>
            <a:r>
              <a:rPr lang="nb-NO" sz="1100" dirty="0" err="1"/>
              <a:t>lg</a:t>
            </a:r>
            <a:endParaRPr lang="nb-NO" sz="1100" dirty="0"/>
          </a:p>
        </p:txBody>
      </p:sp>
      <p:pic>
        <p:nvPicPr>
          <p:cNvPr id="58" name="Bilde 57">
            <a:extLst>
              <a:ext uri="{FF2B5EF4-FFF2-40B4-BE49-F238E27FC236}">
                <a16:creationId xmlns:a16="http://schemas.microsoft.com/office/drawing/2014/main" id="{F4DB7F99-225C-49A9-AE66-E28B36932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94" y="2049638"/>
            <a:ext cx="502591" cy="502591"/>
          </a:xfrm>
          <a:prstGeom prst="rect">
            <a:avLst/>
          </a:prstGeom>
        </p:spPr>
      </p:pic>
      <p:pic>
        <p:nvPicPr>
          <p:cNvPr id="61" name="Bilde 60">
            <a:extLst>
              <a:ext uri="{FF2B5EF4-FFF2-40B4-BE49-F238E27FC236}">
                <a16:creationId xmlns:a16="http://schemas.microsoft.com/office/drawing/2014/main" id="{D11D7E41-86E3-4D0B-844E-4334537D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74" y="4448259"/>
            <a:ext cx="502591" cy="502591"/>
          </a:xfrm>
          <a:prstGeom prst="rect">
            <a:avLst/>
          </a:prstGeom>
        </p:spPr>
      </p:pic>
      <p:cxnSp>
        <p:nvCxnSpPr>
          <p:cNvPr id="62" name="Straight Arrow Connector 50">
            <a:extLst>
              <a:ext uri="{FF2B5EF4-FFF2-40B4-BE49-F238E27FC236}">
                <a16:creationId xmlns:a16="http://schemas.microsoft.com/office/drawing/2014/main" id="{C7158C53-DE1A-4EC9-A93A-F733DA785D61}"/>
              </a:ext>
            </a:extLst>
          </p:cNvPr>
          <p:cNvCxnSpPr>
            <a:cxnSpLocks/>
          </p:cNvCxnSpPr>
          <p:nvPr/>
        </p:nvCxnSpPr>
        <p:spPr>
          <a:xfrm flipH="1">
            <a:off x="4336449" y="3737753"/>
            <a:ext cx="455300" cy="4209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Bilde 64">
            <a:extLst>
              <a:ext uri="{FF2B5EF4-FFF2-40B4-BE49-F238E27FC236}">
                <a16:creationId xmlns:a16="http://schemas.microsoft.com/office/drawing/2014/main" id="{630426A1-8E35-456A-99D6-6CA68B884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32" y="5467723"/>
            <a:ext cx="502591" cy="502591"/>
          </a:xfrm>
          <a:prstGeom prst="rect">
            <a:avLst/>
          </a:prstGeom>
        </p:spPr>
      </p:pic>
      <p:sp>
        <p:nvSpPr>
          <p:cNvPr id="66" name="TekstSylinder 65">
            <a:extLst>
              <a:ext uri="{FF2B5EF4-FFF2-40B4-BE49-F238E27FC236}">
                <a16:creationId xmlns:a16="http://schemas.microsoft.com/office/drawing/2014/main" id="{5CE059B8-F142-44AF-A670-307C5C8D944A}"/>
              </a:ext>
            </a:extLst>
          </p:cNvPr>
          <p:cNvSpPr txBox="1"/>
          <p:nvPr/>
        </p:nvSpPr>
        <p:spPr>
          <a:xfrm>
            <a:off x="3550704" y="5946867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imagepipeline-</a:t>
            </a:r>
            <a:r>
              <a:rPr lang="nb-NO" sz="1100" dirty="0" err="1"/>
              <a:t>exif</a:t>
            </a:r>
            <a:endParaRPr lang="nb-NO" sz="1100" dirty="0"/>
          </a:p>
        </p:txBody>
      </p:sp>
      <p:pic>
        <p:nvPicPr>
          <p:cNvPr id="70" name="Bilde 69">
            <a:extLst>
              <a:ext uri="{FF2B5EF4-FFF2-40B4-BE49-F238E27FC236}">
                <a16:creationId xmlns:a16="http://schemas.microsoft.com/office/drawing/2014/main" id="{549546FF-EFE4-4C72-9C23-7ED6CC167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1" y="4448259"/>
            <a:ext cx="502591" cy="502591"/>
          </a:xfrm>
          <a:prstGeom prst="rect">
            <a:avLst/>
          </a:prstGeom>
        </p:spPr>
      </p:pic>
      <p:pic>
        <p:nvPicPr>
          <p:cNvPr id="71" name="Bilde 70">
            <a:extLst>
              <a:ext uri="{FF2B5EF4-FFF2-40B4-BE49-F238E27FC236}">
                <a16:creationId xmlns:a16="http://schemas.microsoft.com/office/drawing/2014/main" id="{6F58B2FF-69B9-49C6-9CDD-7A4756612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67" y="5458004"/>
            <a:ext cx="502591" cy="502591"/>
          </a:xfrm>
          <a:prstGeom prst="rect">
            <a:avLst/>
          </a:prstGeom>
        </p:spPr>
      </p:pic>
      <p:sp>
        <p:nvSpPr>
          <p:cNvPr id="72" name="TekstSylinder 71">
            <a:extLst>
              <a:ext uri="{FF2B5EF4-FFF2-40B4-BE49-F238E27FC236}">
                <a16:creationId xmlns:a16="http://schemas.microsoft.com/office/drawing/2014/main" id="{3067D8D1-B1A2-4657-95DE-A03E62BB347B}"/>
              </a:ext>
            </a:extLst>
          </p:cNvPr>
          <p:cNvSpPr txBox="1"/>
          <p:nvPr/>
        </p:nvSpPr>
        <p:spPr>
          <a:xfrm>
            <a:off x="5092359" y="5943817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imagepipeline-</a:t>
            </a:r>
            <a:r>
              <a:rPr lang="nb-NO" sz="1100" dirty="0" err="1"/>
              <a:t>cognitiveservices</a:t>
            </a:r>
            <a:endParaRPr lang="nb-NO" sz="1100" dirty="0"/>
          </a:p>
        </p:txBody>
      </p:sp>
      <p:cxnSp>
        <p:nvCxnSpPr>
          <p:cNvPr id="73" name="Straight Arrow Connector 50">
            <a:extLst>
              <a:ext uri="{FF2B5EF4-FFF2-40B4-BE49-F238E27FC236}">
                <a16:creationId xmlns:a16="http://schemas.microsoft.com/office/drawing/2014/main" id="{40EBCAB2-338F-40E5-B408-D0B324787BDD}"/>
              </a:ext>
            </a:extLst>
          </p:cNvPr>
          <p:cNvCxnSpPr>
            <a:cxnSpLocks/>
          </p:cNvCxnSpPr>
          <p:nvPr/>
        </p:nvCxnSpPr>
        <p:spPr>
          <a:xfrm flipH="1">
            <a:off x="6087376" y="4981113"/>
            <a:ext cx="8624" cy="45172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50">
            <a:extLst>
              <a:ext uri="{FF2B5EF4-FFF2-40B4-BE49-F238E27FC236}">
                <a16:creationId xmlns:a16="http://schemas.microsoft.com/office/drawing/2014/main" id="{3EB9A3BD-E1F3-4FAD-9761-18417D150C7D}"/>
              </a:ext>
            </a:extLst>
          </p:cNvPr>
          <p:cNvCxnSpPr>
            <a:cxnSpLocks/>
          </p:cNvCxnSpPr>
          <p:nvPr/>
        </p:nvCxnSpPr>
        <p:spPr>
          <a:xfrm flipV="1">
            <a:off x="8246250" y="2284082"/>
            <a:ext cx="64113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50">
            <a:extLst>
              <a:ext uri="{FF2B5EF4-FFF2-40B4-BE49-F238E27FC236}">
                <a16:creationId xmlns:a16="http://schemas.microsoft.com/office/drawing/2014/main" id="{0458FF41-EFFE-4E6A-87F1-AB392E084FCC}"/>
              </a:ext>
            </a:extLst>
          </p:cNvPr>
          <p:cNvCxnSpPr>
            <a:cxnSpLocks/>
          </p:cNvCxnSpPr>
          <p:nvPr/>
        </p:nvCxnSpPr>
        <p:spPr>
          <a:xfrm>
            <a:off x="6822440" y="3175814"/>
            <a:ext cx="69745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80D05FB6-7498-41D9-A44A-6CA2EA2D75E5}"/>
              </a:ext>
            </a:extLst>
          </p:cNvPr>
          <p:cNvSpPr txBox="1"/>
          <p:nvPr/>
        </p:nvSpPr>
        <p:spPr>
          <a:xfrm>
            <a:off x="7126113" y="3441967"/>
            <a:ext cx="1620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imagepipeline-</a:t>
            </a:r>
            <a:r>
              <a:rPr lang="nb-NO" sz="1100" dirty="0" err="1"/>
              <a:t>scaled</a:t>
            </a:r>
            <a:r>
              <a:rPr lang="nb-NO" sz="1100" dirty="0"/>
              <a:t>-md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CA82975A-61FE-4DDF-A359-AD9792B622AC}"/>
              </a:ext>
            </a:extLst>
          </p:cNvPr>
          <p:cNvSpPr txBox="1"/>
          <p:nvPr/>
        </p:nvSpPr>
        <p:spPr>
          <a:xfrm>
            <a:off x="7162483" y="4361733"/>
            <a:ext cx="16017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imagepipeline-</a:t>
            </a:r>
            <a:r>
              <a:rPr lang="nb-NO" sz="1100" dirty="0" err="1"/>
              <a:t>scaled</a:t>
            </a:r>
            <a:r>
              <a:rPr lang="nb-NO" sz="1100" dirty="0"/>
              <a:t>-</a:t>
            </a:r>
            <a:r>
              <a:rPr lang="nb-NO" sz="1100" dirty="0" err="1"/>
              <a:t>sm</a:t>
            </a:r>
            <a:endParaRPr lang="nb-NO" sz="1100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7EA3F2D0-16B6-4B1C-88B1-E26908D38C47}"/>
              </a:ext>
            </a:extLst>
          </p:cNvPr>
          <p:cNvSpPr txBox="1"/>
          <p:nvPr/>
        </p:nvSpPr>
        <p:spPr>
          <a:xfrm>
            <a:off x="7170196" y="2522159"/>
            <a:ext cx="153279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imagepipeline-</a:t>
            </a:r>
            <a:r>
              <a:rPr lang="nb-NO" sz="1100" dirty="0" err="1"/>
              <a:t>scaled</a:t>
            </a:r>
            <a:r>
              <a:rPr lang="nb-NO" sz="1100" dirty="0"/>
              <a:t>-</a:t>
            </a:r>
            <a:r>
              <a:rPr lang="nb-NO" sz="1100" dirty="0" err="1"/>
              <a:t>lg</a:t>
            </a:r>
            <a:endParaRPr lang="nb-NO" sz="1100" dirty="0"/>
          </a:p>
        </p:txBody>
      </p:sp>
      <p:cxnSp>
        <p:nvCxnSpPr>
          <p:cNvPr id="91" name="Straight Arrow Connector 50">
            <a:extLst>
              <a:ext uri="{FF2B5EF4-FFF2-40B4-BE49-F238E27FC236}">
                <a16:creationId xmlns:a16="http://schemas.microsoft.com/office/drawing/2014/main" id="{F76F45E8-B29A-4154-B788-6110D14E182F}"/>
              </a:ext>
            </a:extLst>
          </p:cNvPr>
          <p:cNvCxnSpPr>
            <a:cxnSpLocks/>
          </p:cNvCxnSpPr>
          <p:nvPr/>
        </p:nvCxnSpPr>
        <p:spPr>
          <a:xfrm>
            <a:off x="9678864" y="2284082"/>
            <a:ext cx="67475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54250C21-F2A4-48F7-BE0E-909943F32C8A}"/>
              </a:ext>
            </a:extLst>
          </p:cNvPr>
          <p:cNvSpPr txBox="1"/>
          <p:nvPr/>
        </p:nvSpPr>
        <p:spPr>
          <a:xfrm>
            <a:off x="4316693" y="3419735"/>
            <a:ext cx="151515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imagepipeline-originals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C2258790-BC50-4D6E-9C32-EDE35D028BF5}"/>
              </a:ext>
            </a:extLst>
          </p:cNvPr>
          <p:cNvSpPr txBox="1"/>
          <p:nvPr/>
        </p:nvSpPr>
        <p:spPr>
          <a:xfrm>
            <a:off x="3325217" y="2714320"/>
            <a:ext cx="58862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Ingress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BED47FE8-2D8C-4E9D-A872-FB65EC544534}"/>
              </a:ext>
            </a:extLst>
          </p:cNvPr>
          <p:cNvSpPr txBox="1"/>
          <p:nvPr/>
        </p:nvSpPr>
        <p:spPr>
          <a:xfrm>
            <a:off x="6191042" y="2719502"/>
            <a:ext cx="5277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Scaler</a:t>
            </a:r>
            <a:endParaRPr lang="nb-NO" sz="1100" dirty="0"/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462B70FA-6792-4606-8940-9AE813BC3C39}"/>
              </a:ext>
            </a:extLst>
          </p:cNvPr>
          <p:cNvSpPr txBox="1"/>
          <p:nvPr/>
        </p:nvSpPr>
        <p:spPr>
          <a:xfrm>
            <a:off x="3970040" y="4211067"/>
            <a:ext cx="38985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Exif</a:t>
            </a:r>
            <a:endParaRPr lang="nb-NO" sz="1100" dirty="0"/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282DABD1-97DA-41DC-A3EA-636AB01F4796}"/>
              </a:ext>
            </a:extLst>
          </p:cNvPr>
          <p:cNvSpPr txBox="1"/>
          <p:nvPr/>
        </p:nvSpPr>
        <p:spPr>
          <a:xfrm>
            <a:off x="5505403" y="4217637"/>
            <a:ext cx="118333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CognitiveServices</a:t>
            </a:r>
            <a:endParaRPr lang="nb-NO" sz="1100" dirty="0"/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EECA1804-7049-4761-A71F-6AC7957F26A6}"/>
              </a:ext>
            </a:extLst>
          </p:cNvPr>
          <p:cNvSpPr txBox="1"/>
          <p:nvPr/>
        </p:nvSpPr>
        <p:spPr>
          <a:xfrm>
            <a:off x="8745925" y="1808666"/>
            <a:ext cx="117852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ColorMatrixLarge</a:t>
            </a:r>
            <a:endParaRPr lang="nb-NO" sz="1100" dirty="0"/>
          </a:p>
        </p:txBody>
      </p:sp>
      <p:pic>
        <p:nvPicPr>
          <p:cNvPr id="124" name="Bilde 123">
            <a:extLst>
              <a:ext uri="{FF2B5EF4-FFF2-40B4-BE49-F238E27FC236}">
                <a16:creationId xmlns:a16="http://schemas.microsoft.com/office/drawing/2014/main" id="{7393080C-B82A-449A-89D6-7C2C6B8B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94" y="2959089"/>
            <a:ext cx="502591" cy="502591"/>
          </a:xfrm>
          <a:prstGeom prst="rect">
            <a:avLst/>
          </a:prstGeom>
        </p:spPr>
      </p:pic>
      <p:cxnSp>
        <p:nvCxnSpPr>
          <p:cNvPr id="126" name="Straight Arrow Connector 50">
            <a:extLst>
              <a:ext uri="{FF2B5EF4-FFF2-40B4-BE49-F238E27FC236}">
                <a16:creationId xmlns:a16="http://schemas.microsoft.com/office/drawing/2014/main" id="{B16BBB71-134D-43B9-8C4B-E68B390CEE2F}"/>
              </a:ext>
            </a:extLst>
          </p:cNvPr>
          <p:cNvCxnSpPr>
            <a:cxnSpLocks/>
          </p:cNvCxnSpPr>
          <p:nvPr/>
        </p:nvCxnSpPr>
        <p:spPr>
          <a:xfrm>
            <a:off x="9706774" y="3193533"/>
            <a:ext cx="67475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TekstSylinder 126">
            <a:extLst>
              <a:ext uri="{FF2B5EF4-FFF2-40B4-BE49-F238E27FC236}">
                <a16:creationId xmlns:a16="http://schemas.microsoft.com/office/drawing/2014/main" id="{2D619D79-B1AE-4FF7-9BB1-619E6DDCD753}"/>
              </a:ext>
            </a:extLst>
          </p:cNvPr>
          <p:cNvSpPr txBox="1"/>
          <p:nvPr/>
        </p:nvSpPr>
        <p:spPr>
          <a:xfrm>
            <a:off x="8660966" y="2718117"/>
            <a:ext cx="134844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ColorMatrixMedium</a:t>
            </a:r>
            <a:endParaRPr lang="nb-NO" sz="1100" dirty="0"/>
          </a:p>
        </p:txBody>
      </p:sp>
      <p:pic>
        <p:nvPicPr>
          <p:cNvPr id="128" name="Bilde 127">
            <a:extLst>
              <a:ext uri="{FF2B5EF4-FFF2-40B4-BE49-F238E27FC236}">
                <a16:creationId xmlns:a16="http://schemas.microsoft.com/office/drawing/2014/main" id="{9A6289C1-AE42-4FFA-BCC2-ED6FBD1CE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94" y="3907932"/>
            <a:ext cx="502591" cy="502591"/>
          </a:xfrm>
          <a:prstGeom prst="rect">
            <a:avLst/>
          </a:prstGeom>
        </p:spPr>
      </p:pic>
      <p:cxnSp>
        <p:nvCxnSpPr>
          <p:cNvPr id="130" name="Straight Arrow Connector 50">
            <a:extLst>
              <a:ext uri="{FF2B5EF4-FFF2-40B4-BE49-F238E27FC236}">
                <a16:creationId xmlns:a16="http://schemas.microsoft.com/office/drawing/2014/main" id="{0D76C81C-F8EE-4CDE-966A-DDAB1A24B205}"/>
              </a:ext>
            </a:extLst>
          </p:cNvPr>
          <p:cNvCxnSpPr>
            <a:cxnSpLocks/>
          </p:cNvCxnSpPr>
          <p:nvPr/>
        </p:nvCxnSpPr>
        <p:spPr>
          <a:xfrm>
            <a:off x="9739042" y="4142376"/>
            <a:ext cx="67475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kstSylinder 130">
            <a:extLst>
              <a:ext uri="{FF2B5EF4-FFF2-40B4-BE49-F238E27FC236}">
                <a16:creationId xmlns:a16="http://schemas.microsoft.com/office/drawing/2014/main" id="{FECDFC41-EAE2-4775-AAC8-9A9F6E061CBE}"/>
              </a:ext>
            </a:extLst>
          </p:cNvPr>
          <p:cNvSpPr txBox="1"/>
          <p:nvPr/>
        </p:nvSpPr>
        <p:spPr>
          <a:xfrm>
            <a:off x="8748330" y="3666960"/>
            <a:ext cx="11737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ColorMatrixSmall</a:t>
            </a:r>
            <a:endParaRPr lang="nb-NO" sz="1100" dirty="0"/>
          </a:p>
        </p:txBody>
      </p:sp>
      <p:cxnSp>
        <p:nvCxnSpPr>
          <p:cNvPr id="146" name="Straight Arrow Connector 50">
            <a:extLst>
              <a:ext uri="{FF2B5EF4-FFF2-40B4-BE49-F238E27FC236}">
                <a16:creationId xmlns:a16="http://schemas.microsoft.com/office/drawing/2014/main" id="{6E60E85F-54F7-4961-B0BB-71E0BD8400CF}"/>
              </a:ext>
            </a:extLst>
          </p:cNvPr>
          <p:cNvCxnSpPr>
            <a:cxnSpLocks/>
          </p:cNvCxnSpPr>
          <p:nvPr/>
        </p:nvCxnSpPr>
        <p:spPr>
          <a:xfrm flipV="1">
            <a:off x="8264835" y="3182441"/>
            <a:ext cx="64113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50">
            <a:extLst>
              <a:ext uri="{FF2B5EF4-FFF2-40B4-BE49-F238E27FC236}">
                <a16:creationId xmlns:a16="http://schemas.microsoft.com/office/drawing/2014/main" id="{B22C6798-F93E-4321-92CB-B155FF511EC5}"/>
              </a:ext>
            </a:extLst>
          </p:cNvPr>
          <p:cNvCxnSpPr>
            <a:cxnSpLocks/>
          </p:cNvCxnSpPr>
          <p:nvPr/>
        </p:nvCxnSpPr>
        <p:spPr>
          <a:xfrm flipV="1">
            <a:off x="8273313" y="4129756"/>
            <a:ext cx="64113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50">
            <a:extLst>
              <a:ext uri="{FF2B5EF4-FFF2-40B4-BE49-F238E27FC236}">
                <a16:creationId xmlns:a16="http://schemas.microsoft.com/office/drawing/2014/main" id="{97E5A6D1-902D-479D-A4DB-B11C79AD826C}"/>
              </a:ext>
            </a:extLst>
          </p:cNvPr>
          <p:cNvCxnSpPr>
            <a:cxnSpLocks/>
          </p:cNvCxnSpPr>
          <p:nvPr/>
        </p:nvCxnSpPr>
        <p:spPr>
          <a:xfrm flipH="1">
            <a:off x="4162602" y="4998625"/>
            <a:ext cx="8624" cy="45172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Kobling: vinkel 160">
            <a:extLst>
              <a:ext uri="{FF2B5EF4-FFF2-40B4-BE49-F238E27FC236}">
                <a16:creationId xmlns:a16="http://schemas.microsoft.com/office/drawing/2014/main" id="{71EF5385-5A1B-4ED9-A394-E3CEB5E74BB9}"/>
              </a:ext>
            </a:extLst>
          </p:cNvPr>
          <p:cNvCxnSpPr>
            <a:cxnSpLocks/>
          </p:cNvCxnSpPr>
          <p:nvPr/>
        </p:nvCxnSpPr>
        <p:spPr>
          <a:xfrm>
            <a:off x="6432138" y="3550540"/>
            <a:ext cx="1151294" cy="591576"/>
          </a:xfrm>
          <a:prstGeom prst="bentConnector3">
            <a:avLst>
              <a:gd name="adj1" fmla="val 1022"/>
            </a:avLst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Kobling: vinkel 166">
            <a:extLst>
              <a:ext uri="{FF2B5EF4-FFF2-40B4-BE49-F238E27FC236}">
                <a16:creationId xmlns:a16="http://schemas.microsoft.com/office/drawing/2014/main" id="{4138571B-8113-45E2-A584-F2D76ED6B01A}"/>
              </a:ext>
            </a:extLst>
          </p:cNvPr>
          <p:cNvCxnSpPr>
            <a:cxnSpLocks/>
          </p:cNvCxnSpPr>
          <p:nvPr/>
        </p:nvCxnSpPr>
        <p:spPr>
          <a:xfrm flipV="1">
            <a:off x="6443768" y="2305536"/>
            <a:ext cx="1076131" cy="336341"/>
          </a:xfrm>
          <a:prstGeom prst="bentConnector3">
            <a:avLst>
              <a:gd name="adj1" fmla="val 906"/>
            </a:avLst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5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236</Words>
  <Application>Microsoft Office PowerPoint</Application>
  <PresentationFormat>Widescreen</PresentationFormat>
  <Paragraphs>61</Paragraphs>
  <Slides>5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Image Processing Pipeline assignment</vt:lpstr>
      <vt:lpstr>Programming model – Linux</vt:lpstr>
      <vt:lpstr>Programming model – Azure Functions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Walker Moe</dc:creator>
  <cp:lastModifiedBy>Henrik Walker Moe</cp:lastModifiedBy>
  <cp:revision>36</cp:revision>
  <dcterms:created xsi:type="dcterms:W3CDTF">2018-04-02T13:06:23Z</dcterms:created>
  <dcterms:modified xsi:type="dcterms:W3CDTF">2018-04-20T08:37:30Z</dcterms:modified>
</cp:coreProperties>
</file>