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  <p:sldMasterId id="2147483967" r:id="rId5"/>
  </p:sldMasterIdLst>
  <p:handoutMasterIdLst>
    <p:handoutMasterId r:id="rId20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nrika Linartaite" initials="HL" lastIdx="1" clrIdx="0">
    <p:extLst>
      <p:ext uri="{19B8F6BF-5375-455C-9EA6-DF929625EA0E}">
        <p15:presenceInfo xmlns:p15="http://schemas.microsoft.com/office/powerpoint/2012/main" userId="73995a8c6a73494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0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2T11:48:52.913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s vietos rezervavimo ženklas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9D73E-8CFF-4C89-AF09-C38C57AE0856}" type="datetimeFigureOut">
              <a:rPr lang="lt-LT" smtClean="0"/>
              <a:t>2021-04-12</a:t>
            </a:fld>
            <a:endParaRPr lang="lt-LT"/>
          </a:p>
        </p:txBody>
      </p:sp>
      <p:sp>
        <p:nvSpPr>
          <p:cNvPr id="4" name="Poraštės vietos rezervavimo ženklas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5" name="Skaidrės numerio vietos rezervavimo ženklas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EB074-FA6A-4293-BED0-6C9AC3A1B63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71578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lt-LT" smtClean="0"/>
              <a:t>Spustelėkite norėdami redaguoti šablono paantraštės stilių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45F7-009C-450E-BDBE-15D365F49CA9}" type="datetimeFigureOut">
              <a:rPr lang="lt-LT" smtClean="0"/>
              <a:t>2021-04-12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AA06-37AF-44C9-82AD-842DD740507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1634158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 smtClean="0"/>
              <a:t>Redaguoti šablono teksto stilius</a:t>
            </a:r>
          </a:p>
          <a:p>
            <a:pPr lvl="1"/>
            <a:r>
              <a:rPr lang="lt-LT" smtClean="0"/>
              <a:t>Antras lygis</a:t>
            </a:r>
          </a:p>
          <a:p>
            <a:pPr lvl="2"/>
            <a:r>
              <a:rPr lang="lt-LT" smtClean="0"/>
              <a:t>Trečias lygis</a:t>
            </a:r>
          </a:p>
          <a:p>
            <a:pPr lvl="3"/>
            <a:r>
              <a:rPr lang="lt-LT" smtClean="0"/>
              <a:t>Ketvirtas lygis</a:t>
            </a:r>
          </a:p>
          <a:p>
            <a:pPr lvl="4"/>
            <a:r>
              <a:rPr lang="lt-LT" smtClean="0"/>
              <a:t>Penktas lygis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45F7-009C-450E-BDBE-15D365F49CA9}" type="datetimeFigureOut">
              <a:rPr lang="lt-LT" smtClean="0"/>
              <a:t>2021-04-12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AA06-37AF-44C9-82AD-842DD740507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7162407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lt-LT" smtClean="0"/>
              <a:t>Spustelėję redag. ruoš. pavad. stilių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lt-LT" smtClean="0"/>
              <a:t>Redaguoti šablono teksto stilius</a:t>
            </a:r>
          </a:p>
          <a:p>
            <a:pPr lvl="1"/>
            <a:r>
              <a:rPr lang="lt-LT" smtClean="0"/>
              <a:t>Antras lygis</a:t>
            </a:r>
          </a:p>
          <a:p>
            <a:pPr lvl="2"/>
            <a:r>
              <a:rPr lang="lt-LT" smtClean="0"/>
              <a:t>Trečias lygis</a:t>
            </a:r>
          </a:p>
          <a:p>
            <a:pPr lvl="3"/>
            <a:r>
              <a:rPr lang="lt-LT" smtClean="0"/>
              <a:t>Ketvirtas lygis</a:t>
            </a:r>
          </a:p>
          <a:p>
            <a:pPr lvl="4"/>
            <a:r>
              <a:rPr lang="lt-LT" smtClean="0"/>
              <a:t>Penktas lygis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45F7-009C-450E-BDBE-15D365F49CA9}" type="datetimeFigureOut">
              <a:rPr lang="lt-LT" smtClean="0"/>
              <a:t>2021-04-12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AA06-37AF-44C9-82AD-842DD740507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99146078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45F7-009C-450E-BDBE-15D365F49CA9}" type="datetimeFigureOut">
              <a:rPr lang="lt-LT" smtClean="0"/>
              <a:t>2021-04-12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AA06-37AF-44C9-82AD-842DD740507B}" type="slidenum">
              <a:rPr lang="lt-LT" smtClean="0"/>
              <a:t>‹#›</a:t>
            </a:fld>
            <a:endParaRPr lang="lt-L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92198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45F7-009C-450E-BDBE-15D365F49CA9}" type="datetimeFigureOut">
              <a:rPr lang="lt-LT" smtClean="0"/>
              <a:t>2021-04-12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AA06-37AF-44C9-82AD-842DD740507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98752696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45F7-009C-450E-BDBE-15D365F49CA9}" type="datetimeFigureOut">
              <a:rPr lang="lt-LT" smtClean="0"/>
              <a:t>2021-04-12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AA06-37AF-44C9-82AD-842DD740507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80339427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45F7-009C-450E-BDBE-15D365F49CA9}" type="datetimeFigureOut">
              <a:rPr lang="lt-LT" smtClean="0"/>
              <a:t>2021-04-12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AA06-37AF-44C9-82AD-842DD740507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70854455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45F7-009C-450E-BDBE-15D365F49CA9}" type="datetimeFigureOut">
              <a:rPr lang="lt-LT" smtClean="0"/>
              <a:t>2021-04-12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AA06-37AF-44C9-82AD-842DD740507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98128587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45F7-009C-450E-BDBE-15D365F49CA9}" type="datetimeFigureOut">
              <a:rPr lang="lt-LT" smtClean="0"/>
              <a:t>2021-04-12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AA06-37AF-44C9-82AD-842DD740507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219433150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45F7-009C-450E-BDBE-15D365F49CA9}" type="datetimeFigureOut">
              <a:rPr lang="lt-LT" smtClean="0"/>
              <a:t>2021-04-12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AA06-37AF-44C9-82AD-842DD740507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68677091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45F7-009C-450E-BDBE-15D365F49CA9}" type="datetimeFigureOut">
              <a:rPr lang="lt-LT" smtClean="0"/>
              <a:t>2021-04-12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AA06-37AF-44C9-82AD-842DD740507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6419771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 smtClean="0"/>
              <a:t>Redaguoti šablono teksto stilius</a:t>
            </a:r>
          </a:p>
          <a:p>
            <a:pPr lvl="1"/>
            <a:r>
              <a:rPr lang="lt-LT" smtClean="0"/>
              <a:t>Antras lygis</a:t>
            </a:r>
          </a:p>
          <a:p>
            <a:pPr lvl="2"/>
            <a:r>
              <a:rPr lang="lt-LT" smtClean="0"/>
              <a:t>Trečias lygis</a:t>
            </a:r>
          </a:p>
          <a:p>
            <a:pPr lvl="3"/>
            <a:r>
              <a:rPr lang="lt-LT" smtClean="0"/>
              <a:t>Ketvirtas lygis</a:t>
            </a:r>
          </a:p>
          <a:p>
            <a:pPr lvl="4"/>
            <a:r>
              <a:rPr lang="lt-LT" smtClean="0"/>
              <a:t>Penktas lygis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45F7-009C-450E-BDBE-15D365F49CA9}" type="datetimeFigureOut">
              <a:rPr lang="lt-LT" smtClean="0"/>
              <a:t>2021-04-12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AA06-37AF-44C9-82AD-842DD740507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63314308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45F7-009C-450E-BDBE-15D365F49CA9}" type="datetimeFigureOut">
              <a:rPr lang="lt-LT" smtClean="0"/>
              <a:t>2021-04-12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AA06-37AF-44C9-82AD-842DD740507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46487181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45F7-009C-450E-BDBE-15D365F49CA9}" type="datetimeFigureOut">
              <a:rPr lang="lt-LT" smtClean="0"/>
              <a:t>2021-04-12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AA06-37AF-44C9-82AD-842DD740507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84559584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45F7-009C-450E-BDBE-15D365F49CA9}" type="datetimeFigureOut">
              <a:rPr lang="lt-LT" smtClean="0"/>
              <a:t>2021-04-12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AA06-37AF-44C9-82AD-842DD740507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94525597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45F7-009C-450E-BDBE-15D365F49CA9}" type="datetimeFigureOut">
              <a:rPr lang="lt-LT" smtClean="0"/>
              <a:t>2021-04-12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AA06-37AF-44C9-82AD-842DD740507B}" type="slidenum">
              <a:rPr lang="lt-LT" smtClean="0"/>
              <a:t>‹#›</a:t>
            </a:fld>
            <a:endParaRPr lang="lt-L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2862176"/>
      </p:ext>
    </p:extLst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45F7-009C-450E-BDBE-15D365F49CA9}" type="datetimeFigureOut">
              <a:rPr lang="lt-LT" smtClean="0"/>
              <a:t>2021-04-12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AA06-37AF-44C9-82AD-842DD740507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621654806"/>
      </p:ext>
    </p:extLst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45F7-009C-450E-BDBE-15D365F49CA9}" type="datetimeFigureOut">
              <a:rPr lang="lt-LT" smtClean="0"/>
              <a:t>2021-04-12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AA06-37AF-44C9-82AD-842DD740507B}" type="slidenum">
              <a:rPr lang="lt-LT" smtClean="0"/>
              <a:t>‹#›</a:t>
            </a:fld>
            <a:endParaRPr lang="lt-L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8007714"/>
      </p:ext>
    </p:extLst>
  </p:cSld>
  <p:clrMapOvr>
    <a:masterClrMapping/>
  </p:clrMapOvr>
  <p:transition spd="slow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45F7-009C-450E-BDBE-15D365F49CA9}" type="datetimeFigureOut">
              <a:rPr lang="lt-LT" smtClean="0"/>
              <a:t>2021-04-12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AA06-37AF-44C9-82AD-842DD740507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1907450"/>
      </p:ext>
    </p:extLst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45F7-009C-450E-BDBE-15D365F49CA9}" type="datetimeFigureOut">
              <a:rPr lang="lt-LT" smtClean="0"/>
              <a:t>2021-04-12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AA06-37AF-44C9-82AD-842DD740507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95204727"/>
      </p:ext>
    </p:extLst>
  </p:cSld>
  <p:clrMapOvr>
    <a:masterClrMapping/>
  </p:clrMapOvr>
  <p:transition spd="slow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45F7-009C-450E-BDBE-15D365F49CA9}" type="datetimeFigureOut">
              <a:rPr lang="lt-LT" smtClean="0"/>
              <a:t>2021-04-12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AA06-37AF-44C9-82AD-842DD740507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9736815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t-LT" smtClean="0"/>
              <a:t>Redaguoti šablono teksto stilius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45F7-009C-450E-BDBE-15D365F49CA9}" type="datetimeFigureOut">
              <a:rPr lang="lt-LT" smtClean="0"/>
              <a:t>2021-04-12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AA06-37AF-44C9-82AD-842DD740507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02346499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lt-LT" smtClean="0"/>
              <a:t>Redaguoti šablono teksto stilius</a:t>
            </a:r>
          </a:p>
          <a:p>
            <a:pPr lvl="1"/>
            <a:r>
              <a:rPr lang="lt-LT" smtClean="0"/>
              <a:t>Antras lygis</a:t>
            </a:r>
          </a:p>
          <a:p>
            <a:pPr lvl="2"/>
            <a:r>
              <a:rPr lang="lt-LT" smtClean="0"/>
              <a:t>Trečias lygis</a:t>
            </a:r>
          </a:p>
          <a:p>
            <a:pPr lvl="3"/>
            <a:r>
              <a:rPr lang="lt-LT" smtClean="0"/>
              <a:t>Ketvirtas lygis</a:t>
            </a:r>
          </a:p>
          <a:p>
            <a:pPr lvl="4"/>
            <a:r>
              <a:rPr lang="lt-LT" smtClean="0"/>
              <a:t>Penktas lygis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lt-LT" smtClean="0"/>
              <a:t>Redaguoti šablono teksto stilius</a:t>
            </a:r>
          </a:p>
          <a:p>
            <a:pPr lvl="1"/>
            <a:r>
              <a:rPr lang="lt-LT" smtClean="0"/>
              <a:t>Antras lygis</a:t>
            </a:r>
          </a:p>
          <a:p>
            <a:pPr lvl="2"/>
            <a:r>
              <a:rPr lang="lt-LT" smtClean="0"/>
              <a:t>Trečias lygis</a:t>
            </a:r>
          </a:p>
          <a:p>
            <a:pPr lvl="3"/>
            <a:r>
              <a:rPr lang="lt-LT" smtClean="0"/>
              <a:t>Ketvirtas lygis</a:t>
            </a:r>
          </a:p>
          <a:p>
            <a:pPr lvl="4"/>
            <a:r>
              <a:rPr lang="lt-LT" smtClean="0"/>
              <a:t>Penktas lygis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45F7-009C-450E-BDBE-15D365F49CA9}" type="datetimeFigureOut">
              <a:rPr lang="lt-LT" smtClean="0"/>
              <a:t>2021-04-12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AA06-37AF-44C9-82AD-842DD740507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8770051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Redaguoti šablono teksto stilius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lt-LT" smtClean="0"/>
              <a:t>Redaguoti šablono teksto stilius</a:t>
            </a:r>
          </a:p>
          <a:p>
            <a:pPr lvl="1"/>
            <a:r>
              <a:rPr lang="lt-LT" smtClean="0"/>
              <a:t>Antras lygis</a:t>
            </a:r>
          </a:p>
          <a:p>
            <a:pPr lvl="2"/>
            <a:r>
              <a:rPr lang="lt-LT" smtClean="0"/>
              <a:t>Trečias lygis</a:t>
            </a:r>
          </a:p>
          <a:p>
            <a:pPr lvl="3"/>
            <a:r>
              <a:rPr lang="lt-LT" smtClean="0"/>
              <a:t>Ketvirtas lygis</a:t>
            </a:r>
          </a:p>
          <a:p>
            <a:pPr lvl="4"/>
            <a:r>
              <a:rPr lang="lt-LT" smtClean="0"/>
              <a:t>Penktas lygis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 smtClean="0"/>
              <a:t>Redaguoti šablono teksto stilius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lt-LT" smtClean="0"/>
              <a:t>Redaguoti šablono teksto stilius</a:t>
            </a:r>
          </a:p>
          <a:p>
            <a:pPr lvl="1"/>
            <a:r>
              <a:rPr lang="lt-LT" smtClean="0"/>
              <a:t>Antras lygis</a:t>
            </a:r>
          </a:p>
          <a:p>
            <a:pPr lvl="2"/>
            <a:r>
              <a:rPr lang="lt-LT" smtClean="0"/>
              <a:t>Trečias lygis</a:t>
            </a:r>
          </a:p>
          <a:p>
            <a:pPr lvl="3"/>
            <a:r>
              <a:rPr lang="lt-LT" smtClean="0"/>
              <a:t>Ketvirtas lygis</a:t>
            </a:r>
          </a:p>
          <a:p>
            <a:pPr lvl="4"/>
            <a:r>
              <a:rPr lang="lt-LT" smtClean="0"/>
              <a:t>Penktas lygis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45F7-009C-450E-BDBE-15D365F49CA9}" type="datetimeFigureOut">
              <a:rPr lang="lt-LT" smtClean="0"/>
              <a:t>2021-04-12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AA06-37AF-44C9-82AD-842DD740507B}" type="slidenum">
              <a:rPr lang="lt-LT" smtClean="0"/>
              <a:t>‹#›</a:t>
            </a:fld>
            <a:endParaRPr lang="lt-L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13091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45F7-009C-450E-BDBE-15D365F49CA9}" type="datetimeFigureOut">
              <a:rPr lang="lt-LT" smtClean="0"/>
              <a:t>2021-04-12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AA06-37AF-44C9-82AD-842DD740507B}" type="slidenum">
              <a:rPr lang="lt-LT" smtClean="0"/>
              <a:t>‹#›</a:t>
            </a:fld>
            <a:endParaRPr lang="lt-L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smtClean="0"/>
              <a:t>Spustelėję redag. ruoš. pavad. stilių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6879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45F7-009C-450E-BDBE-15D365F49CA9}" type="datetimeFigureOut">
              <a:rPr lang="lt-LT" smtClean="0"/>
              <a:t>2021-04-12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AA06-37AF-44C9-82AD-842DD740507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1943163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 smtClean="0"/>
              <a:t>Redaguoti šablono teksto stilius</a:t>
            </a:r>
          </a:p>
          <a:p>
            <a:pPr lvl="1"/>
            <a:r>
              <a:rPr lang="lt-LT" smtClean="0"/>
              <a:t>Antras lygis</a:t>
            </a:r>
          </a:p>
          <a:p>
            <a:pPr lvl="2"/>
            <a:r>
              <a:rPr lang="lt-LT" smtClean="0"/>
              <a:t>Trečias lygis</a:t>
            </a:r>
          </a:p>
          <a:p>
            <a:pPr lvl="3"/>
            <a:r>
              <a:rPr lang="lt-LT" smtClean="0"/>
              <a:t>Ketvirtas lygis</a:t>
            </a:r>
          </a:p>
          <a:p>
            <a:pPr lvl="4"/>
            <a:r>
              <a:rPr lang="lt-LT" smtClean="0"/>
              <a:t>Penktas lygis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Redaguoti šablono teksto stilius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45F7-009C-450E-BDBE-15D365F49CA9}" type="datetimeFigureOut">
              <a:rPr lang="lt-LT" smtClean="0"/>
              <a:t>2021-04-12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AA06-37AF-44C9-82AD-842DD740507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42449996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lt-LT" smtClean="0"/>
              <a:t>Spustelėkite piktogr. norėdami įtraukti pav.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t-LT" smtClean="0"/>
              <a:t>Redaguoti šablono teksto stilius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45F7-009C-450E-BDBE-15D365F49CA9}" type="datetimeFigureOut">
              <a:rPr lang="lt-LT" smtClean="0"/>
              <a:t>2021-04-12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AAA06-37AF-44C9-82AD-842DD740507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588352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 smtClean="0"/>
              <a:t>Spustelėję redag. ruoš. pavad. stilių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 smtClean="0"/>
              <a:t>Redaguoti šablono teksto stilius</a:t>
            </a:r>
          </a:p>
          <a:p>
            <a:pPr lvl="1"/>
            <a:r>
              <a:rPr lang="lt-LT" smtClean="0"/>
              <a:t>Antras lygis</a:t>
            </a:r>
          </a:p>
          <a:p>
            <a:pPr lvl="2"/>
            <a:r>
              <a:rPr lang="lt-LT" smtClean="0"/>
              <a:t>Trečias lygis</a:t>
            </a:r>
          </a:p>
          <a:p>
            <a:pPr lvl="3"/>
            <a:r>
              <a:rPr lang="lt-LT" smtClean="0"/>
              <a:t>Ketvirtas lygis</a:t>
            </a:r>
          </a:p>
          <a:p>
            <a:pPr lvl="4"/>
            <a:r>
              <a:rPr lang="lt-LT" smtClean="0"/>
              <a:t>Penktas lygis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8B45F7-009C-450E-BDBE-15D365F49CA9}" type="datetimeFigureOut">
              <a:rPr lang="lt-LT" smtClean="0"/>
              <a:t>2021-04-12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AAA06-37AF-44C9-82AD-842DD740507B}" type="slidenum">
              <a:rPr lang="lt-LT" smtClean="0"/>
              <a:t>‹#›</a:t>
            </a:fld>
            <a:endParaRPr lang="lt-LT"/>
          </a:p>
        </p:txBody>
      </p:sp>
      <p:pic>
        <p:nvPicPr>
          <p:cNvPr id="7" name="Paveikslėlis 6"/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35835">
                        <a14:foregroundMark x1="1126" y1="19298" x2="1126" y2="19298"/>
                        <a14:foregroundMark x1="13321" y1="57895" x2="13321" y2="57895"/>
                        <a14:foregroundMark x1="14447" y1="45614" x2="14447" y2="45614"/>
                        <a14:foregroundMark x1="14822" y1="73684" x2="14822" y2="73684"/>
                        <a14:foregroundMark x1="12195" y1="56140" x2="12195" y2="56140"/>
                        <a14:foregroundMark x1="12383" y1="73684" x2="12383" y2="73684"/>
                        <a14:foregroundMark x1="18949" y1="36842" x2="18949" y2="36842"/>
                        <a14:foregroundMark x1="18386" y1="70175" x2="18386" y2="70175"/>
                        <a14:foregroundMark x1="18762" y1="63158" x2="18762" y2="63158"/>
                        <a14:foregroundMark x1="23452" y1="38596" x2="23452" y2="38596"/>
                        <a14:foregroundMark x1="23452" y1="59649" x2="23452" y2="59649"/>
                        <a14:foregroundMark x1="23265" y1="70175" x2="23265" y2="70175"/>
                        <a14:foregroundMark x1="24578" y1="40351" x2="24578" y2="40351"/>
                        <a14:foregroundMark x1="21764" y1="40351" x2="21764" y2="40351"/>
                        <a14:foregroundMark x1="27392" y1="84211" x2="27392" y2="84211"/>
                        <a14:foregroundMark x1="27767" y1="68421" x2="27767" y2="68421"/>
                        <a14:foregroundMark x1="27767" y1="56140" x2="27767" y2="56140"/>
                        <a14:foregroundMark x1="27767" y1="43860" x2="27767" y2="43860"/>
                        <a14:foregroundMark x1="29831" y1="59649" x2="29831" y2="59649"/>
                        <a14:foregroundMark x1="31520" y1="52632" x2="31520" y2="52632"/>
                        <a14:foregroundMark x1="30206" y1="66667" x2="30206" y2="66667"/>
                        <a14:foregroundMark x1="32833" y1="40351" x2="32833" y2="40351"/>
                        <a14:foregroundMark x1="33021" y1="70175" x2="33021" y2="701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11" r="65011" b="-1"/>
          <a:stretch/>
        </p:blipFill>
        <p:spPr>
          <a:xfrm>
            <a:off x="69849" y="6425186"/>
            <a:ext cx="1019935" cy="30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3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88B45F7-009C-450E-BDBE-15D365F49CA9}" type="datetimeFigureOut">
              <a:rPr lang="lt-LT" smtClean="0"/>
              <a:t>2021-04-12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98AAA06-37AF-44C9-82AD-842DD740507B}" type="slidenum">
              <a:rPr lang="lt-LT" smtClean="0"/>
              <a:t>‹#›</a:t>
            </a:fld>
            <a:endParaRPr lang="lt-LT"/>
          </a:p>
        </p:txBody>
      </p:sp>
      <p:pic>
        <p:nvPicPr>
          <p:cNvPr id="13" name="Paveikslėlis 6"/>
          <p:cNvPicPr>
            <a:picLocks noChangeAspect="1"/>
          </p:cNvPicPr>
          <p:nvPr userDrawn="1"/>
        </p:nvPicPr>
        <p:blipFill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0" b="100000" l="0" r="35835">
                        <a14:foregroundMark x1="1126" y1="19298" x2="1126" y2="19298"/>
                        <a14:foregroundMark x1="13321" y1="57895" x2="13321" y2="57895"/>
                        <a14:foregroundMark x1="14447" y1="45614" x2="14447" y2="45614"/>
                        <a14:foregroundMark x1="14822" y1="73684" x2="14822" y2="73684"/>
                        <a14:foregroundMark x1="12195" y1="56140" x2="12195" y2="56140"/>
                        <a14:foregroundMark x1="12383" y1="73684" x2="12383" y2="73684"/>
                        <a14:foregroundMark x1="18949" y1="36842" x2="18949" y2="36842"/>
                        <a14:foregroundMark x1="18386" y1="70175" x2="18386" y2="70175"/>
                        <a14:foregroundMark x1="18762" y1="63158" x2="18762" y2="63158"/>
                        <a14:foregroundMark x1="23452" y1="38596" x2="23452" y2="38596"/>
                        <a14:foregroundMark x1="23452" y1="59649" x2="23452" y2="59649"/>
                        <a14:foregroundMark x1="23265" y1="70175" x2="23265" y2="70175"/>
                        <a14:foregroundMark x1="24578" y1="40351" x2="24578" y2="40351"/>
                        <a14:foregroundMark x1="21764" y1="40351" x2="21764" y2="40351"/>
                        <a14:foregroundMark x1="27392" y1="84211" x2="27392" y2="84211"/>
                        <a14:foregroundMark x1="27767" y1="68421" x2="27767" y2="68421"/>
                        <a14:foregroundMark x1="27767" y1="56140" x2="27767" y2="56140"/>
                        <a14:foregroundMark x1="27767" y1="43860" x2="27767" y2="43860"/>
                        <a14:foregroundMark x1="29831" y1="59649" x2="29831" y2="59649"/>
                        <a14:foregroundMark x1="31520" y1="52632" x2="31520" y2="52632"/>
                        <a14:foregroundMark x1="30206" y1="66667" x2="30206" y2="66667"/>
                        <a14:foregroundMark x1="32833" y1="40351" x2="32833" y2="40351"/>
                        <a14:foregroundMark x1="33021" y1="70175" x2="33021" y2="701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11" r="65011" b="-1"/>
          <a:stretch/>
        </p:blipFill>
        <p:spPr>
          <a:xfrm>
            <a:off x="69849" y="6425186"/>
            <a:ext cx="1019935" cy="30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56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82" r:id="rId15"/>
    <p:sldLayoutId id="2147483983" r:id="rId16"/>
    <p:sldLayoutId id="2147483984" r:id="rId17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llissimo.lt/" TargetMode="External"/><Relationship Id="rId2" Type="http://schemas.openxmlformats.org/officeDocument/2006/relationships/hyperlink" Target="https://www.groziopaslaugos.lt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grozioarteleje.lt/apie-mu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ctrTitle"/>
          </p:nvPr>
        </p:nvSpPr>
        <p:spPr>
          <a:xfrm>
            <a:off x="1694688" y="1380068"/>
            <a:ext cx="10363200" cy="2616199"/>
          </a:xfrm>
        </p:spPr>
        <p:txBody>
          <a:bodyPr>
            <a:normAutofit/>
          </a:bodyPr>
          <a:lstStyle/>
          <a:p>
            <a:r>
              <a:rPr lang="lt-L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Nepardaviminės svetainės kūrimas</a:t>
            </a:r>
          </a:p>
        </p:txBody>
      </p:sp>
      <p:sp>
        <p:nvSpPr>
          <p:cNvPr id="3" name="Antrinis pavadinimas 2"/>
          <p:cNvSpPr>
            <a:spLocks noGrp="1"/>
          </p:cNvSpPr>
          <p:nvPr>
            <p:ph type="subTitle" idx="1"/>
          </p:nvPr>
        </p:nvSpPr>
        <p:spPr>
          <a:xfrm>
            <a:off x="5283200" y="4362026"/>
            <a:ext cx="6561199" cy="2076874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Henrika</a:t>
            </a: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Linartaitė</a:t>
            </a:r>
          </a:p>
          <a:p>
            <a:r>
              <a:rPr lang="lt-L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ŽP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19/1V</a:t>
            </a:r>
            <a:endParaRPr lang="lt-LT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t-L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Technologijų </a:t>
            </a:r>
            <a:r>
              <a:rPr lang="lt-L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mokyklinio brandos egzamino darbo </a:t>
            </a:r>
            <a:r>
              <a:rPr lang="lt-L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pristatymas</a:t>
            </a:r>
            <a:endParaRPr lang="lt-L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050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711015" y="-85344"/>
            <a:ext cx="10515600" cy="1325562"/>
          </a:xfrm>
        </p:spPr>
        <p:txBody>
          <a:bodyPr>
            <a:normAutofit/>
          </a:bodyPr>
          <a:lstStyle/>
          <a:p>
            <a:r>
              <a:rPr lang="lt-LT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Konstravimas</a:t>
            </a:r>
            <a:r>
              <a:rPr lang="lt-LT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lt-LT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Darbo eiga  (nuotraukos)</a:t>
            </a:r>
            <a:endParaRPr lang="lt-LT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9380" y="1082666"/>
            <a:ext cx="53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/>
              <a:t>.</a:t>
            </a:r>
            <a:endParaRPr lang="lt-LT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67" y="1082666"/>
            <a:ext cx="3670300" cy="5073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24066" y="1082666"/>
            <a:ext cx="4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194" y="1082666"/>
            <a:ext cx="4141277" cy="26732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824854" y="3932904"/>
            <a:ext cx="499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/>
              <a:t>.</a:t>
            </a:r>
            <a:endParaRPr lang="lt-LT" dirty="0"/>
          </a:p>
        </p:txBody>
      </p:sp>
      <p:pic>
        <p:nvPicPr>
          <p:cNvPr id="13" name="Picture 1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678" y="3932904"/>
            <a:ext cx="5576786" cy="261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5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796359" y="0"/>
            <a:ext cx="10515600" cy="1325562"/>
          </a:xfrm>
        </p:spPr>
        <p:txBody>
          <a:bodyPr/>
          <a:lstStyle/>
          <a:p>
            <a:r>
              <a:rPr lang="lt-L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Konstravimas. </a:t>
            </a:r>
            <a:r>
              <a:rPr lang="lt-L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Priemonės kūrimas.</a:t>
            </a:r>
            <a:endParaRPr lang="lt-L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45127" y="1189704"/>
            <a:ext cx="10515600" cy="266454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Apra</a:t>
            </a: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šomas paprastas HTML aprašymas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Sujungiami Bootstrap, CSS, Fontawesome ir Google Fonts</a:t>
            </a: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Aprašomas Bootstrap karkasas.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Sukuriami ir aprašomi kiti svetainės puslapiai.</a:t>
            </a:r>
          </a:p>
        </p:txBody>
      </p:sp>
    </p:spTree>
    <p:extLst>
      <p:ext uri="{BB962C8B-B14F-4D97-AF65-F5344CB8AC3E}">
        <p14:creationId xmlns:p14="http://schemas.microsoft.com/office/powerpoint/2010/main" val="36335516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970125"/>
          </a:xfrm>
        </p:spPr>
        <p:txBody>
          <a:bodyPr/>
          <a:lstStyle/>
          <a:p>
            <a:r>
              <a:rPr lang="lt-L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Priemonės vaizdai</a:t>
            </a:r>
            <a:endParaRPr lang="lt-L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5" y="1551960"/>
            <a:ext cx="4908550" cy="188595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30" y="4809398"/>
            <a:ext cx="6637221" cy="13849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391" y="3592265"/>
            <a:ext cx="2438848" cy="2828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922" y="1535368"/>
            <a:ext cx="6430929" cy="307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22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361840" y="159283"/>
            <a:ext cx="10515600" cy="873105"/>
          </a:xfrm>
        </p:spPr>
        <p:txBody>
          <a:bodyPr>
            <a:normAutofit/>
          </a:bodyPr>
          <a:lstStyle/>
          <a:p>
            <a:r>
              <a:rPr lang="lt-LT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Priemonės vaizdai</a:t>
            </a:r>
            <a:endParaRPr lang="lt-LT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94" y="1032388"/>
            <a:ext cx="5832483" cy="37517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6" y="5213970"/>
            <a:ext cx="5282042" cy="1037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824" y="4070963"/>
            <a:ext cx="5829909" cy="2180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982" y="1032388"/>
            <a:ext cx="5817751" cy="234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269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1369705" y="456106"/>
            <a:ext cx="8534400" cy="1507067"/>
          </a:xfrm>
        </p:spPr>
        <p:txBody>
          <a:bodyPr/>
          <a:lstStyle/>
          <a:p>
            <a:r>
              <a:rPr lang="lt-L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IŠVADOS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1369705" y="1391920"/>
            <a:ext cx="9991022" cy="3189912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 „Visual Studio Code“ sukurta svetainė, kuri pristato grožio saloną.</a:t>
            </a:r>
            <a:endParaRPr lang="lt-L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Pradėdama </a:t>
            </a:r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darbą susikūriau puslapio grafinio dizaino primityvų pavyzdį, naudojau „Adobe Photoshop“ programėlę.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Pasitelkus </a:t>
            </a:r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įgytas žinias ir interneto prieigą taisiau klaidas ir pasiekiau darbo pabaigos tikslą</a:t>
            </a: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Dirbdama </a:t>
            </a:r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 kompiuteriu laikiausi </a:t>
            </a: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darbo su kompiuteriu taisyklių.</a:t>
            </a:r>
          </a:p>
          <a:p>
            <a:pPr marL="0" indent="0">
              <a:buNone/>
            </a:pP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Sukurtoje priemonėje yra įvykdyti iškelti uždaviniai ir darbo tikslas.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455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595722" y="272965"/>
            <a:ext cx="8534400" cy="1507067"/>
          </a:xfrm>
        </p:spPr>
        <p:txBody>
          <a:bodyPr/>
          <a:lstStyle/>
          <a:p>
            <a:r>
              <a:rPr lang="lt-L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Darbo </a:t>
            </a:r>
            <a:r>
              <a:rPr lang="lt-L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lt-L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dėja</a:t>
            </a:r>
            <a:endParaRPr lang="lt-L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595722" y="1780032"/>
            <a:ext cx="10515600" cy="2850962"/>
          </a:xfrm>
        </p:spPr>
        <p:txBody>
          <a:bodyPr>
            <a:normAutofit/>
          </a:bodyPr>
          <a:lstStyle/>
          <a:p>
            <a:pPr indent="457200" algn="just">
              <a:buNone/>
            </a:pP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Idėja </a:t>
            </a:r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kurti priemonę </a:t>
            </a: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kilo, </a:t>
            </a:r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kai gavus technologijų mokyklinio brandos egzamino baigiamojo darbo užduotį naršiau internete ir ieškojau grožio salono svetainės asmeniniams poreikiams. Deja, didelė dalis buvo „Facebook“ sukurti puslapiai, o oficialių grožio salono puslapių buvo nedaug. Todėl kilo mintis, kad sukurti nepardaviminę grožio salono svetainę bus geriausia idėja.</a:t>
            </a:r>
          </a:p>
          <a:p>
            <a:pPr indent="457200" algn="just">
              <a:buNone/>
            </a:pP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Priemonei kurti pasirinkta programa „Visual Studio Code“ todėl kad tai yra nemokama ir nesudėtingai suprantama programa. Taip pat „Visual Studio Code“ turi begalę naudingų „extension‘ų“.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601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44883" y="184255"/>
            <a:ext cx="8534400" cy="1507067"/>
          </a:xfrm>
        </p:spPr>
        <p:txBody>
          <a:bodyPr/>
          <a:lstStyle/>
          <a:p>
            <a:r>
              <a:rPr lang="lt-L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Darbo tikslas ir uždaviniai</a:t>
            </a:r>
            <a:endParaRPr lang="lt-L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644883" y="1691322"/>
            <a:ext cx="9991022" cy="3539439"/>
          </a:xfrm>
        </p:spPr>
        <p:txBody>
          <a:bodyPr/>
          <a:lstStyle/>
          <a:p>
            <a:pPr marL="0" indent="457200" algn="just">
              <a:buNone/>
            </a:pPr>
            <a:r>
              <a:rPr lang="lt-L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Darbo tikslas </a:t>
            </a:r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sukurti nepardaviminę svetainę kuri atitiktų iškeltus kriterijus, būtų patraukli klientui ir kurioje būtų išdėstyta įmonės informacija (veikla ir paslaugos).</a:t>
            </a:r>
          </a:p>
          <a:p>
            <a:pPr marL="0" indent="457200" algn="just">
              <a:buNone/>
            </a:pPr>
            <a:r>
              <a:rPr lang="lt-L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Uždaviniai</a:t>
            </a:r>
            <a:r>
              <a:rPr lang="lt-L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lt-L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 programa VISUAL STUDIO CODE sukurti lengvai valdomą svetainę;</a:t>
            </a:r>
            <a:endParaRPr lang="lt-LT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lt-L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Internetinė </a:t>
            </a:r>
            <a:r>
              <a:rPr lang="lt-L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svetainė turi būti pritaikyta mobiliems įrenginiams;</a:t>
            </a:r>
            <a:endParaRPr lang="lt-LT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lt-LT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Svetainėje </a:t>
            </a:r>
            <a:r>
              <a:rPr lang="lt-LT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pateikti informaciją apie įmonę.</a:t>
            </a:r>
          </a:p>
          <a:p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394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682622" y="99060"/>
            <a:ext cx="10515600" cy="1325562"/>
          </a:xfrm>
        </p:spPr>
        <p:txBody>
          <a:bodyPr/>
          <a:lstStyle/>
          <a:p>
            <a:r>
              <a:rPr lang="lt-L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Analogų </a:t>
            </a:r>
            <a:r>
              <a:rPr lang="lt-L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analizė</a:t>
            </a:r>
            <a:endParaRPr lang="lt-L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682622" y="1345964"/>
            <a:ext cx="9991022" cy="2527946"/>
          </a:xfrm>
        </p:spPr>
        <p:txBody>
          <a:bodyPr/>
          <a:lstStyle/>
          <a:p>
            <a:pPr marL="0" indent="0">
              <a:buNone/>
            </a:pP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Išanalizuoti trys analogai esantys </a:t>
            </a: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internete</a:t>
            </a: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lt-LT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https://www.groziopaslaugos.lt</a:t>
            </a:r>
            <a:r>
              <a:rPr lang="lt-LT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lt-LT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http://www.bellissimo.lt/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lt-LT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http://www.grozioarteleje.lt/apie-mus</a:t>
            </a:r>
            <a:endParaRPr lang="lt-L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552769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418742" y="298790"/>
            <a:ext cx="8534400" cy="1507067"/>
          </a:xfrm>
        </p:spPr>
        <p:txBody>
          <a:bodyPr/>
          <a:lstStyle/>
          <a:p>
            <a:r>
              <a:rPr lang="lt-L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Analogų analizės pastebėjimai.</a:t>
            </a:r>
            <a:endParaRPr lang="lt-L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>
          <a:xfrm>
            <a:off x="418742" y="1895168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Privalumai</a:t>
            </a:r>
            <a:r>
              <a:rPr lang="lt-L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 juosta gražiai išdėstyta ir aiški</a:t>
            </a: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Aiškiai ir patogiai išdėliota informacija</a:t>
            </a: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Yra galerija kurioje galima pažvelgti į meistrių darbus.</a:t>
            </a:r>
          </a:p>
          <a:p>
            <a:pPr marL="0" indent="0">
              <a:buNone/>
            </a:pPr>
            <a:r>
              <a:rPr lang="lt-LT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Trūkumai:</a:t>
            </a:r>
          </a:p>
          <a:p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Labai minimalus </a:t>
            </a: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dizainas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t-LT" dirty="0"/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567442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45127" y="329184"/>
            <a:ext cx="10606091" cy="777240"/>
          </a:xfrm>
        </p:spPr>
        <p:txBody>
          <a:bodyPr>
            <a:normAutofit/>
          </a:bodyPr>
          <a:lstStyle/>
          <a:p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Projektavimas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t-LT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Išanalizavus analogus nutariau sukurti priemonę kurioje bus </a:t>
            </a:r>
            <a:r>
              <a:rPr lang="lt-LT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pateikiama:</a:t>
            </a:r>
            <a:endParaRPr lang="lt-LT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Ai</a:t>
            </a: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ški navigacija ir patogiai sudėliota informacija.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Priemonės dizainas šiuolaikiškas, pasirinkti spalvas kurios nebus per ryškios.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Sukurti formą kurioje galima palikti atsiliepimą apie įmonę.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Priemon</a:t>
            </a: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ė bus pritaikyta mobiliems įrenginiams.</a:t>
            </a:r>
            <a:endParaRPr lang="lt-L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660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45127" y="121920"/>
            <a:ext cx="10515600" cy="1325562"/>
          </a:xfrm>
        </p:spPr>
        <p:txBody>
          <a:bodyPr>
            <a:normAutofit/>
          </a:bodyPr>
          <a:lstStyle/>
          <a:p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Kuriamo </a:t>
            </a:r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gaminio grafinis vaizdas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120" y="1258527"/>
            <a:ext cx="3689613" cy="528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14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749081" y="383458"/>
            <a:ext cx="10707691" cy="777240"/>
          </a:xfrm>
        </p:spPr>
        <p:txBody>
          <a:bodyPr>
            <a:normAutofit fontScale="90000"/>
          </a:bodyPr>
          <a:lstStyle/>
          <a:p>
            <a:r>
              <a:rPr lang="lt-L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Pasirinktos darbo priemonės ir medžiagos / ištekliai</a:t>
            </a:r>
            <a:endParaRPr lang="lt-L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just">
              <a:buNone/>
            </a:pPr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Kadangi mano kuriamas produktas yra kompiuterinė programa, tai pagrindiniai ištekliai yra kompiuterinės programos ir kompiuterinė </a:t>
            </a: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technika</a:t>
            </a:r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kompiuterizuota darbo vieta). Internetinę svetainę kūriau su tekstinio failo redaktoriumi ,,Visual Studio Code“.</a:t>
            </a:r>
          </a:p>
          <a:p>
            <a:pPr marL="0" indent="457200" algn="just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887185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/>
          <p:cNvSpPr>
            <a:spLocks noGrp="1"/>
          </p:cNvSpPr>
          <p:nvPr>
            <p:ph type="title"/>
          </p:nvPr>
        </p:nvSpPr>
        <p:spPr>
          <a:xfrm>
            <a:off x="845127" y="170688"/>
            <a:ext cx="10515600" cy="1325562"/>
          </a:xfrm>
        </p:spPr>
        <p:txBody>
          <a:bodyPr/>
          <a:lstStyle/>
          <a:p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Technologiniai </a:t>
            </a:r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procesai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lt-L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Priemonės kūrimo eigą </a:t>
            </a:r>
            <a:r>
              <a:rPr lang="lt-L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sudaro</a:t>
            </a:r>
            <a:r>
              <a:rPr lang="lt-L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Konstravimas (</a:t>
            </a:r>
            <a:r>
              <a:rPr lang="lt-L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Pradžioje susigalvojau puslapio grafinį dizainą. Tada pasitelkus įgytas žinias ir interneto pagalbą pradėjau konstruoti savo </a:t>
            </a: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puslapį).</a:t>
            </a:r>
          </a:p>
          <a:p>
            <a:pPr marL="514350" indent="-514350">
              <a:buFont typeface="+mj-lt"/>
              <a:buAutoNum type="arabicPeriod"/>
            </a:pPr>
            <a:r>
              <a:rPr lang="lt-L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Technologiniai procesai.</a:t>
            </a:r>
          </a:p>
          <a:p>
            <a:pPr marL="514350" indent="-514350">
              <a:buFont typeface="+mj-lt"/>
              <a:buAutoNum type="arabicPeriod"/>
            </a:pPr>
            <a:endParaRPr lang="lt-LT" b="1" dirty="0"/>
          </a:p>
          <a:p>
            <a:pPr marL="514350" indent="-514350">
              <a:buFont typeface="+mj-lt"/>
              <a:buAutoNum type="arabicPeriod"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019706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3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as" ma:contentTypeID="0x01010020BAFE5086D80947A165F848A09EF0A3" ma:contentTypeVersion="2" ma:contentTypeDescription="Kurkite naują dokumentą." ma:contentTypeScope="" ma:versionID="28a206c5f2478a21e5f62a11eee2b35c">
  <xsd:schema xmlns:xsd="http://www.w3.org/2001/XMLSchema" xmlns:xs="http://www.w3.org/2001/XMLSchema" xmlns:p="http://schemas.microsoft.com/office/2006/metadata/properties" xmlns:ns2="39818d8b-0c7a-4702-a0d7-e26d979c2b84" targetNamespace="http://schemas.microsoft.com/office/2006/metadata/properties" ma:root="true" ma:fieldsID="0bc78644a2577d06c6dae930bdf4f51f" ns2:_="">
    <xsd:import namespace="39818d8b-0c7a-4702-a0d7-e26d979c2b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818d8b-0c7a-4702-a0d7-e26d979c2b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urinio tipas"/>
        <xsd:element ref="dc:title" minOccurs="0" maxOccurs="1" ma:index="4" ma:displayName="Antraštė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D815EC-1BB8-4126-9283-186C34EBC5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818d8b-0c7a-4702-a0d7-e26d979c2b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81A8A8-7F33-4A78-B5C4-CE2F7DD08C77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http://purl.org/dc/terms/"/>
    <ds:schemaRef ds:uri="http://schemas.openxmlformats.org/package/2006/metadata/core-properties"/>
    <ds:schemaRef ds:uri="39818d8b-0c7a-4702-a0d7-e26d979c2b84"/>
  </ds:schemaRefs>
</ds:datastoreItem>
</file>

<file path=customXml/itemProps3.xml><?xml version="1.0" encoding="utf-8"?>
<ds:datastoreItem xmlns:ds="http://schemas.openxmlformats.org/officeDocument/2006/customXml" ds:itemID="{1F3285CC-0734-4655-A654-F1B38A9AFC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TM02900720[[fn=Integralas]]</Template>
  <TotalTime>459</TotalTime>
  <Words>454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Calibri</vt:lpstr>
      <vt:lpstr>Calibri Light</vt:lpstr>
      <vt:lpstr>Century Gothic</vt:lpstr>
      <vt:lpstr>Times New Roman</vt:lpstr>
      <vt:lpstr>Wingdings 2</vt:lpstr>
      <vt:lpstr>Wingdings 3</vt:lpstr>
      <vt:lpstr>HDOfficeLightV0</vt:lpstr>
      <vt:lpstr>Slice</vt:lpstr>
      <vt:lpstr>Nepardaviminės svetainės kūrimas</vt:lpstr>
      <vt:lpstr>Darbo idėja</vt:lpstr>
      <vt:lpstr>Darbo tikslas ir uždaviniai</vt:lpstr>
      <vt:lpstr>Analogų analizė</vt:lpstr>
      <vt:lpstr>Analogų analizės pastebėjimai.</vt:lpstr>
      <vt:lpstr>Projektavimas</vt:lpstr>
      <vt:lpstr>Kuriamo gaminio grafinis vaizdas</vt:lpstr>
      <vt:lpstr>Pasirinktos darbo priemonės ir medžiagos / ištekliai</vt:lpstr>
      <vt:lpstr>Technologiniai procesai</vt:lpstr>
      <vt:lpstr>Konstravimas. Darbo eiga  (nuotraukos)</vt:lpstr>
      <vt:lpstr>Konstravimas. Priemonės kūrimas.</vt:lpstr>
      <vt:lpstr>Priemonės vaizdai</vt:lpstr>
      <vt:lpstr>Priemonės vaizdai</vt:lpstr>
      <vt:lpstr>IŠVADOS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LANKSTINUKO KŪRIMAS PROGRAMA MS WORD</dc:title>
  <dc:creator>v b</dc:creator>
  <cp:lastModifiedBy>Henrika Linartaite</cp:lastModifiedBy>
  <cp:revision>30</cp:revision>
  <dcterms:created xsi:type="dcterms:W3CDTF">2016-05-17T17:03:54Z</dcterms:created>
  <dcterms:modified xsi:type="dcterms:W3CDTF">2021-04-12T09:09:54Z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0x01010020BAFE5086D80947A165F848A09EF0A3</vt:lpwstr>
  </property>
</Properties>
</file>