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Quantico"/>
      <p:regular r:id="rId28"/>
      <p:bold r:id="rId29"/>
      <p:italic r:id="rId30"/>
      <p:boldItalic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antic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ntic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ntico-boldItalic.fntdata"/><Relationship Id="rId30" Type="http://schemas.openxmlformats.org/officeDocument/2006/relationships/font" Target="fonts/Quantico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781c524a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781c524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81c524ae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81c524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a94c350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a94c35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781c524ae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781c524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781c524ae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781c524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81c524ae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781c524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1bcce90cb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1bcce90c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1bcce90c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1bcce9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1bcce90c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1bcce90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1bcce90c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1bcce90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a94c3503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1a94c35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1bcce90cb_2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1bcce90c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1bcce90cb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1bcce90c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a94c350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a94c35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81c524a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81c524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781c524a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781c524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81c524ae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81c524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781c524ae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781c524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75300" y="16341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istema de Armazenamento SSD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28375" y="2947325"/>
            <a:ext cx="343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Alunos: </a:t>
            </a:r>
            <a:endParaRPr sz="15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Henrique Moura </a:t>
            </a:r>
            <a:endParaRPr sz="15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Wesley Ferreira</a:t>
            </a:r>
            <a:endParaRPr sz="15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941675" y="422785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Apresentação feita para a disciplina:</a:t>
            </a:r>
            <a:endParaRPr b="1" i="1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Fundamentos de Sistemas de Informação</a:t>
            </a:r>
            <a:endParaRPr b="1" i="1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armazenamento usadas em SSDs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975250" y="170739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NAND Flash: É o tipo de memória flash mais comumente usado em SSDs. Possui alta densidade de armazenamento, boa velocidade de leitura e escrita, e é mais econômico em termos de custo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SLC (Single-Level Cell): É uma tecnologia de NAND Flash que armazena apenas um bit de dados por célula. Possui alta velocidade de escrita e é conhecida por sua confiabilidade e durabilidade, mas é mais cara em comparação com outras tecnologias.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armazenamento usadas em SSDs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975250" y="170739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MLC (Multi-Level Cell): É outra tecnologia de NAND Flash que armazena múltiplos bits de dados por célula. É mais econômica em termos de custo, mas possui velocidades de escrita mais lentas em comparação com o SLC.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TLC (Triple-Level Cell): É uma tecnologia de NAND Flash que armazena três bits de dados por célula. É ainda mais econômica em termos de custo, mas possui menor velocidade de escrita em comparação com o MLC e o SLC.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armazenamento usadas em SSDs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975250" y="170739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826213"/>
            <a:ext cx="6286500" cy="261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 dos SSDs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975250" y="170739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Computadores pessoais: SSDs são amplamente utilizados em computadores pessoais para armazenamento de sistemas operacionais, programas e arquivos de usuário. Eles proporcionam um aumento significativo na velocidade de inicialização, carregamento de aplicativos e transferência de arquivos em comparação com HDDs.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Servidores: SSDs são usados em servidores para melhorar o desempenho, a confiabilidade e a eficiência energética em aplicações de armazenamento intensivo, como bancos de dados, servidores de arquivos e serviços em nuvem.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Tendências e Avanços em SSDs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975250" y="138104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Interfaces de conexão PCIe e NVMe: As interfaces de conexão PCI-e (Peripheral Component Interconnect Express) e NVMe (Non-Volatile Memory Express) têm se tornado cada vez mais populares em SSDs de alta performance, oferecendo maior velocidade de transferência de dados e menor latência em comparação com as interfaces SATA tradicionais.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Uso de SSDs em computação em nuvem e armazenamento corporativo: SSDs estão sendo amplamente utilizados em ambientes de computação em nuvem e armazenamento corporativo devido à sua alta velocidade de leitura/gravação, confiabilidade e eficiência energética, o que possibilita uma melhor performance e maior capacidade de resposta em ambientes de armazenamento de dados escaláveis.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996550" y="1388975"/>
            <a:ext cx="7350000" cy="12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Características</a:t>
            </a:r>
            <a:r>
              <a:rPr lang="en"/>
              <a:t>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conceitos:</a:t>
            </a:r>
            <a:endParaRPr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201" name="Google Shape;201;p2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975300" y="219350"/>
            <a:ext cx="3926100" cy="78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Factor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(Formatos Físicos)</a:t>
            </a:r>
            <a:endParaRPr sz="2000"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975300" y="114397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3.5” Modelo convencional, cada vez menos utilizado, pelo tamanho e velocidade de gravação e leitura.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2.5”, comumente usado em notebooks, conectado por uma porta SATA comum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M.2, menores que um pente de memória RAM, conectado via barramento SATA ou PCI-e (protocolo NVMe).</a:t>
            </a:r>
            <a:br>
              <a:rPr lang="en" sz="2000"/>
            </a:br>
            <a:r>
              <a:rPr lang="en" sz="2000"/>
              <a:t>Basicamente uma placa de circuitos sem encapsulamento.</a:t>
            </a:r>
            <a:br>
              <a:rPr lang="en" sz="2000"/>
            </a:br>
            <a:r>
              <a:rPr lang="en" sz="2000"/>
              <a:t>Requer Slot </a:t>
            </a:r>
            <a:r>
              <a:rPr lang="en" sz="2000"/>
              <a:t>específico</a:t>
            </a:r>
            <a:r>
              <a:rPr lang="en" sz="2000"/>
              <a:t> para sua instalação.</a:t>
            </a:r>
            <a:endParaRPr sz="1600"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575875" y="384667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3.5”</a:t>
            </a:r>
            <a:endParaRPr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150" y="3921825"/>
            <a:ext cx="1221675" cy="1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182825" y="384667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</a:t>
            </a:r>
            <a:r>
              <a:rPr lang="en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.5”</a:t>
            </a:r>
            <a:endParaRPr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00" y="3846675"/>
            <a:ext cx="3245491" cy="1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07929">
            <a:off x="6239174" y="3759425"/>
            <a:ext cx="1850325" cy="13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531050" y="384667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M.2 NVMe</a:t>
            </a:r>
            <a:endParaRPr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975250" y="884974"/>
            <a:ext cx="7193400" cy="6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Status de Armazenamento: HD SATA SSD NVM-e e SSD SATA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75250" y="138104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5" y="1771625"/>
            <a:ext cx="2560793" cy="2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75" y="1743080"/>
            <a:ext cx="2437887" cy="2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 b="0" l="-5560" r="5560" t="0"/>
          <a:stretch/>
        </p:blipFill>
        <p:spPr>
          <a:xfrm>
            <a:off x="6257875" y="1743075"/>
            <a:ext cx="2437875" cy="245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638" y="3017300"/>
            <a:ext cx="2866725" cy="28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6963" y="3886875"/>
            <a:ext cx="122167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250" y="3468200"/>
            <a:ext cx="2059025" cy="2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Comparação de Velocidade de Leitura e Gravação: Resultados do Teste (Benchmarking SRW e IOPS)</a:t>
            </a:r>
            <a:r>
              <a:rPr lang="en"/>
              <a:t> 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975250" y="138104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8" y="2254385"/>
            <a:ext cx="2253875" cy="163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575" y="2259100"/>
            <a:ext cx="2253873" cy="16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638" y="2254375"/>
            <a:ext cx="2266275" cy="1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575" y="3070975"/>
            <a:ext cx="2253875" cy="2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8975" y="3875625"/>
            <a:ext cx="122167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100" y="3574113"/>
            <a:ext cx="1824650" cy="1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3758975" y="1878625"/>
            <a:ext cx="41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7x mais rápido</a:t>
            </a:r>
            <a:endParaRPr b="1" sz="16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703650" y="1878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52X mais rápido </a:t>
            </a:r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1292079" y="1878628"/>
            <a:ext cx="320378" cy="320378"/>
            <a:chOff x="2623275" y="2333250"/>
            <a:chExt cx="381175" cy="381175"/>
          </a:xfrm>
        </p:grpSpPr>
        <p:sp>
          <p:nvSpPr>
            <p:cNvPr id="245" name="Google Shape;245;p3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TBW - Terabytes Written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975250" y="1575126"/>
            <a:ext cx="7193400" cy="32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Terabytes gravados.</a:t>
            </a:r>
            <a:br>
              <a:rPr lang="en"/>
            </a:br>
            <a:r>
              <a:rPr lang="en"/>
              <a:t>As memórias flash possuem um limite de gravação de dados. O TBW indica a quantidade total de dados que podemos escrever em um SSD ao longo da sua vida útil.</a:t>
            </a:r>
            <a:br>
              <a:rPr lang="en"/>
            </a:br>
            <a:r>
              <a:rPr lang="en"/>
              <a:t>Ex: TBW de 2560 TB            a capacidade total acumulada ao longo da vida útil do SSD, em TB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Cálculo: 2560/(365 * 5) = 1,4TB / dia.</a:t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6" name="Google Shape;256;p31"/>
          <p:cNvCxnSpPr/>
          <p:nvPr/>
        </p:nvCxnSpPr>
        <p:spPr>
          <a:xfrm>
            <a:off x="3718350" y="3305050"/>
            <a:ext cx="492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425" y="2891043"/>
            <a:ext cx="2120950" cy="246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 velocidade no seu PC</a:t>
            </a:r>
            <a:r>
              <a:rPr b="0" lang="en"/>
              <a:t>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Troque o seu HD por um SSD.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624" y="432025"/>
            <a:ext cx="6407250" cy="4811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69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 TRIM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975250" y="1575126"/>
            <a:ext cx="7300800" cy="31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Comando do SO usado para </a:t>
            </a:r>
            <a:r>
              <a:rPr lang="en" sz="2000"/>
              <a:t>prevenir degradação de performance do drive ao longo do tempo.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Ao contrário dos discos rígidos tradicionais, os SSDs não podem simplesmente gravar novos dados sobre blocos de dados que já foram usados e excluídos. Em vez disso, o SSD precisa apagar fisicamente o bloco antes de poder gravar novos dados. O comando TRIM permite que o sistema operacional informe ao controlador do SSD quais blocos de dados podem ser apagados, tornando o processo de gravação mais eficiente e prolongando a vida útil do SSD.</a:t>
            </a:r>
            <a:endParaRPr sz="2000"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 TRIM: Verificação e Ativação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30575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Para verificar se o TRIM está habilitado em um SSD, abrimos o prompt de comando e executamos o código: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</a:rPr>
              <a:t>fsutil behavior query DisableDeleteNotify</a:t>
            </a:r>
            <a:endParaRPr sz="20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Valor = 0 significa TRIM habilitado (DeleteNotify NÂO está desabilitado)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Valor = 1 significa TRIM desabilitado.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Para habilitar o TRIM, se necessário: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</a:rPr>
              <a:t>fsutil behavior set  DisableDeleteNotify 0</a:t>
            </a:r>
            <a:endParaRPr sz="1800"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350" y="3491425"/>
            <a:ext cx="3577725" cy="11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975250" y="1596596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Crucial. (s.d.). About SSD: SSD vs HDD. Recuperado de: https://www.crucial.com/articles/about-ssd/ssd-vs-hdd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Wikipedia. (s.d.). Solid-state drive. Recuperado de: https://en.wikipedia.org/wiki/Solid-state_drive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Lifewire. (s.d.). Solid-state drive (SSD) - Lifewire. Recuperado de: https://www.lifewire.com/solid-state-drive-833448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Adrenaline. (2021). </a:t>
            </a:r>
            <a:r>
              <a:rPr lang="en" sz="1800"/>
              <a:t>O mercado</a:t>
            </a:r>
            <a:r>
              <a:rPr lang="en" sz="1800"/>
              <a:t> de SSDs deve crescer 130% até 2028, faturando US$ 67 bilhões. Recuperado de: https://www.adrenaline.com.br/noticias/mercado-de-ssds-deve-crescer-130-ate-2028-faturando-us-67-bilhoes/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34"/>
          <p:cNvSpPr txBox="1"/>
          <p:nvPr/>
        </p:nvSpPr>
        <p:spPr>
          <a:xfrm>
            <a:off x="975250" y="4120925"/>
            <a:ext cx="742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286" name="Google Shape;286;p35"/>
          <p:cNvSpPr txBox="1"/>
          <p:nvPr>
            <p:ph idx="4294967295" type="ctrTitle"/>
          </p:nvPr>
        </p:nvSpPr>
        <p:spPr>
          <a:xfrm>
            <a:off x="3265400" y="1793850"/>
            <a:ext cx="5562300" cy="15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accent4"/>
                </a:solidFill>
              </a:rPr>
              <a:t>Obrigado!</a:t>
            </a:r>
            <a:endParaRPr sz="9400">
              <a:solidFill>
                <a:schemeClr val="accent4"/>
              </a:solidFill>
            </a:endParaRPr>
          </a:p>
        </p:txBody>
      </p:sp>
      <p:sp>
        <p:nvSpPr>
          <p:cNvPr id="287" name="Google Shape;287;p35"/>
          <p:cNvSpPr txBox="1"/>
          <p:nvPr>
            <p:ph idx="4294967295" type="subTitle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291" name="Google Shape;291;p3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Introdução aos SSDs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State Drives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03" name="Google Shape;103;p1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aos SSDs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SSDs (Solid State Drives) são dispositivos de armazenamento de dados que usam memória flash.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Não possuem partes mecânicas em movimento, o que os torna mais rápidos, confiáveis e eficientes em termos de energia em comparação com os HDDs tradicionais.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Na área de TI, os SSDs têm sido amplamente utilizados para melhorar o desempenho e eficiência de sistemas de armazenamento de dados em dispositivos como computadores, servidores e dispositivos de armazenamento em nuvem.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-48632" t="-48632"/>
          <a:stretch/>
        </p:blipFill>
        <p:spPr>
          <a:xfrm>
            <a:off x="4165375" y="215825"/>
            <a:ext cx="5273449" cy="347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18" name="Google Shape;118;p17"/>
          <p:cNvGrpSpPr/>
          <p:nvPr/>
        </p:nvGrpSpPr>
        <p:grpSpPr>
          <a:xfrm>
            <a:off x="3657849" y="1241129"/>
            <a:ext cx="4542205" cy="2661224"/>
            <a:chOff x="1177450" y="241631"/>
            <a:chExt cx="6173152" cy="3616776"/>
          </a:xfrm>
        </p:grpSpPr>
        <p:sp>
          <p:nvSpPr>
            <p:cNvPr id="119" name="Google Shape;119;p1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0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782100" y="293300"/>
            <a:ext cx="2716200" cy="44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Mercado de SSDs em Ascensão!</a:t>
            </a:r>
            <a:endParaRPr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Mercado de SSDs em crescimento constante, com previsão de aumento de 130% até 2028, alcançando US$ 67 bilhões em faturamento. SSDs destacam-se como opção confiável e de alta performance, impulsionando a demanda por soluções de armazenamento eficientes na indústria de tecnologia.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Vantagens dos SSDs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1166830" y="1583500"/>
            <a:ext cx="371564" cy="371543"/>
            <a:chOff x="576250" y="4319400"/>
            <a:chExt cx="442075" cy="442050"/>
          </a:xfrm>
        </p:grpSpPr>
        <p:sp>
          <p:nvSpPr>
            <p:cNvPr id="131" name="Google Shape;131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dos SSDs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Velocidade: SSDs têm velocidades de leitura e escrita mais rápidas, resultando em tempos de inicialização mais curtos, carregamento rápido de aplicativos e transferência de dados mais ágil.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Confiabilidade: SSDs são mais confiáveis, pois não possuem partes mecânicas em movimento que podem falhar, tornando-os mais duráveis e menos suscetíveis a danos físicos.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Resistência a choques: SSDs são mais resistentes a choques e vibrações, tornando-os ideais para dispositivos móveis.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dos SSDs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Menor consumo de energia: SSDs consomem menos energia, resultando em vida útil da bateria mais longa em dispositivos móveis e menor consumo de energia em sistemas de armazenamento.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Ausência de partes mecânicas móveis: SSDs não possuem partes mecânicas em movimento, contribuindo para sua confiabilidade e longevidade.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925425" y="3621225"/>
            <a:ext cx="209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Ao contrário dos discos rígidos (HDs), que utilizam discos magnéticos girando a alta velocidade para ler e gravar dados.</a:t>
            </a:r>
            <a:endParaRPr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809" y="3621225"/>
            <a:ext cx="2296638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936350" y="2748450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Tecnologias de armazenamento usadas em SSDs</a:t>
            </a:r>
            <a:endParaRPr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57" name="Google Shape;157;p2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