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eague Spartan"/>
      <p:regular r:id="rId20"/>
      <p:bold r:id="rId21"/>
    </p:embeddedFont>
    <p:embeddedFont>
      <p:font typeface="Inter Light"/>
      <p:regular r:id="rId22"/>
      <p:bold r:id="rId23"/>
    </p:embeddedFont>
    <p:embeddedFont>
      <p:font typeface="Inter"/>
      <p:regular r:id="rId24"/>
      <p:bold r:id="rId25"/>
    </p:embeddedFont>
    <p:embeddedFont>
      <p:font typeface="Barlow SemiBold"/>
      <p:regular r:id="rId26"/>
      <p:bold r:id="rId27"/>
      <p:italic r:id="rId28"/>
      <p:boldItalic r:id="rId29"/>
    </p:embeddedFont>
    <p:embeddedFont>
      <p:font typeface="Barlow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48">
          <p15:clr>
            <a:srgbClr val="747775"/>
          </p15:clr>
        </p15:guide>
        <p15:guide id="2" pos="5357">
          <p15:clr>
            <a:srgbClr val="747775"/>
          </p15:clr>
        </p15:guide>
        <p15:guide id="3" pos="518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/>
        <p:guide pos="5357"/>
        <p:guide pos="51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agueSpartan-regular.fntdata"/><Relationship Id="rId22" Type="http://schemas.openxmlformats.org/officeDocument/2006/relationships/font" Target="fonts/InterLight-regular.fntdata"/><Relationship Id="rId21" Type="http://schemas.openxmlformats.org/officeDocument/2006/relationships/font" Target="fonts/LeagueSpartan-bold.fntdata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SemiBold-regular.fntdata"/><Relationship Id="rId25" Type="http://schemas.openxmlformats.org/officeDocument/2006/relationships/font" Target="fonts/Inter-bold.fntdata"/><Relationship Id="rId28" Type="http://schemas.openxmlformats.org/officeDocument/2006/relationships/font" Target="fonts/BarlowSemiBold-italic.fntdata"/><Relationship Id="rId27" Type="http://schemas.openxmlformats.org/officeDocument/2006/relationships/font" Target="fonts/Barlow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bold.fntdata"/><Relationship Id="rId30" Type="http://schemas.openxmlformats.org/officeDocument/2006/relationships/font" Target="fonts/BarlowLight-regular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e479c9920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e479c9920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576d376697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576d376697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76d376697_0_2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76d376697_0_2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576d376697_0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576d376697_0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576d376697_0_2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576d376697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576d3766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576d3766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576d376697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576d37669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e479c99201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e479c9920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576d3766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576d3766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576d376697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576d376697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25" y="0"/>
            <a:ext cx="9144224" cy="5143512"/>
            <a:chOff x="-225" y="0"/>
            <a:chExt cx="9144224" cy="5143512"/>
          </a:xfrm>
        </p:grpSpPr>
        <p:sp>
          <p:nvSpPr>
            <p:cNvPr id="11" name="Google Shape;11;p2"/>
            <p:cNvSpPr/>
            <p:nvPr/>
          </p:nvSpPr>
          <p:spPr>
            <a:xfrm>
              <a:off x="0" y="0"/>
              <a:ext cx="61002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75" y="1541675"/>
              <a:ext cx="6870000" cy="206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477595" y="4477088"/>
              <a:ext cx="666403" cy="666424"/>
              <a:chOff x="7996345" y="980275"/>
              <a:chExt cx="666403" cy="66642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042555" y="1541664"/>
              <a:ext cx="730045" cy="2060087"/>
              <a:chOff x="7022220" y="1541675"/>
              <a:chExt cx="666403" cy="1880499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7022220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224547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426873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022220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224547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426873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022220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24547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26873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022220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24547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426873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629199" y="1541675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629199" y="1744017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629199" y="1946358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629224" y="2148699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22220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4547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426873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022220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24547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426873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022220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224547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426873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022220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224547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426873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629199" y="235105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7629199" y="255339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629199" y="27557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629224" y="29580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7022220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7224547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426873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7022220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7224547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7426873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7629199" y="316043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629224" y="336277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2"/>
            <p:cNvGrpSpPr/>
            <p:nvPr/>
          </p:nvGrpSpPr>
          <p:grpSpPr>
            <a:xfrm>
              <a:off x="-225" y="2008293"/>
              <a:ext cx="301775" cy="1126923"/>
              <a:chOff x="-225" y="1987280"/>
              <a:chExt cx="318900" cy="1190873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-175" y="1987280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-175" y="2255817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-175" y="2524353"/>
                <a:ext cx="318794" cy="1166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2"/>
            <p:cNvGrpSpPr/>
            <p:nvPr/>
          </p:nvGrpSpPr>
          <p:grpSpPr>
            <a:xfrm>
              <a:off x="8842175" y="668859"/>
              <a:ext cx="301822" cy="872807"/>
              <a:chOff x="-225" y="2255817"/>
              <a:chExt cx="318950" cy="92233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-175" y="2255817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-175" y="25243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-225" y="2792878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-225" y="3061453"/>
                <a:ext cx="318900" cy="1167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5798375" y="4270684"/>
              <a:ext cx="301822" cy="872807"/>
              <a:chOff x="1611209" y="2255817"/>
              <a:chExt cx="318950" cy="922336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1611259" y="2255817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611259" y="25243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611209" y="2792878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611209" y="3061453"/>
                <a:ext cx="318900" cy="116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685795" y="0"/>
              <a:ext cx="666403" cy="666424"/>
              <a:chOff x="7996345" y="980275"/>
              <a:chExt cx="666403" cy="666424"/>
            </a:xfrm>
          </p:grpSpPr>
          <p:sp>
            <p:nvSpPr>
              <p:cNvPr id="88" name="Google Shape;88;p2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" name="Google Shape;104;p2"/>
          <p:cNvSpPr txBox="1"/>
          <p:nvPr>
            <p:ph type="ctrTitle"/>
          </p:nvPr>
        </p:nvSpPr>
        <p:spPr>
          <a:xfrm>
            <a:off x="685800" y="1541675"/>
            <a:ext cx="5740200" cy="206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1" type="blank">
  <p:cSld name="BLANK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1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455" name="Google Shape;455;p11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7" name="Google Shape;457;p11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458" name="Google Shape;458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1" name="Google Shape;461;p11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62" name="Google Shape;462;p11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1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1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1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1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1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variant 2">
  <p:cSld name="BLANK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2"/>
          <p:cNvSpPr/>
          <p:nvPr/>
        </p:nvSpPr>
        <p:spPr>
          <a:xfrm>
            <a:off x="8490504" y="4489800"/>
            <a:ext cx="653700" cy="6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2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12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87" name="Google Shape;487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2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91" name="Google Shape;491;p12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2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2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2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2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2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2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2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2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2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2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2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2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2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2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2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12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508" name="Google Shape;508;p12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12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-175" y="1541675"/>
            <a:ext cx="6870000" cy="206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3"/>
          <p:cNvGrpSpPr/>
          <p:nvPr/>
        </p:nvGrpSpPr>
        <p:grpSpPr>
          <a:xfrm>
            <a:off x="8477595" y="4477088"/>
            <a:ext cx="666403" cy="666424"/>
            <a:chOff x="7996345" y="980275"/>
            <a:chExt cx="666403" cy="666424"/>
          </a:xfrm>
        </p:grpSpPr>
        <p:sp>
          <p:nvSpPr>
            <p:cNvPr id="109" name="Google Shape;109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7042555" y="1541664"/>
            <a:ext cx="508369" cy="2060087"/>
            <a:chOff x="7022220" y="1541675"/>
            <a:chExt cx="464052" cy="1880499"/>
          </a:xfrm>
        </p:grpSpPr>
        <p:sp>
          <p:nvSpPr>
            <p:cNvPr id="126" name="Google Shape;126;p3"/>
            <p:cNvSpPr/>
            <p:nvPr/>
          </p:nvSpPr>
          <p:spPr>
            <a:xfrm>
              <a:off x="7022220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224547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7426873" y="1541675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7022220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224547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426873" y="1744017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022220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7224547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426873" y="1946358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022220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224547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426873" y="2148699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022220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224547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426873" y="2351050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022220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24547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426873" y="2553392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022220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224547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426873" y="27557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022220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224547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426873" y="29580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022220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224547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426873" y="3160433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022220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224547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26873" y="3362774"/>
              <a:ext cx="59400" cy="5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-225" y="2135380"/>
            <a:ext cx="301822" cy="872770"/>
            <a:chOff x="-225" y="1987280"/>
            <a:chExt cx="318950" cy="922298"/>
          </a:xfrm>
        </p:grpSpPr>
        <p:sp>
          <p:nvSpPr>
            <p:cNvPr id="157" name="Google Shape;157;p3"/>
            <p:cNvSpPr/>
            <p:nvPr/>
          </p:nvSpPr>
          <p:spPr>
            <a:xfrm>
              <a:off x="-175" y="1987280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8842175" y="668859"/>
            <a:ext cx="301822" cy="872807"/>
            <a:chOff x="-225" y="2255817"/>
            <a:chExt cx="318950" cy="922336"/>
          </a:xfrm>
        </p:grpSpPr>
        <p:sp>
          <p:nvSpPr>
            <p:cNvPr id="162" name="Google Shape;162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6100350" y="4270684"/>
            <a:ext cx="301822" cy="872807"/>
            <a:chOff x="-225" y="2255817"/>
            <a:chExt cx="318950" cy="922336"/>
          </a:xfrm>
        </p:grpSpPr>
        <p:sp>
          <p:nvSpPr>
            <p:cNvPr id="167" name="Google Shape;167;p3"/>
            <p:cNvSpPr/>
            <p:nvPr/>
          </p:nvSpPr>
          <p:spPr>
            <a:xfrm>
              <a:off x="-175" y="2255817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-175" y="25243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225" y="2792878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225" y="3061453"/>
              <a:ext cx="318900" cy="11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685795" y="0"/>
            <a:ext cx="666403" cy="666424"/>
            <a:chOff x="7996345" y="980275"/>
            <a:chExt cx="666403" cy="666424"/>
          </a:xfrm>
        </p:grpSpPr>
        <p:sp>
          <p:nvSpPr>
            <p:cNvPr id="172" name="Google Shape;172;p3"/>
            <p:cNvSpPr/>
            <p:nvPr/>
          </p:nvSpPr>
          <p:spPr>
            <a:xfrm>
              <a:off x="7996345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198672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400998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7996345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198672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400998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996345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198672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400998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996345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198672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400998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603324" y="980275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603324" y="1182617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603324" y="1384958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603349" y="1587299"/>
              <a:ext cx="59400" cy="59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3"/>
          <p:cNvSpPr txBox="1"/>
          <p:nvPr>
            <p:ph type="ctrTitle"/>
          </p:nvPr>
        </p:nvSpPr>
        <p:spPr>
          <a:xfrm>
            <a:off x="603425" y="1794125"/>
            <a:ext cx="5497200" cy="8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"/>
          <p:cNvSpPr txBox="1"/>
          <p:nvPr>
            <p:ph idx="1" type="subTitle"/>
          </p:nvPr>
        </p:nvSpPr>
        <p:spPr>
          <a:xfrm>
            <a:off x="603425" y="2604674"/>
            <a:ext cx="5497200" cy="3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4"/>
          <p:cNvGrpSpPr/>
          <p:nvPr/>
        </p:nvGrpSpPr>
        <p:grpSpPr>
          <a:xfrm>
            <a:off x="-175" y="0"/>
            <a:ext cx="9158125" cy="5149862"/>
            <a:chOff x="-175" y="0"/>
            <a:chExt cx="9158125" cy="514986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78456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>
              <a:off x="-175" y="664293"/>
              <a:ext cx="318794" cy="653721"/>
              <a:chOff x="5385375" y="498300"/>
              <a:chExt cx="802200" cy="556500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7" name="Google Shape;197;p4"/>
            <p:cNvSpPr/>
            <p:nvPr/>
          </p:nvSpPr>
          <p:spPr>
            <a:xfrm>
              <a:off x="666125" y="660475"/>
              <a:ext cx="666300" cy="66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4"/>
            <p:cNvGrpSpPr/>
            <p:nvPr/>
          </p:nvGrpSpPr>
          <p:grpSpPr>
            <a:xfrm>
              <a:off x="8994728" y="670955"/>
              <a:ext cx="149289" cy="653721"/>
              <a:chOff x="5385375" y="498300"/>
              <a:chExt cx="802200" cy="556500"/>
            </a:xfrm>
          </p:grpSpPr>
          <p:sp>
            <p:nvSpPr>
              <p:cNvPr id="200" name="Google Shape;200;p4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4"/>
            <p:cNvGrpSpPr/>
            <p:nvPr/>
          </p:nvGrpSpPr>
          <p:grpSpPr>
            <a:xfrm>
              <a:off x="7508545" y="3014000"/>
              <a:ext cx="666403" cy="1475799"/>
              <a:chOff x="7508545" y="664625"/>
              <a:chExt cx="666403" cy="1475799"/>
            </a:xfrm>
          </p:grpSpPr>
          <p:sp>
            <p:nvSpPr>
              <p:cNvPr id="204" name="Google Shape;204;p4"/>
              <p:cNvSpPr/>
              <p:nvPr/>
            </p:nvSpPr>
            <p:spPr>
              <a:xfrm>
                <a:off x="7508545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710872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913198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508545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710872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913198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508545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710872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913198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7508545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7710872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7913198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8115524" y="664625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8115524" y="866967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8115524" y="1069308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115549" y="1271649"/>
                <a:ext cx="59344" cy="5934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7508545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7710872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7913198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7508545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7710872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7913198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7508545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7710872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7913198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7508545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7710872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>
                <a:off x="7913198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>
                <a:off x="8115524" y="1474000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>
                <a:off x="8115524" y="1676342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4"/>
              <p:cNvSpPr/>
              <p:nvPr/>
            </p:nvSpPr>
            <p:spPr>
              <a:xfrm>
                <a:off x="8115524" y="1878683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4"/>
              <p:cNvSpPr/>
              <p:nvPr/>
            </p:nvSpPr>
            <p:spPr>
              <a:xfrm>
                <a:off x="8115549" y="2081024"/>
                <a:ext cx="59400" cy="5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>
              <a:off x="666070" y="4483438"/>
              <a:ext cx="666403" cy="666424"/>
              <a:chOff x="7996345" y="980275"/>
              <a:chExt cx="666403" cy="666424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7996345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4"/>
              <p:cNvSpPr/>
              <p:nvPr/>
            </p:nvSpPr>
            <p:spPr>
              <a:xfrm>
                <a:off x="8198672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"/>
              <p:cNvSpPr/>
              <p:nvPr/>
            </p:nvSpPr>
            <p:spPr>
              <a:xfrm>
                <a:off x="8400998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"/>
              <p:cNvSpPr/>
              <p:nvPr/>
            </p:nvSpPr>
            <p:spPr>
              <a:xfrm>
                <a:off x="7996345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4"/>
              <p:cNvSpPr/>
              <p:nvPr/>
            </p:nvSpPr>
            <p:spPr>
              <a:xfrm>
                <a:off x="8198672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4"/>
              <p:cNvSpPr/>
              <p:nvPr/>
            </p:nvSpPr>
            <p:spPr>
              <a:xfrm>
                <a:off x="8400998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4"/>
              <p:cNvSpPr/>
              <p:nvPr/>
            </p:nvSpPr>
            <p:spPr>
              <a:xfrm>
                <a:off x="7996345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4"/>
              <p:cNvSpPr/>
              <p:nvPr/>
            </p:nvSpPr>
            <p:spPr>
              <a:xfrm>
                <a:off x="8198672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4"/>
              <p:cNvSpPr/>
              <p:nvPr/>
            </p:nvSpPr>
            <p:spPr>
              <a:xfrm>
                <a:off x="8400998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4"/>
              <p:cNvSpPr/>
              <p:nvPr/>
            </p:nvSpPr>
            <p:spPr>
              <a:xfrm>
                <a:off x="7996345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4"/>
              <p:cNvSpPr/>
              <p:nvPr/>
            </p:nvSpPr>
            <p:spPr>
              <a:xfrm>
                <a:off x="8198672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4"/>
              <p:cNvSpPr/>
              <p:nvPr/>
            </p:nvSpPr>
            <p:spPr>
              <a:xfrm>
                <a:off x="8400998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4"/>
              <p:cNvSpPr/>
              <p:nvPr/>
            </p:nvSpPr>
            <p:spPr>
              <a:xfrm>
                <a:off x="8603324" y="980275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4"/>
              <p:cNvSpPr/>
              <p:nvPr/>
            </p:nvSpPr>
            <p:spPr>
              <a:xfrm>
                <a:off x="8603324" y="1182617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4"/>
              <p:cNvSpPr/>
              <p:nvPr/>
            </p:nvSpPr>
            <p:spPr>
              <a:xfrm>
                <a:off x="8603324" y="1384958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4"/>
              <p:cNvSpPr/>
              <p:nvPr/>
            </p:nvSpPr>
            <p:spPr>
              <a:xfrm>
                <a:off x="8603349" y="1587299"/>
                <a:ext cx="59400" cy="59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3" name="Google Shape;253;p4"/>
          <p:cNvSpPr txBox="1"/>
          <p:nvPr>
            <p:ph idx="1" type="body"/>
          </p:nvPr>
        </p:nvSpPr>
        <p:spPr>
          <a:xfrm>
            <a:off x="1699000" y="660475"/>
            <a:ext cx="5045400" cy="382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▪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indent="-457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indent="-457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indent="-457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indent="-457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indent="-457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indent="-457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indent="-457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indent="-457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Barlow SemiBold"/>
              <a:buChar char="▫"/>
              <a:defRPr sz="3600"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254" name="Google Shape;254;p4"/>
          <p:cNvSpPr txBox="1"/>
          <p:nvPr/>
        </p:nvSpPr>
        <p:spPr>
          <a:xfrm>
            <a:off x="666125" y="574543"/>
            <a:ext cx="6663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</a:rPr>
              <a:t>“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255" name="Google Shape;255;p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5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258" name="Google Shape;258;p5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1" name="Google Shape;261;p5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262" name="Google Shape;262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5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266" name="Google Shape;266;p5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5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5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5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5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5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5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5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5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283" name="Google Shape;283;p5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" name="Google Shape;286;p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7" name="Google Shape;287;p5"/>
          <p:cNvSpPr txBox="1"/>
          <p:nvPr>
            <p:ph idx="1" type="body"/>
          </p:nvPr>
        </p:nvSpPr>
        <p:spPr>
          <a:xfrm>
            <a:off x="1199775" y="1599700"/>
            <a:ext cx="66507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288" name="Google Shape;288;p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/>
          <p:nvPr/>
        </p:nvSpPr>
        <p:spPr>
          <a:xfrm>
            <a:off x="6100358" y="13"/>
            <a:ext cx="3050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6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6"/>
          <p:cNvSpPr/>
          <p:nvPr/>
        </p:nvSpPr>
        <p:spPr>
          <a:xfrm>
            <a:off x="322375" y="646500"/>
            <a:ext cx="44706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6"/>
          <p:cNvGrpSpPr/>
          <p:nvPr/>
        </p:nvGrpSpPr>
        <p:grpSpPr>
          <a:xfrm>
            <a:off x="-207" y="646493"/>
            <a:ext cx="155867" cy="653721"/>
            <a:chOff x="5385375" y="498300"/>
            <a:chExt cx="802200" cy="556500"/>
          </a:xfrm>
        </p:grpSpPr>
        <p:sp>
          <p:nvSpPr>
            <p:cNvPr id="294" name="Google Shape;294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6"/>
          <p:cNvGrpSpPr/>
          <p:nvPr/>
        </p:nvGrpSpPr>
        <p:grpSpPr>
          <a:xfrm>
            <a:off x="5434002" y="4483463"/>
            <a:ext cx="666347" cy="666373"/>
            <a:chOff x="7134700" y="414375"/>
            <a:chExt cx="501919" cy="501900"/>
          </a:xfrm>
        </p:grpSpPr>
        <p:sp>
          <p:nvSpPr>
            <p:cNvPr id="298" name="Google Shape;298;p6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" name="Google Shape;314;p6"/>
          <p:cNvGrpSpPr/>
          <p:nvPr/>
        </p:nvGrpSpPr>
        <p:grpSpPr>
          <a:xfrm rot="-5400000">
            <a:off x="8018100" y="-167410"/>
            <a:ext cx="318554" cy="653721"/>
            <a:chOff x="5385375" y="498300"/>
            <a:chExt cx="802200" cy="556500"/>
          </a:xfrm>
        </p:grpSpPr>
        <p:sp>
          <p:nvSpPr>
            <p:cNvPr id="315" name="Google Shape;315;p6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6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9" name="Google Shape;319;p6"/>
          <p:cNvSpPr txBox="1"/>
          <p:nvPr>
            <p:ph idx="1" type="body"/>
          </p:nvPr>
        </p:nvSpPr>
        <p:spPr>
          <a:xfrm>
            <a:off x="508700" y="1599700"/>
            <a:ext cx="4284300" cy="28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/>
        </p:txBody>
      </p:sp>
      <p:sp>
        <p:nvSpPr>
          <p:cNvPr id="320" name="Google Shape;320;p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7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23" name="Google Shape;323;p7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6" name="Google Shape;326;p7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7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7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1" name="Google Shape;351;p7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9pPr>
          </a:lstStyle>
          <a:p/>
        </p:txBody>
      </p:sp>
      <p:sp>
        <p:nvSpPr>
          <p:cNvPr id="354" name="Google Shape;354;p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57" name="Google Shape;357;p8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8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61" name="Google Shape;361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4" name="Google Shape;364;p8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365" name="Google Shape;365;p8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8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382" name="Google Shape;382;p8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5" name="Google Shape;385;p8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6" name="Google Shape;386;p8"/>
          <p:cNvSpPr txBox="1"/>
          <p:nvPr>
            <p:ph idx="1" type="body"/>
          </p:nvPr>
        </p:nvSpPr>
        <p:spPr>
          <a:xfrm>
            <a:off x="1165875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7" name="Google Shape;387;p8"/>
          <p:cNvSpPr txBox="1"/>
          <p:nvPr>
            <p:ph idx="2" type="body"/>
          </p:nvPr>
        </p:nvSpPr>
        <p:spPr>
          <a:xfrm>
            <a:off x="3706438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8" name="Google Shape;388;p8"/>
          <p:cNvSpPr txBox="1"/>
          <p:nvPr>
            <p:ph idx="3" type="body"/>
          </p:nvPr>
        </p:nvSpPr>
        <p:spPr>
          <a:xfrm>
            <a:off x="6247001" y="1599700"/>
            <a:ext cx="22572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9pPr>
          </a:lstStyle>
          <a:p/>
        </p:txBody>
      </p:sp>
      <p:sp>
        <p:nvSpPr>
          <p:cNvPr id="389" name="Google Shape;389;p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9"/>
          <p:cNvGrpSpPr/>
          <p:nvPr/>
        </p:nvGrpSpPr>
        <p:grpSpPr>
          <a:xfrm>
            <a:off x="-207" y="0"/>
            <a:ext cx="9158157" cy="5149835"/>
            <a:chOff x="-207" y="0"/>
            <a:chExt cx="9158157" cy="5149835"/>
          </a:xfrm>
        </p:grpSpPr>
        <p:sp>
          <p:nvSpPr>
            <p:cNvPr id="392" name="Google Shape;392;p9"/>
            <p:cNvSpPr/>
            <p:nvPr/>
          </p:nvSpPr>
          <p:spPr>
            <a:xfrm>
              <a:off x="8504250" y="4489800"/>
              <a:ext cx="6537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0"/>
              <a:ext cx="6537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2375" y="664300"/>
              <a:ext cx="8181900" cy="653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9"/>
            <p:cNvGrpSpPr/>
            <p:nvPr/>
          </p:nvGrpSpPr>
          <p:grpSpPr>
            <a:xfrm>
              <a:off x="-207" y="664293"/>
              <a:ext cx="155867" cy="653721"/>
              <a:chOff x="5385375" y="498300"/>
              <a:chExt cx="802200" cy="556500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9" name="Google Shape;399;p9"/>
            <p:cNvGrpSpPr/>
            <p:nvPr/>
          </p:nvGrpSpPr>
          <p:grpSpPr>
            <a:xfrm>
              <a:off x="322384" y="4483463"/>
              <a:ext cx="666347" cy="666373"/>
              <a:chOff x="7134700" y="414375"/>
              <a:chExt cx="501919" cy="501900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71347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72871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74395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71347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72871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74395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71347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72871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74395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71347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72871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7439500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7591900" y="4143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7591900" y="5667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7591900" y="7191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7591919" y="871575"/>
                <a:ext cx="44700" cy="44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8832384" y="670955"/>
              <a:ext cx="311815" cy="653721"/>
              <a:chOff x="5385375" y="498300"/>
              <a:chExt cx="802200" cy="556500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5385375" y="4983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5385375" y="7269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5385375" y="955500"/>
                <a:ext cx="802200" cy="99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0" name="Google Shape;420;p9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21" name="Google Shape;421;p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/>
          <p:nvPr/>
        </p:nvSpPr>
        <p:spPr>
          <a:xfrm>
            <a:off x="8504250" y="4489800"/>
            <a:ext cx="653700" cy="65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0"/>
          <p:cNvSpPr/>
          <p:nvPr/>
        </p:nvSpPr>
        <p:spPr>
          <a:xfrm>
            <a:off x="0" y="0"/>
            <a:ext cx="653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0"/>
          <p:cNvSpPr/>
          <p:nvPr/>
        </p:nvSpPr>
        <p:spPr>
          <a:xfrm>
            <a:off x="322375" y="4489799"/>
            <a:ext cx="7524000" cy="33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6" name="Google Shape;426;p10"/>
          <p:cNvGrpSpPr/>
          <p:nvPr/>
        </p:nvGrpSpPr>
        <p:grpSpPr>
          <a:xfrm>
            <a:off x="-207" y="664293"/>
            <a:ext cx="155867" cy="653721"/>
            <a:chOff x="5385375" y="498300"/>
            <a:chExt cx="802200" cy="556500"/>
          </a:xfrm>
        </p:grpSpPr>
        <p:sp>
          <p:nvSpPr>
            <p:cNvPr id="427" name="Google Shape;427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10"/>
          <p:cNvGrpSpPr/>
          <p:nvPr/>
        </p:nvGrpSpPr>
        <p:grpSpPr>
          <a:xfrm>
            <a:off x="322384" y="657975"/>
            <a:ext cx="666347" cy="666373"/>
            <a:chOff x="7134700" y="414375"/>
            <a:chExt cx="501919" cy="501900"/>
          </a:xfrm>
        </p:grpSpPr>
        <p:sp>
          <p:nvSpPr>
            <p:cNvPr id="431" name="Google Shape;431;p10"/>
            <p:cNvSpPr/>
            <p:nvPr/>
          </p:nvSpPr>
          <p:spPr>
            <a:xfrm>
              <a:off x="71347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0"/>
            <p:cNvSpPr/>
            <p:nvPr/>
          </p:nvSpPr>
          <p:spPr>
            <a:xfrm>
              <a:off x="72871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0"/>
            <p:cNvSpPr/>
            <p:nvPr/>
          </p:nvSpPr>
          <p:spPr>
            <a:xfrm>
              <a:off x="74395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0"/>
            <p:cNvSpPr/>
            <p:nvPr/>
          </p:nvSpPr>
          <p:spPr>
            <a:xfrm>
              <a:off x="71347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0"/>
            <p:cNvSpPr/>
            <p:nvPr/>
          </p:nvSpPr>
          <p:spPr>
            <a:xfrm>
              <a:off x="72871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0"/>
            <p:cNvSpPr/>
            <p:nvPr/>
          </p:nvSpPr>
          <p:spPr>
            <a:xfrm>
              <a:off x="74395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0"/>
            <p:cNvSpPr/>
            <p:nvPr/>
          </p:nvSpPr>
          <p:spPr>
            <a:xfrm>
              <a:off x="71347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0"/>
            <p:cNvSpPr/>
            <p:nvPr/>
          </p:nvSpPr>
          <p:spPr>
            <a:xfrm>
              <a:off x="72871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0"/>
            <p:cNvSpPr/>
            <p:nvPr/>
          </p:nvSpPr>
          <p:spPr>
            <a:xfrm>
              <a:off x="74395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0"/>
            <p:cNvSpPr/>
            <p:nvPr/>
          </p:nvSpPr>
          <p:spPr>
            <a:xfrm>
              <a:off x="71347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0"/>
            <p:cNvSpPr/>
            <p:nvPr/>
          </p:nvSpPr>
          <p:spPr>
            <a:xfrm>
              <a:off x="72871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>
              <a:off x="7439500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>
              <a:off x="7591900" y="4143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7591900" y="5667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7591900" y="7191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7591919" y="871575"/>
              <a:ext cx="44700" cy="44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0"/>
          <p:cNvGrpSpPr/>
          <p:nvPr/>
        </p:nvGrpSpPr>
        <p:grpSpPr>
          <a:xfrm>
            <a:off x="8832384" y="670955"/>
            <a:ext cx="311815" cy="653721"/>
            <a:chOff x="5385375" y="498300"/>
            <a:chExt cx="802200" cy="556500"/>
          </a:xfrm>
        </p:grpSpPr>
        <p:sp>
          <p:nvSpPr>
            <p:cNvPr id="448" name="Google Shape;448;p10"/>
            <p:cNvSpPr/>
            <p:nvPr/>
          </p:nvSpPr>
          <p:spPr>
            <a:xfrm>
              <a:off x="5385375" y="4983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5385375" y="7269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5385375" y="955500"/>
              <a:ext cx="802200" cy="9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0"/>
          <p:cNvSpPr txBox="1"/>
          <p:nvPr>
            <p:ph idx="1" type="body"/>
          </p:nvPr>
        </p:nvSpPr>
        <p:spPr>
          <a:xfrm>
            <a:off x="650725" y="4489800"/>
            <a:ext cx="7195800" cy="33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52" name="Google Shape;452;p1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Barlow SemiBold"/>
              <a:buNone/>
              <a:defRPr sz="26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314800" y="1599700"/>
            <a:ext cx="71895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▪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▫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700">
        <p:push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w_aQLBVuZns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ctrTitle"/>
          </p:nvPr>
        </p:nvSpPr>
        <p:spPr>
          <a:xfrm>
            <a:off x="708425" y="1524325"/>
            <a:ext cx="5740200" cy="20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Desafios e Soluções em Sistemas Operacionais e Introdução a Conteinerização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17" name="Google Shape;517;p13"/>
          <p:cNvSpPr txBox="1"/>
          <p:nvPr/>
        </p:nvSpPr>
        <p:spPr>
          <a:xfrm>
            <a:off x="708425" y="3799075"/>
            <a:ext cx="20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Henrique Moura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Wesley Ferreira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2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Vantagens dos Containers 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15" name="Google Shape;615;p2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6" name="Google Shape;616;p22"/>
          <p:cNvSpPr txBox="1"/>
          <p:nvPr/>
        </p:nvSpPr>
        <p:spPr>
          <a:xfrm>
            <a:off x="590550" y="1622075"/>
            <a:ext cx="7153200" cy="27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Mais leve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Não tem os custos de manter múltiplos S.O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Pode empacotar e isolar seus aplicativos e dependências em containers independentes que compartilham o mesmo sistema operacional subjacente. Isso elimina a necessidade de manter múltiplos sistemas operacionais, reduzindo os custos e simplificando a infraestrutura de TI.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Mais rápido de subir: 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Como eles não precisam inicializar um sistema operacional completo como uma máquina virtual, o tempo necessário para subir um container é significativamente menor.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17" name="Google Shape;617;p22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18" name="Google Shape;618;p22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3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Importancia dos Containers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24" name="Google Shape;624;p2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5" name="Google Shape;625;p23"/>
          <p:cNvSpPr txBox="1"/>
          <p:nvPr/>
        </p:nvSpPr>
        <p:spPr>
          <a:xfrm>
            <a:off x="661100" y="1593500"/>
            <a:ext cx="44451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26" name="Google Shape;626;p23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27" name="Google Shape;627;p23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23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Dois apps utilizando a mesma porta de rede: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Necessidade de versões específicas de linguagem para cada app: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App congelando todo o sistema: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3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 um ambiente de containers, cada app é executado em seu próprio container isolado. Isso garante que eles possam compartilhar o mesmo host físico sem conflitos.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 alguns casos, </a:t>
            </a:r>
            <a:r>
              <a:rPr lang="en" sz="1200"/>
              <a:t>diferentes apps podem exigir versões específicas de uma linguagem de programação ou bibliotecas. Cada container pode ter sua própria imagem base, que inclui a linguagem e as dependências necessárias para executar o app específico.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Em um ambiente de containers, cada app é executado em seu próprio container isolado. Isso significa que se um app travar ou congelar, isso não afetará o sistema como um todo. A falha em um container não afeta outros containers nem o host subjacente.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4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Casos de uso do mundo real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35" name="Google Shape;635;p2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 txBox="1"/>
          <p:nvPr/>
        </p:nvSpPr>
        <p:spPr>
          <a:xfrm>
            <a:off x="596900" y="1607750"/>
            <a:ext cx="47400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Aplicações web: sites, blogs, lojas online.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Microsserviços: arquiteturas baseadas em serviços independentes.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Aplicações de processamento de dados: análise, aprendizado de máquina.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Bancos de dados: MySQL, PostgreSQL, MongoDB.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7" name="Google Shape;637;p24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638" name="Google Shape;638;p2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 txBox="1"/>
          <p:nvPr/>
        </p:nvSpPr>
        <p:spPr>
          <a:xfrm>
            <a:off x="1339800" y="1483925"/>
            <a:ext cx="5385000" cy="3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Em resumo, o Docker e a conteinerização ajudam a resolver os desafios de compatibilidade e interoperabilidade, fornecendo um ambiente isolado, portátil e gerenciável para a execução de aplicativos. Essas tecnologias permitem que as empresas distribuidoras ofereçam sistemas operacionais e aplicativos mais flexíveis, que possam ser executados em diferentes ambientes e interoperar com outros sistemas de forma mais eficiente.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5" name="Google Shape;645;p2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646" name="Google Shape;646;p25"/>
          <p:cNvSpPr txBox="1"/>
          <p:nvPr>
            <p:ph idx="1" type="body"/>
          </p:nvPr>
        </p:nvSpPr>
        <p:spPr>
          <a:xfrm>
            <a:off x="1892300" y="657150"/>
            <a:ext cx="24798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647" name="Google Shape;647;p2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"/>
          <p:cNvSpPr txBox="1"/>
          <p:nvPr>
            <p:ph idx="12" type="sldNum"/>
          </p:nvPr>
        </p:nvSpPr>
        <p:spPr>
          <a:xfrm>
            <a:off x="849050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53" name="Google Shape;653;p26"/>
          <p:cNvSpPr txBox="1"/>
          <p:nvPr>
            <p:ph idx="4294967295" type="ctrTitle"/>
          </p:nvPr>
        </p:nvSpPr>
        <p:spPr>
          <a:xfrm>
            <a:off x="4201550" y="2155488"/>
            <a:ext cx="4288800" cy="83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1"/>
                </a:solidFill>
              </a:rPr>
              <a:t>Obrigado</a:t>
            </a:r>
            <a:r>
              <a:rPr lang="en" sz="6000">
                <a:solidFill>
                  <a:schemeClr val="accent1"/>
                </a:solidFill>
              </a:rPr>
              <a:t>!</a:t>
            </a:r>
            <a:endParaRPr sz="6000">
              <a:solidFill>
                <a:schemeClr val="accent1"/>
              </a:solidFill>
            </a:endParaRPr>
          </a:p>
        </p:txBody>
      </p:sp>
      <p:pic>
        <p:nvPicPr>
          <p:cNvPr id="654" name="Google Shape;654;p26"/>
          <p:cNvPicPr preferRelativeResize="0"/>
          <p:nvPr/>
        </p:nvPicPr>
        <p:blipFill rotWithShape="1">
          <a:blip r:embed="rId3">
            <a:alphaModFix/>
          </a:blip>
          <a:srcRect b="0" l="7395" r="7403" t="0"/>
          <a:stretch/>
        </p:blipFill>
        <p:spPr>
          <a:xfrm>
            <a:off x="648603" y="0"/>
            <a:ext cx="2920851" cy="5143501"/>
          </a:xfrm>
          <a:prstGeom prst="rect">
            <a:avLst/>
          </a:prstGeom>
          <a:noFill/>
          <a:ln>
            <a:noFill/>
          </a:ln>
          <a:effectLst>
            <a:outerShdw blurRad="328613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4"/>
          <p:cNvSpPr txBox="1"/>
          <p:nvPr>
            <p:ph type="title"/>
          </p:nvPr>
        </p:nvSpPr>
        <p:spPr>
          <a:xfrm>
            <a:off x="650400" y="1004175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4"/>
          <p:cNvSpPr txBox="1"/>
          <p:nvPr>
            <p:ph idx="2" type="body"/>
          </p:nvPr>
        </p:nvSpPr>
        <p:spPr>
          <a:xfrm>
            <a:off x="5056888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524" name="Google Shape;524;p14"/>
          <p:cNvSpPr txBox="1"/>
          <p:nvPr>
            <p:ph idx="1" type="body"/>
          </p:nvPr>
        </p:nvSpPr>
        <p:spPr>
          <a:xfrm>
            <a:off x="1172650" y="1599700"/>
            <a:ext cx="3447300" cy="289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Introdução aos desafios dos sistemas operacionais em diferentes máquinas.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Explicação de como as configurações de hardware afetam o desempenho do sistema operacional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A abordagem da Apple para resolver esses desafios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Introdução ao Docker e à conteinerização como solução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5" name="Google Shape;525;p14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6" name="Google Shape;52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00" y="1458700"/>
            <a:ext cx="4275000" cy="2838874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Desafíos</a:t>
            </a: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 enfrentados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32" name="Google Shape;532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3" name="Google Shape;533;p15"/>
          <p:cNvSpPr txBox="1"/>
          <p:nvPr/>
        </p:nvSpPr>
        <p:spPr>
          <a:xfrm>
            <a:off x="1028700" y="1644900"/>
            <a:ext cx="44451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Interoperabilidade e compatibilidade.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Drivers de dispositivo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Desempenho comprometido.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Conflitos e limitações de recursos.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Dificuldade de instalação de software.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	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Segurança.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</p:txBody>
      </p:sp>
      <p:pic>
        <p:nvPicPr>
          <p:cNvPr id="534" name="Google Shape;53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5" y="1318000"/>
            <a:ext cx="2855380" cy="3854799"/>
          </a:xfrm>
          <a:prstGeom prst="rect">
            <a:avLst/>
          </a:prstGeom>
          <a:noFill/>
          <a:ln>
            <a:noFill/>
          </a:ln>
          <a:effectLst>
            <a:outerShdw blurRad="6858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35" name="Google Shape;535;p15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36" name="Google Shape;536;p15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/>
          <p:nvPr/>
        </p:nvSpPr>
        <p:spPr>
          <a:xfrm>
            <a:off x="4438100" y="1380913"/>
            <a:ext cx="3532500" cy="22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Place your screenshot here</a:t>
            </a:r>
            <a:endParaRPr sz="1000">
              <a:solidFill>
                <a:schemeClr val="dk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42" name="Google Shape;542;p16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3" name="Google Shape;543;p16"/>
          <p:cNvGrpSpPr/>
          <p:nvPr/>
        </p:nvGrpSpPr>
        <p:grpSpPr>
          <a:xfrm>
            <a:off x="3933249" y="1241129"/>
            <a:ext cx="4542205" cy="2661224"/>
            <a:chOff x="1177450" y="241631"/>
            <a:chExt cx="6173152" cy="3616776"/>
          </a:xfrm>
        </p:grpSpPr>
        <p:sp>
          <p:nvSpPr>
            <p:cNvPr id="544" name="Google Shape;544;p1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ffectLst>
              <a:outerShdw blurRad="200025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8" name="Google Shape;548;p16"/>
          <p:cNvSpPr txBox="1"/>
          <p:nvPr>
            <p:ph idx="4294967295" type="body"/>
          </p:nvPr>
        </p:nvSpPr>
        <p:spPr>
          <a:xfrm>
            <a:off x="1028700" y="942975"/>
            <a:ext cx="3162300" cy="273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Windows</a:t>
            </a:r>
            <a:endParaRPr b="1"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Sem dúvidas, se tornou o sistema operacional mais mal falado pelos usuários, marcou história com o vídeo do Bill Gates no lançamento do Windows 98 que deu tela azul durante sua apresentação.</a:t>
            </a:r>
            <a:endParaRPr sz="14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descr="HD version of the famous Windows 98 blue screen crash, starring Bill Gates and Chris Capossela, while plugging in a USB device (scanner) live at COMDEX on 20 April 1998." id="549" name="Google Shape;549;p16" title="Windows 98 blue screen crash live at COMDEX 1998 - (HD Quality) Bill Gates and Chris Capossel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100" y="1380925"/>
            <a:ext cx="3532500" cy="22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16"/>
          <p:cNvSpPr/>
          <p:nvPr/>
        </p:nvSpPr>
        <p:spPr>
          <a:xfrm>
            <a:off x="1945444" y="1150486"/>
            <a:ext cx="296970" cy="296970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650" y="407850"/>
            <a:ext cx="3070600" cy="4022001"/>
          </a:xfrm>
          <a:prstGeom prst="rect">
            <a:avLst/>
          </a:prstGeom>
          <a:noFill/>
          <a:ln>
            <a:noFill/>
          </a:ln>
          <a:effectLst>
            <a:outerShdw blurRad="442913" rotWithShape="0" algn="bl" dir="7080000" dist="19050">
              <a:srgbClr val="000000">
                <a:alpha val="50000"/>
              </a:srgbClr>
            </a:outerShdw>
          </a:effectLst>
        </p:spPr>
      </p:pic>
      <p:sp>
        <p:nvSpPr>
          <p:cNvPr id="556" name="Google Shape;556;p17"/>
          <p:cNvSpPr txBox="1"/>
          <p:nvPr>
            <p:ph type="title"/>
          </p:nvPr>
        </p:nvSpPr>
        <p:spPr>
          <a:xfrm>
            <a:off x="508700" y="646500"/>
            <a:ext cx="42843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eague Spartan"/>
                <a:ea typeface="League Spartan"/>
                <a:cs typeface="League Spartan"/>
                <a:sym typeface="League Spartan"/>
              </a:rPr>
              <a:t>Solução da Apple</a:t>
            </a:r>
            <a:endParaRPr b="1" sz="24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7" name="Google Shape;557;p1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7"/>
          <p:cNvSpPr txBox="1"/>
          <p:nvPr/>
        </p:nvSpPr>
        <p:spPr>
          <a:xfrm>
            <a:off x="508700" y="1520550"/>
            <a:ext cx="4686600" cy="24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Ecossistema fechado.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Padrões e especificações proprietários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Inter"/>
                <a:ea typeface="Inter"/>
                <a:cs typeface="Inter"/>
                <a:sym typeface="Inter"/>
              </a:rPr>
              <a:t>(Chips m1, protocolo AirPlay)</a:t>
            </a:r>
            <a:endParaRPr sz="1300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Sistema operacional unificado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"/>
                <a:ea typeface="Inter"/>
                <a:cs typeface="Inter"/>
                <a:sym typeface="Inter"/>
              </a:rPr>
              <a:t>(Ios, MacOS)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9" name="Google Shape;559;p17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</a:endParaRPr>
          </a:p>
        </p:txBody>
      </p:sp>
      <p:sp>
        <p:nvSpPr>
          <p:cNvPr id="560" name="Google Shape;560;p17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8"/>
          <p:cNvSpPr txBox="1"/>
          <p:nvPr>
            <p:ph type="title"/>
          </p:nvPr>
        </p:nvSpPr>
        <p:spPr>
          <a:xfrm>
            <a:off x="650400" y="692875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Conteinerização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66" name="Google Shape;566;p1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7" name="Google Shape;567;p18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68" name="Google Shape;568;p18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9" name="Google Shape;5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33" y="1445050"/>
            <a:ext cx="4431366" cy="304465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70" name="Google Shape;570;p18"/>
          <p:cNvSpPr txBox="1"/>
          <p:nvPr/>
        </p:nvSpPr>
        <p:spPr>
          <a:xfrm>
            <a:off x="635000" y="1288700"/>
            <a:ext cx="40776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Isolamento da aplicação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Otimização de recursos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Portabilidade e interoperabilidade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, os conteiners podem ser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Executados igualmente em qualquer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Sistema operacional.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Gerenciamento de dependências.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Escalabilidade e distribuição.</a:t>
            </a:r>
            <a:endParaRPr i="1"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9"/>
          <p:cNvSpPr txBox="1"/>
          <p:nvPr>
            <p:ph type="title"/>
          </p:nvPr>
        </p:nvSpPr>
        <p:spPr>
          <a:xfrm>
            <a:off x="6504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Virtualização x Conteinerização </a:t>
            </a:r>
            <a:endParaRPr/>
          </a:p>
        </p:txBody>
      </p:sp>
      <p:sp>
        <p:nvSpPr>
          <p:cNvPr id="576" name="Google Shape;576;p19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7" name="Google Shape;577;p19"/>
          <p:cNvCxnSpPr>
            <a:stCxn id="578" idx="2"/>
            <a:endCxn id="579" idx="0"/>
          </p:cNvCxnSpPr>
          <p:nvPr/>
        </p:nvCxnSpPr>
        <p:spPr>
          <a:xfrm>
            <a:off x="4893988" y="2432562"/>
            <a:ext cx="1855500" cy="42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19"/>
          <p:cNvCxnSpPr>
            <a:stCxn id="581" idx="0"/>
            <a:endCxn id="578" idx="2"/>
          </p:cNvCxnSpPr>
          <p:nvPr/>
        </p:nvCxnSpPr>
        <p:spPr>
          <a:xfrm flipH="1" rot="10800000">
            <a:off x="3095543" y="2432562"/>
            <a:ext cx="1798500" cy="42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19"/>
          <p:cNvCxnSpPr>
            <a:stCxn id="581" idx="2"/>
            <a:endCxn id="583" idx="0"/>
          </p:cNvCxnSpPr>
          <p:nvPr/>
        </p:nvCxnSpPr>
        <p:spPr>
          <a:xfrm>
            <a:off x="3095567" y="3335420"/>
            <a:ext cx="913500" cy="35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19"/>
          <p:cNvCxnSpPr>
            <a:stCxn id="585" idx="0"/>
            <a:endCxn id="581" idx="2"/>
          </p:cNvCxnSpPr>
          <p:nvPr/>
        </p:nvCxnSpPr>
        <p:spPr>
          <a:xfrm flipH="1" rot="10800000">
            <a:off x="2182101" y="3335420"/>
            <a:ext cx="913500" cy="35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9"/>
          <p:cNvCxnSpPr>
            <a:stCxn id="579" idx="2"/>
            <a:endCxn id="587" idx="0"/>
          </p:cNvCxnSpPr>
          <p:nvPr/>
        </p:nvCxnSpPr>
        <p:spPr>
          <a:xfrm>
            <a:off x="6749512" y="3335420"/>
            <a:ext cx="913500" cy="35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19"/>
          <p:cNvCxnSpPr>
            <a:stCxn id="589" idx="0"/>
            <a:endCxn id="579" idx="2"/>
          </p:cNvCxnSpPr>
          <p:nvPr/>
        </p:nvCxnSpPr>
        <p:spPr>
          <a:xfrm flipH="1" rot="10800000">
            <a:off x="5836045" y="3335420"/>
            <a:ext cx="913500" cy="355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90" name="Google Shape;5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1318000"/>
            <a:ext cx="7475549" cy="3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0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Docker e Conteinerização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96" name="Google Shape;596;p2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7" name="Google Shape;597;p20"/>
          <p:cNvSpPr txBox="1"/>
          <p:nvPr/>
        </p:nvSpPr>
        <p:spPr>
          <a:xfrm>
            <a:off x="634900" y="1485075"/>
            <a:ext cx="4395300" cy="3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Plataforma de código aberto, 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utilizada para 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Criação, implantação e execução de apps em 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contêineres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Mantido pela Docker inc.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Funciona através de Docker images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Um arquivo binário (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Docker file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) define a estrutura da aplicação, que depois de compilado, se torna a </a:t>
            </a:r>
            <a:r>
              <a:rPr b="1" lang="en">
                <a:latin typeface="Inter"/>
                <a:ea typeface="Inter"/>
                <a:cs typeface="Inter"/>
                <a:sym typeface="Inter"/>
              </a:rPr>
              <a:t>Docker image, </a:t>
            </a:r>
            <a:r>
              <a:rPr lang="en">
                <a:latin typeface="Inter Light"/>
                <a:ea typeface="Inter Light"/>
                <a:cs typeface="Inter Light"/>
                <a:sym typeface="Inter Light"/>
              </a:rPr>
              <a:t>um arquivo que será executado por um contêiner Docker.</a:t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Light"/>
              <a:ea typeface="Inter Light"/>
              <a:cs typeface="Inter Light"/>
              <a:sym typeface="Inter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Inter Light"/>
                <a:ea typeface="Inter Light"/>
                <a:cs typeface="Inter Light"/>
                <a:sym typeface="Inter Light"/>
              </a:rPr>
              <a:t>“Configure uma vez, replique quantas vezes quiser”</a:t>
            </a:r>
            <a:endParaRPr i="1"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598" name="Google Shape;598;p20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99" name="Google Shape;599;p20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omine o Docker: Um guia de comandos para gerenciar seus containers e  imagens." id="600" name="Google Shape;6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00" y="1425425"/>
            <a:ext cx="4113800" cy="2690100"/>
          </a:xfrm>
          <a:prstGeom prst="rect">
            <a:avLst/>
          </a:prstGeom>
          <a:noFill/>
          <a:ln>
            <a:noFill/>
          </a:ln>
          <a:effectLst>
            <a:outerShdw blurRad="45720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1"/>
          <p:cNvSpPr txBox="1"/>
          <p:nvPr>
            <p:ph type="title"/>
          </p:nvPr>
        </p:nvSpPr>
        <p:spPr>
          <a:xfrm>
            <a:off x="661100" y="664300"/>
            <a:ext cx="78432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ague Spartan"/>
                <a:ea typeface="League Spartan"/>
                <a:cs typeface="League Spartan"/>
                <a:sym typeface="League Spartan"/>
              </a:rPr>
              <a:t>Ecossistema Docker</a:t>
            </a:r>
            <a:endParaRPr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06" name="Google Shape;606;p2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7" name="Google Shape;607;p21"/>
          <p:cNvSpPr txBox="1"/>
          <p:nvPr/>
        </p:nvSpPr>
        <p:spPr>
          <a:xfrm>
            <a:off x="8064500" y="4826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 u="sng">
              <a:solidFill>
                <a:srgbClr val="FFFFFF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08" name="Google Shape;608;p21"/>
          <p:cNvSpPr txBox="1"/>
          <p:nvPr>
            <p:ph idx="12" type="sldNum"/>
          </p:nvPr>
        </p:nvSpPr>
        <p:spPr>
          <a:xfrm>
            <a:off x="8504254" y="4489800"/>
            <a:ext cx="653700" cy="65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842" y="1374375"/>
            <a:ext cx="6943734" cy="376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dovico template">
  <a:themeElements>
    <a:clrScheme name="Custom 347">
      <a:dk1>
        <a:srgbClr val="272A36"/>
      </a:dk1>
      <a:lt1>
        <a:srgbClr val="FFFFFF"/>
      </a:lt1>
      <a:dk2>
        <a:srgbClr val="808392"/>
      </a:dk2>
      <a:lt2>
        <a:srgbClr val="E0E0E7"/>
      </a:lt2>
      <a:accent1>
        <a:srgbClr val="FFAD1D"/>
      </a:accent1>
      <a:accent2>
        <a:srgbClr val="EB7700"/>
      </a:accent2>
      <a:accent3>
        <a:srgbClr val="FD7E6B"/>
      </a:accent3>
      <a:accent4>
        <a:srgbClr val="F03131"/>
      </a:accent4>
      <a:accent5>
        <a:srgbClr val="41B5FF"/>
      </a:accent5>
      <a:accent6>
        <a:srgbClr val="1E87CA"/>
      </a:accent6>
      <a:hlink>
        <a:srgbClr val="272A3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