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2276872"/>
            <a:ext cx="8735325" cy="2000251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SUBSTITUIÇÃO </a:t>
            </a: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USO </a:t>
            </a:r>
            <a:r>
              <a:rPr lang="pt-BR" sz="3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PAPEL PARA A CRIAÇÃO E ATRIBUIÇÃO DE TREINOS PARA CLIENTES DE ACADEMIA</a:t>
            </a:r>
            <a:b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D6D9B26C-5E5A-0503-BF93-9BCB6205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0"/>
            <a:ext cx="3600000" cy="761905"/>
          </a:xfrm>
          <a:prstGeom prst="rect">
            <a:avLst/>
          </a:prstGeom>
        </p:spPr>
      </p:pic>
      <p:pic>
        <p:nvPicPr>
          <p:cNvPr id="7" name="Imagem 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E3C7E0F-7A5A-3D5C-C76D-5F47CF84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992" y="47530"/>
            <a:ext cx="1847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E1399-8553-89B4-7A60-E4436EA9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Epígrafe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0D894-3142-286B-403A-BFBD6126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324" y="3068960"/>
            <a:ext cx="10360501" cy="3789040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Nenhum cidadão tem o direito de ser um amador em matéria de treinamento físico. Que desgraça é para o homem envelhecer sem nunca ver a beleza e a força do que o seu corpo é capaz” </a:t>
            </a: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78680" indent="0" algn="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SÓCRATES</a:t>
            </a: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A1BFECDF-EAD8-9F57-1C25-0511223E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5" y="0"/>
            <a:ext cx="3384000" cy="716190"/>
          </a:xfrm>
          <a:prstGeom prst="rect">
            <a:avLst/>
          </a:prstGeom>
        </p:spPr>
      </p:pic>
      <p:pic>
        <p:nvPicPr>
          <p:cNvPr id="7" name="Imagem 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EE12AC08-149C-5456-D169-05EC9ADC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7" y="0"/>
            <a:ext cx="158304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E100D-657A-1276-05A9-3FF512DE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0F7377A8-E2F9-5495-1628-55AC759CD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028" y="104190"/>
            <a:ext cx="1583040" cy="1224000"/>
          </a:xfrm>
        </p:spPr>
      </p:pic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92F9E81-0B45-DD34-FE86-AC806649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7" y="0"/>
            <a:ext cx="3384000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B1A641FE-A8F6-8994-993F-3B8F659D2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36" y="1935591"/>
            <a:ext cx="6516000" cy="2341171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2C29FE9A-2C0C-ADCA-005A-9E8A7BAF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1906604"/>
            <a:ext cx="3541409" cy="2340000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66E08691-105E-90C4-DB4E-2389CFA97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3" y="4515656"/>
            <a:ext cx="4909053" cy="2340000"/>
          </a:xfrm>
          <a:prstGeom prst="rect">
            <a:avLst/>
          </a:prstGeom>
        </p:spPr>
      </p:pic>
      <p:pic>
        <p:nvPicPr>
          <p:cNvPr id="11" name="Imagem 10" descr="Ícone&#10;&#10;Descrição gerada automaticamente com confiança média">
            <a:extLst>
              <a:ext uri="{FF2B5EF4-FFF2-40B4-BE49-F238E27FC236}">
                <a16:creationId xmlns:a16="http://schemas.microsoft.com/office/drawing/2014/main" id="{074C9C1C-0609-4EBB-80BD-FB5174197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25" y="4516828"/>
            <a:ext cx="2340000" cy="2340000"/>
          </a:xfrm>
          <a:prstGeom prst="rect">
            <a:avLst/>
          </a:prstGeom>
        </p:spPr>
      </p:pic>
      <p:pic>
        <p:nvPicPr>
          <p:cNvPr id="5" name="Espaço Reservado para Conteúdo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E3831A6C-0CF3-A7FB-99E0-00C3F072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26" y="4518000"/>
            <a:ext cx="4403303" cy="2340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9338A9-5DCB-92F0-C6A2-A34EFC48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42575"/>
            <a:ext cx="10360501" cy="122396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m 20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CA1D73F-5671-D728-AD35-50EA575534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89" y="70018"/>
            <a:ext cx="1583040" cy="1224000"/>
          </a:xfrm>
          <a:prstGeom prst="rect">
            <a:avLst/>
          </a:prstGeom>
        </p:spPr>
      </p:pic>
      <p:pic>
        <p:nvPicPr>
          <p:cNvPr id="23" name="Imagem 2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84D866B3-1989-C451-B832-1A185DB9B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6454"/>
            <a:ext cx="323189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DE4D8-8CA4-ADBA-5A3F-7DDF9BF8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56C06EB4-A85D-14DE-3538-265AF27F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0"/>
            <a:ext cx="3384000" cy="716191"/>
          </a:xfrm>
        </p:spPr>
      </p:pic>
      <p:pic>
        <p:nvPicPr>
          <p:cNvPr id="7" name="Imagem 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6DAA485-E07D-7F8A-162E-FE181488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89" y="44355"/>
            <a:ext cx="1847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A3B6-98B9-7446-0257-3AE51A34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Aplicação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17CA9E53-2BD8-9ED9-3D0C-E51E98F6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0187"/>
            <a:ext cx="3384000" cy="716191"/>
          </a:xfrm>
        </p:spPr>
      </p:pic>
      <p:pic>
        <p:nvPicPr>
          <p:cNvPr id="7" name="Imagem 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8D01217-4EC9-5752-A9CB-C86B92ECF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77" y="124378"/>
            <a:ext cx="158304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5A6C0-0EC9-0183-37C8-7685ECE2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Créditos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D0E66-5C9E-A507-6F1D-6453466F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23" y="2121091"/>
            <a:ext cx="10360501" cy="4462272"/>
          </a:xfrm>
        </p:spPr>
        <p:txBody>
          <a:bodyPr/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Alexandre Vieira dos Santos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Henrique Cesar Fonseca Alves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Kauã</a:t>
            </a: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Alves </a:t>
            </a:r>
            <a:r>
              <a:rPr lang="pt-BR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Seppe</a:t>
            </a: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Luciano Rodrigues Campos Vitor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Rafael Moriya Oliveira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41F800F-DD6D-8A16-90CF-193D5F8E9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0"/>
            <a:ext cx="3384000" cy="716191"/>
          </a:xfrm>
          <a:prstGeom prst="rect">
            <a:avLst/>
          </a:prstGeom>
        </p:spPr>
      </p:pic>
      <p:pic>
        <p:nvPicPr>
          <p:cNvPr id="7" name="Imagem 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4C58D25-F947-8891-6099-750EFD48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40" y="104191"/>
            <a:ext cx="158304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Personalizada 2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AE660F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AE660F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94</TotalTime>
  <Words>82</Words>
  <Application>Microsoft Office PowerPoint</Application>
  <PresentationFormat>Personalizar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Tecnologia 16x9</vt:lpstr>
      <vt:lpstr>SUBSTITUIÇÃO DO USO DE PAPEL PARA A CRIAÇÃO E ATRIBUIÇÃO DE TREINOS PARA CLIENTES DE ACADEMIA </vt:lpstr>
      <vt:lpstr>Epígrafe</vt:lpstr>
      <vt:lpstr>Problema</vt:lpstr>
      <vt:lpstr>Metodologia</vt:lpstr>
      <vt:lpstr>Objetivo</vt:lpstr>
      <vt:lpstr>Aplicação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AUTOMATIZAÇÃO NA CRIAÇÃO E ATRIBUIÇÃO DE TREINOS PARA CLIENTES DE ACADEMIA </dc:title>
  <dc:creator>Luciano Vitor</dc:creator>
  <cp:lastModifiedBy>Luciano Vitor</cp:lastModifiedBy>
  <cp:revision>2</cp:revision>
  <dcterms:created xsi:type="dcterms:W3CDTF">2022-12-04T23:45:36Z</dcterms:created>
  <dcterms:modified xsi:type="dcterms:W3CDTF">2022-12-05T01:19:55Z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