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77" r:id="rId7"/>
    <p:sldId id="273" r:id="rId8"/>
    <p:sldId id="274" r:id="rId9"/>
    <p:sldId id="275" r:id="rId10"/>
    <p:sldId id="276" r:id="rId11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738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3924920"/>
          </a:xfrm>
        </p:spPr>
        <p:txBody>
          <a:bodyPr rtlCol="0">
            <a:normAutofit/>
          </a:bodyPr>
          <a:lstStyle/>
          <a:p>
            <a:pPr algn="ctr"/>
            <a:r>
              <a:rPr lang="pt-B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AUTOMATIZAÇÃO NA CRIAÇÃO E ATRIBUIÇÃO DE TREINOS PARA CLIENTES DE ACADEMIA</a:t>
            </a:r>
            <a:br>
              <a:rPr lang="pt-B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Epígrafe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629915" y="3356991"/>
            <a:ext cx="10558909" cy="3096345"/>
          </a:xfrm>
        </p:spPr>
        <p:txBody>
          <a:bodyPr rtlCol="0">
            <a:normAutofit fontScale="85000" lnSpcReduction="20000"/>
          </a:bodyPr>
          <a:lstStyle/>
          <a:p>
            <a:pPr marL="0" indent="0" algn="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“Nenhum cidadão tem o direito de ser um amador em matéria de treinamento físico. Que desgraça é para o homem envelhecer sem nunca ver a beleza e a força do que o seu corpo é capaz” </a:t>
            </a:r>
            <a:endParaRPr lang="pt-BR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pt-BR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78680" indent="266700" algn="r">
              <a:lnSpc>
                <a:spcPct val="150000"/>
              </a:lnSpc>
              <a:spcAft>
                <a:spcPts val="600"/>
              </a:spcAft>
            </a:pP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SÓCRATES</a:t>
            </a:r>
            <a:endParaRPr lang="pt-BR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Adicione aqui seu primeiro marcador</a:t>
            </a:r>
          </a:p>
          <a:p>
            <a:pPr rtl="0"/>
            <a:r>
              <a:rPr lang="pt-br" dirty="0"/>
              <a:t>Adicione aqui seu segundo marcador</a:t>
            </a:r>
          </a:p>
          <a:p>
            <a:pPr rtl="0"/>
            <a:r>
              <a:rPr lang="pt-br" dirty="0"/>
              <a:t>Adicione aqui seu terceiro marcador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4050C579-F90C-4E5B-5FE0-1AB1090CE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1787525"/>
            <a:ext cx="3741738" cy="1835150"/>
          </a:xfrm>
          <a:prstGeom prst="rect">
            <a:avLst/>
          </a:prstGeom>
        </p:spPr>
      </p:pic>
      <p:pic>
        <p:nvPicPr>
          <p:cNvPr id="7" name="Imagem 6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2C8162A0-B282-6619-40CF-D88598656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1787525"/>
            <a:ext cx="3463925" cy="1835150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D01F2387-4C0C-5720-1CF4-8775E8EA9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3694113"/>
            <a:ext cx="2378075" cy="2379663"/>
          </a:xfrm>
          <a:prstGeom prst="rect">
            <a:avLst/>
          </a:prstGeom>
        </p:spPr>
      </p:pic>
      <p:pic>
        <p:nvPicPr>
          <p:cNvPr id="11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9A6A2F9F-B521-9054-6681-A35DB773F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5" y="3694113"/>
            <a:ext cx="2378075" cy="2379663"/>
          </a:xfrm>
          <a:prstGeom prst="rect">
            <a:avLst/>
          </a:prstGeom>
        </p:spPr>
      </p:pic>
      <p:pic>
        <p:nvPicPr>
          <p:cNvPr id="15" name="Imagem 14" descr="Logotipo, Ícone&#10;&#10;Descrição gerada automaticamente">
            <a:extLst>
              <a:ext uri="{FF2B5EF4-FFF2-40B4-BE49-F238E27FC236}">
                <a16:creationId xmlns:a16="http://schemas.microsoft.com/office/drawing/2014/main" id="{5E42FE9D-5F14-2C7C-2D29-CE8212848B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3694113"/>
            <a:ext cx="2378075" cy="2379663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170AD74C-9C56-26F2-E88E-F729BE29DB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563" y="1787525"/>
            <a:ext cx="3013075" cy="4286250"/>
          </a:xfrm>
          <a:prstGeom prst="rect">
            <a:avLst/>
          </a:prstGeom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 err="1"/>
              <a:t>Metodologias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2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/>
              <a:t>Adicione aqui seu primeiro marcador</a:t>
            </a:r>
          </a:p>
          <a:p>
            <a:pPr rtl="0"/>
            <a:r>
              <a:rPr lang="pt-br"/>
              <a:t>Adicione aqui seu segundo marcador</a:t>
            </a:r>
          </a:p>
          <a:p>
            <a:pPr rtl="0"/>
            <a:r>
              <a:rPr lang="pt-br"/>
              <a:t>Adicione aqui seu terceiro marcador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Aplicação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/>
              <a:t>Adicione aqui seu primeiro marcador</a:t>
            </a:r>
          </a:p>
          <a:p>
            <a:pPr rtl="0"/>
            <a:r>
              <a:rPr lang="pt-br"/>
              <a:t>Adicione aqui seu segundo marcador</a:t>
            </a:r>
          </a:p>
          <a:p>
            <a:pPr rtl="0"/>
            <a:r>
              <a:rPr lang="pt-br"/>
              <a:t>Adicione aqui seu terceiro marcador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2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Alexandre Vieira dos Santos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Henrique Cesar Fonseca Alves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Kauã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Alves </a:t>
            </a:r>
            <a:r>
              <a:rPr lang="pt-BR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Seppe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Luciano Rodrigues Campos Vitor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Rafael Moriya Oliveira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1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14_TF02787990" id="{E2EB6F66-559D-4935-B0FE-CC1100470BBA}" vid="{EDFAEEEF-A820-4D8D-8A70-9CA9D460C13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153</TotalTime>
  <Words>122</Words>
  <Application>Microsoft Office PowerPoint</Application>
  <PresentationFormat>Personalizar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Tecnologia 16x9</vt:lpstr>
      <vt:lpstr>AUTOMATIZAÇÃO NA CRIAÇÃO E ATRIBUIÇÃO DE TREINOS PARA CLIENTES DE ACADEMIA </vt:lpstr>
      <vt:lpstr>Epígrafe</vt:lpstr>
      <vt:lpstr>Problema</vt:lpstr>
      <vt:lpstr>Metodologias</vt:lpstr>
      <vt:lpstr>Objetivo</vt:lpstr>
      <vt:lpstr>Aplicação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AUTOMATIZAÇÃO NA CRIAÇÃO E ATRIBUIÇÃO DE TREINOS PARA CLIENTES DE ACADEMIA </dc:title>
  <dc:creator>Luciano Vitor</dc:creator>
  <cp:lastModifiedBy>Luciano Vitor</cp:lastModifiedBy>
  <cp:revision>2</cp:revision>
  <dcterms:created xsi:type="dcterms:W3CDTF">2022-11-27T23:01:06Z</dcterms:created>
  <dcterms:modified xsi:type="dcterms:W3CDTF">2022-11-29T16:14:41Z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