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1a2b26c9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1a2b26c9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1a2b26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1a2b26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1a2b26c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1a2b26c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1a2b26c9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1a2b26c9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1a2b26c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1a2b26c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1a2b26c9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1a2b26c9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1a2b26c9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1a2b26c9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a2b26c9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1a2b26c9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1a2b26c9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1a2b26c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Influência do clima na escolha musical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pg50414 Henrique Alvelos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Índice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Introdução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Objetivos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Acesso aos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Sistema de classificação </a:t>
            </a:r>
            <a:r>
              <a:rPr lang="pt-PT"/>
              <a:t>Koppën-Geiger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Limpeza e Transformação dos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Redução e Integração de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Dashboard e Resultados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Conclusão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t-PT"/>
              <a:t>Campo de estudo: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A influência da música na escolha musical atrai pesquisadores de diversas disciplinas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t-PT"/>
              <a:t>Psicologia da música: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Estudos de North e Hargreaves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Música influencia comportamento e escolhas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Impacto das preferências pessoais e tendências culturais/sociais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863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t-PT"/>
              <a:t>Preferências musicais e personalidade: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Pesquisas de Rentfrow e Gosling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Estrutura e correlatos de personalidade das preferências musicais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Preferências musicais correlacionadas com a personalidade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A música pode refletir a identidade individual</a:t>
            </a:r>
            <a:endParaRPr/>
          </a:p>
          <a:p>
            <a:pPr indent="-2863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t-PT"/>
              <a:t>Funções da música e preferência musical: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Estudos de Schäfer e Sedlmeier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Funções atribuídas à música influenciam a escolha musical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Correlação entre Clima e Escolha Musical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Segmentação por Condições </a:t>
            </a:r>
            <a:r>
              <a:rPr lang="pt-PT"/>
              <a:t>Meteorológicas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Inferir a Influência Climática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Acesso aos Dados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853850"/>
            <a:ext cx="42603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Músicas: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Beautiful Soup e Selenium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Spotify Charts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Spotipy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0" y="1853950"/>
            <a:ext cx="42603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Meteorologia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Website Iowa State University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Meteostat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kcgPy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86418"/>
            <a:ext cx="3460050" cy="9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5" y="3886425"/>
            <a:ext cx="2080530" cy="9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37" y="0"/>
            <a:ext cx="848413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Limpeza e Transformação dos Dados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Remoção de variáveis inúteis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Valores nulos eram convertidos para 0.0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As datas eram convertidas de string para datetime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Alteração da zona de KG para uma mais próxima que já tivesse outras cidades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Junção das variáveis cidade e país, sem caracteres latinos e em minúsculas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Redução e Integração de Dados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Agrupar os dados por semana e por cidade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Cálculo da média da </a:t>
            </a:r>
            <a:r>
              <a:rPr lang="pt-PT"/>
              <a:t>meteorologia</a:t>
            </a:r>
            <a:r>
              <a:rPr lang="pt-PT"/>
              <a:t> diária (temperatura, precipitação, vento)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Cálculo da média do top 15 semanal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Normalização e </a:t>
            </a:r>
            <a:r>
              <a:rPr lang="pt-PT"/>
              <a:t>Dispersão </a:t>
            </a:r>
            <a:r>
              <a:rPr lang="pt-PT"/>
              <a:t>das características musicais (energia, capacidade de dançar, valência, instrumentalidade, tempo (</a:t>
            </a:r>
            <a:r>
              <a:rPr lang="pt-PT"/>
              <a:t>BPM</a:t>
            </a:r>
            <a:r>
              <a:rPr lang="pt-PT"/>
              <a:t>))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Junção dos datasets pela localização e pelo valor da semana (ETL)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3555000"/>
            <a:ext cx="48768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Dashboard e Resultados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