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hCg2D1YXWXan8TYxdgUcLYkTaV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customschemas.google.com/relationships/presentationmetadata" Target="meta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4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871800" y="2125419"/>
            <a:ext cx="7400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Participou do Workshop de “</a:t>
            </a:r>
            <a:r>
              <a:rPr lang="pt-BR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Protagonismo e Liderança Feminina</a:t>
            </a: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”, realizado no formato online nos dias 5 e 7 de março, ministrados por Beatriz Nóbrega e Geovana Magalhães, e promovido pelo Instituto Vasselo Goldoni.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nomeSobrenome"/>
          <p:cNvSpPr txBox="1"/>
          <p:nvPr/>
        </p:nvSpPr>
        <p:spPr>
          <a:xfrm>
            <a:off x="466350" y="1479925"/>
            <a:ext cx="8211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Jesuina da Silva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980200" y="3166957"/>
            <a:ext cx="318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São Paulo, </a:t>
            </a:r>
            <a:r>
              <a:rPr lang="pt-BR">
                <a:solidFill>
                  <a:schemeClr val="lt1"/>
                </a:solidFill>
              </a:rPr>
              <a:t>abril </a:t>
            </a:r>
            <a:r>
              <a:rPr lang="pt-B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2024.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762550" y="1202170"/>
            <a:ext cx="3618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Certificamos que: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50</Words>
  <Application>Microsoft Office PowerPoint</Application>
  <PresentationFormat>Apresentação na tela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Roboto</vt:lpstr>
      <vt:lpstr>Arial</vt:lpstr>
      <vt:lpstr>Simple Light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Vinícius Ribeiro</dc:creator>
  <cp:lastModifiedBy>Henrique Kriguer</cp:lastModifiedBy>
  <cp:revision>4</cp:revision>
  <dcterms:modified xsi:type="dcterms:W3CDTF">2024-03-21T01:28:14Z</dcterms:modified>
</cp:coreProperties>
</file>