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Fira Sans" panose="020F0502020204030204" pitchFamily="34" charset="0"/>
      <p:regular r:id="rId15"/>
      <p:bold r:id="rId16"/>
      <p:italic r:id="rId17"/>
      <p:boldItalic r:id="rId18"/>
    </p:embeddedFont>
    <p:embeddedFont>
      <p:font typeface="Roboto" panose="020F05020202040302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aae00c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aae00c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23b1150262_1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23b1150262_1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a4db901007_1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a4db901007_1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3b115026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3b115026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goal of our simulation is to address the growing demand for electric vehicles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to study the efficiency of the recharging infrastructure in Porto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scope is the optimal distribution of the charging stations across different regions of the City, based on dynamic traffic flows and user behavior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that we can minimize waiting times, balancing demain and supply across those regions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3b1150262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3b1150262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variables we used, so we have taken into account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take into account the number of vehicles of each regions and their speed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Regarding the simulation components, we have regions, which act as nodes and represent charging stations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straight line roads which act as edges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have a clock which helps us simulate dynamic daily traffic flow patterns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3b1150262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3b1150262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23b1150262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23b1150262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23b1150262_1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23b1150262_1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4db901007_1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4db901007_1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a4db901007_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a4db901007_1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23b1150262_1_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23b1150262_1_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me8Z26TX2b46Z4DeWP3FdgG1M7waJoUA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ctrTitle"/>
          </p:nvPr>
        </p:nvSpPr>
        <p:spPr>
          <a:xfrm>
            <a:off x="457200" y="835325"/>
            <a:ext cx="3796800" cy="18354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Distribution of EV Charging Stations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57200" y="3325649"/>
            <a:ext cx="2845500" cy="12345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Fira Sans"/>
                <a:ea typeface="Fira Sans"/>
                <a:cs typeface="Fira Sans"/>
                <a:sym typeface="Fira Sans"/>
              </a:rPr>
              <a:t>Group WG_21</a:t>
            </a:r>
            <a:endParaRPr sz="1200" b="1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Diogo Silva (202004288)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Henrique Silva (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202007242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)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Tiago Branquinho (202005567)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57200" y="2670725"/>
            <a:ext cx="2845500" cy="5955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Modeling &amp; Simulation</a:t>
            </a:r>
            <a:endParaRPr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00" name="Google Shape;100;p25"/>
          <p:cNvGrpSpPr/>
          <p:nvPr/>
        </p:nvGrpSpPr>
        <p:grpSpPr>
          <a:xfrm>
            <a:off x="3842136" y="1200504"/>
            <a:ext cx="5098408" cy="3076981"/>
            <a:chOff x="2992125" y="538850"/>
            <a:chExt cx="6603300" cy="4193214"/>
          </a:xfrm>
        </p:grpSpPr>
        <p:sp>
          <p:nvSpPr>
            <p:cNvPr id="101" name="Google Shape;101;p25"/>
            <p:cNvSpPr/>
            <p:nvPr/>
          </p:nvSpPr>
          <p:spPr>
            <a:xfrm>
              <a:off x="6436429" y="3248526"/>
              <a:ext cx="1169834" cy="661276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2992125" y="1852649"/>
              <a:ext cx="4351464" cy="2565823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7515740" y="3519710"/>
              <a:ext cx="2079685" cy="1212354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3511984" y="1790547"/>
              <a:ext cx="344866" cy="375883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7089078" y="1782050"/>
              <a:ext cx="70691" cy="387183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3031627" y="2559084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3254902" y="2686179"/>
              <a:ext cx="584962" cy="850664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6507027" y="2152217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4424608" y="3364321"/>
              <a:ext cx="720649" cy="955166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3048622" y="538850"/>
              <a:ext cx="4266762" cy="3549104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6721805" y="2087223"/>
              <a:ext cx="593460" cy="822369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rgbClr val="66AF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6730212" y="2282114"/>
              <a:ext cx="585053" cy="850664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6837600" y="2440396"/>
              <a:ext cx="367466" cy="531281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6863001" y="2477096"/>
              <a:ext cx="316572" cy="460678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6848900" y="2460192"/>
              <a:ext cx="344776" cy="49168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6978887" y="2646677"/>
              <a:ext cx="84883" cy="121588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3630672" y="1290393"/>
              <a:ext cx="1641709" cy="1492052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4693080" y="747933"/>
              <a:ext cx="1339420" cy="796876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3240710" y="1883744"/>
              <a:ext cx="3266514" cy="1980935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4647882" y="3494309"/>
              <a:ext cx="584962" cy="84777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4755181" y="3652500"/>
              <a:ext cx="367466" cy="531371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4780672" y="3686398"/>
              <a:ext cx="316572" cy="463571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4766480" y="3672297"/>
              <a:ext cx="344866" cy="491776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4896467" y="3858781"/>
              <a:ext cx="84883" cy="118786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353794" y="3047849"/>
              <a:ext cx="624556" cy="477674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5074454" y="1276291"/>
              <a:ext cx="1480711" cy="1497657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5147945" y="1883744"/>
              <a:ext cx="1359217" cy="1709645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5116849" y="2412102"/>
              <a:ext cx="1096431" cy="661366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5023652" y="2954652"/>
              <a:ext cx="189383" cy="180890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3353794" y="2807670"/>
              <a:ext cx="822346" cy="488974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5060353" y="2621185"/>
              <a:ext cx="316572" cy="22618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6676517" y="1115208"/>
              <a:ext cx="353364" cy="573678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4088430" y="3067646"/>
              <a:ext cx="638658" cy="299586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3252009" y="2220013"/>
              <a:ext cx="172478" cy="641478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6668110" y="1861146"/>
              <a:ext cx="172388" cy="231786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6721805" y="1892242"/>
              <a:ext cx="141291" cy="206383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6741511" y="1923337"/>
              <a:ext cx="101878" cy="14418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6761307" y="1948738"/>
              <a:ext cx="62284" cy="93383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6781104" y="1979834"/>
              <a:ext cx="19887" cy="31188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6436429" y="1739655"/>
              <a:ext cx="1571109" cy="2133440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7659829" y="1033310"/>
              <a:ext cx="1616307" cy="3583004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8767434" y="1674661"/>
              <a:ext cx="607562" cy="2941616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7744619" y="1640763"/>
              <a:ext cx="957942" cy="1528754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8402963" y="2092828"/>
              <a:ext cx="254379" cy="189388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7987600" y="2595785"/>
              <a:ext cx="412574" cy="276986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7798314" y="2824664"/>
              <a:ext cx="788357" cy="488883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8018696" y="2217211"/>
              <a:ext cx="350471" cy="257188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7809613" y="1753757"/>
              <a:ext cx="96093" cy="15838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7809613" y="1934637"/>
              <a:ext cx="96093" cy="158290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Results and Discussion - Scenario 3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593" name="Google Shape;593;p34"/>
          <p:cNvSpPr txBox="1">
            <a:spLocks noGrp="1"/>
          </p:cNvSpPr>
          <p:nvPr>
            <p:ph type="title"/>
          </p:nvPr>
        </p:nvSpPr>
        <p:spPr>
          <a:xfrm>
            <a:off x="88200" y="892975"/>
            <a:ext cx="29892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Outer</a:t>
            </a:r>
            <a:r>
              <a:rPr lang="en" sz="1300" b="0">
                <a:solidFill>
                  <a:schemeClr val="dk1"/>
                </a:solidFill>
              </a:rPr>
              <a:t>-focused investment</a:t>
            </a:r>
            <a:endParaRPr sz="1300" b="0">
              <a:solidFill>
                <a:schemeClr val="dk1"/>
              </a:solidFill>
            </a:endParaRPr>
          </a:p>
        </p:txBody>
      </p:sp>
      <p:sp>
        <p:nvSpPr>
          <p:cNvPr id="594" name="Google Shape;594;p34"/>
          <p:cNvSpPr txBox="1">
            <a:spLocks noGrp="1"/>
          </p:cNvSpPr>
          <p:nvPr>
            <p:ph type="title"/>
          </p:nvPr>
        </p:nvSpPr>
        <p:spPr>
          <a:xfrm>
            <a:off x="3077400" y="892975"/>
            <a:ext cx="29892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Inner</a:t>
            </a:r>
            <a:r>
              <a:rPr lang="en" sz="1300" b="0">
                <a:solidFill>
                  <a:schemeClr val="dk1"/>
                </a:solidFill>
              </a:rPr>
              <a:t>-focused investment</a:t>
            </a:r>
            <a:endParaRPr sz="1300" b="0">
              <a:solidFill>
                <a:schemeClr val="dk1"/>
              </a:solidFill>
            </a:endParaRPr>
          </a:p>
        </p:txBody>
      </p:sp>
      <p:sp>
        <p:nvSpPr>
          <p:cNvPr id="595" name="Google Shape;595;p34"/>
          <p:cNvSpPr txBox="1">
            <a:spLocks noGrp="1"/>
          </p:cNvSpPr>
          <p:nvPr>
            <p:ph type="title"/>
          </p:nvPr>
        </p:nvSpPr>
        <p:spPr>
          <a:xfrm>
            <a:off x="6066600" y="892975"/>
            <a:ext cx="29892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Balanced</a:t>
            </a:r>
            <a:r>
              <a:rPr lang="en" sz="1300" b="0">
                <a:solidFill>
                  <a:schemeClr val="dk1"/>
                </a:solidFill>
              </a:rPr>
              <a:t> investment</a:t>
            </a:r>
            <a:endParaRPr sz="1300" b="0">
              <a:solidFill>
                <a:schemeClr val="dk1"/>
              </a:solidFill>
            </a:endParaRPr>
          </a:p>
        </p:txBody>
      </p:sp>
      <p:pic>
        <p:nvPicPr>
          <p:cNvPr id="596" name="Google Shape;5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50" y="1374475"/>
            <a:ext cx="2608699" cy="1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213" y="1374475"/>
            <a:ext cx="2597579" cy="1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2412" y="1367875"/>
            <a:ext cx="2597575" cy="16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450" y="3194725"/>
            <a:ext cx="2608700" cy="1724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7662" y="3194718"/>
            <a:ext cx="2608700" cy="172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6862" y="3198396"/>
            <a:ext cx="2597575" cy="171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35" title="ms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Simulation Problem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457200" y="1374175"/>
            <a:ext cx="5264654" cy="3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Challenge:</a:t>
            </a:r>
            <a:endParaRPr sz="13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Growing adoption of </a:t>
            </a: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electric vehicles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(EVs)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Recharging infrastructure efficiency in </a:t>
            </a: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Porto</a:t>
            </a:r>
            <a:endParaRPr sz="12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Waiting times and peak demand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Problem scope:</a:t>
            </a:r>
            <a:endParaRPr sz="13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Optimal placement -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location of charging stations within a city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Adequate capacity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charging points per station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Key objectives:</a:t>
            </a:r>
            <a:endParaRPr sz="13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Minimize </a:t>
            </a: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waiting times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especially during rush hours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Balance </a:t>
            </a: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demand/supply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across regions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Optimize infrastructure - varying </a:t>
            </a: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traffic flows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user behavior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6078396" y="1864042"/>
            <a:ext cx="2269268" cy="828158"/>
          </a:xfrm>
          <a:custGeom>
            <a:avLst/>
            <a:gdLst/>
            <a:ahLst/>
            <a:cxnLst/>
            <a:rect l="l" t="t" r="r" b="b"/>
            <a:pathLst>
              <a:path w="61344" h="21986" extrusionOk="0">
                <a:moveTo>
                  <a:pt x="22447" y="1"/>
                </a:moveTo>
                <a:lnTo>
                  <a:pt x="20787" y="93"/>
                </a:lnTo>
                <a:lnTo>
                  <a:pt x="19065" y="216"/>
                </a:lnTo>
                <a:lnTo>
                  <a:pt x="18173" y="339"/>
                </a:lnTo>
                <a:lnTo>
                  <a:pt x="17281" y="431"/>
                </a:lnTo>
                <a:lnTo>
                  <a:pt x="16390" y="585"/>
                </a:lnTo>
                <a:lnTo>
                  <a:pt x="15498" y="739"/>
                </a:lnTo>
                <a:lnTo>
                  <a:pt x="14576" y="923"/>
                </a:lnTo>
                <a:lnTo>
                  <a:pt x="13622" y="1138"/>
                </a:lnTo>
                <a:lnTo>
                  <a:pt x="12700" y="1354"/>
                </a:lnTo>
                <a:lnTo>
                  <a:pt x="11747" y="1630"/>
                </a:lnTo>
                <a:lnTo>
                  <a:pt x="10824" y="1907"/>
                </a:lnTo>
                <a:lnTo>
                  <a:pt x="9871" y="2215"/>
                </a:lnTo>
                <a:lnTo>
                  <a:pt x="9441" y="2368"/>
                </a:lnTo>
                <a:lnTo>
                  <a:pt x="9010" y="2522"/>
                </a:lnTo>
                <a:lnTo>
                  <a:pt x="8610" y="2737"/>
                </a:lnTo>
                <a:lnTo>
                  <a:pt x="8211" y="2922"/>
                </a:lnTo>
                <a:lnTo>
                  <a:pt x="7811" y="3137"/>
                </a:lnTo>
                <a:lnTo>
                  <a:pt x="7442" y="3383"/>
                </a:lnTo>
                <a:lnTo>
                  <a:pt x="7073" y="3629"/>
                </a:lnTo>
                <a:lnTo>
                  <a:pt x="6704" y="3906"/>
                </a:lnTo>
                <a:lnTo>
                  <a:pt x="6366" y="4182"/>
                </a:lnTo>
                <a:lnTo>
                  <a:pt x="6028" y="4490"/>
                </a:lnTo>
                <a:lnTo>
                  <a:pt x="5720" y="4797"/>
                </a:lnTo>
                <a:lnTo>
                  <a:pt x="5413" y="5105"/>
                </a:lnTo>
                <a:lnTo>
                  <a:pt x="5105" y="5443"/>
                </a:lnTo>
                <a:lnTo>
                  <a:pt x="4828" y="5812"/>
                </a:lnTo>
                <a:lnTo>
                  <a:pt x="4552" y="6181"/>
                </a:lnTo>
                <a:lnTo>
                  <a:pt x="4306" y="6550"/>
                </a:lnTo>
                <a:lnTo>
                  <a:pt x="1077" y="11562"/>
                </a:lnTo>
                <a:lnTo>
                  <a:pt x="770" y="12054"/>
                </a:lnTo>
                <a:lnTo>
                  <a:pt x="524" y="12607"/>
                </a:lnTo>
                <a:lnTo>
                  <a:pt x="1" y="16697"/>
                </a:lnTo>
                <a:lnTo>
                  <a:pt x="1" y="18296"/>
                </a:lnTo>
                <a:lnTo>
                  <a:pt x="32" y="18757"/>
                </a:lnTo>
                <a:lnTo>
                  <a:pt x="62" y="19188"/>
                </a:lnTo>
                <a:lnTo>
                  <a:pt x="155" y="19618"/>
                </a:lnTo>
                <a:lnTo>
                  <a:pt x="247" y="20049"/>
                </a:lnTo>
                <a:lnTo>
                  <a:pt x="677" y="21986"/>
                </a:lnTo>
                <a:lnTo>
                  <a:pt x="61344" y="21986"/>
                </a:lnTo>
                <a:lnTo>
                  <a:pt x="61344" y="17927"/>
                </a:lnTo>
                <a:lnTo>
                  <a:pt x="61313" y="17650"/>
                </a:lnTo>
                <a:lnTo>
                  <a:pt x="58699" y="17650"/>
                </a:lnTo>
                <a:lnTo>
                  <a:pt x="58361" y="17619"/>
                </a:lnTo>
                <a:lnTo>
                  <a:pt x="58023" y="17527"/>
                </a:lnTo>
                <a:lnTo>
                  <a:pt x="57746" y="17373"/>
                </a:lnTo>
                <a:lnTo>
                  <a:pt x="57500" y="17158"/>
                </a:lnTo>
                <a:lnTo>
                  <a:pt x="57285" y="16912"/>
                </a:lnTo>
                <a:lnTo>
                  <a:pt x="57131" y="16636"/>
                </a:lnTo>
                <a:lnTo>
                  <a:pt x="57039" y="16328"/>
                </a:lnTo>
                <a:lnTo>
                  <a:pt x="57008" y="15990"/>
                </a:lnTo>
                <a:lnTo>
                  <a:pt x="57008" y="13161"/>
                </a:lnTo>
                <a:lnTo>
                  <a:pt x="57039" y="12884"/>
                </a:lnTo>
                <a:lnTo>
                  <a:pt x="57100" y="12607"/>
                </a:lnTo>
                <a:lnTo>
                  <a:pt x="56977" y="12577"/>
                </a:lnTo>
                <a:lnTo>
                  <a:pt x="47568" y="10670"/>
                </a:lnTo>
                <a:lnTo>
                  <a:pt x="47076" y="10547"/>
                </a:lnTo>
                <a:lnTo>
                  <a:pt x="46646" y="10363"/>
                </a:lnTo>
                <a:lnTo>
                  <a:pt x="46646" y="11716"/>
                </a:lnTo>
                <a:lnTo>
                  <a:pt x="46615" y="12054"/>
                </a:lnTo>
                <a:lnTo>
                  <a:pt x="46523" y="12361"/>
                </a:lnTo>
                <a:lnTo>
                  <a:pt x="46369" y="12638"/>
                </a:lnTo>
                <a:lnTo>
                  <a:pt x="46185" y="12884"/>
                </a:lnTo>
                <a:lnTo>
                  <a:pt x="45939" y="13069"/>
                </a:lnTo>
                <a:lnTo>
                  <a:pt x="45662" y="13222"/>
                </a:lnTo>
                <a:lnTo>
                  <a:pt x="45355" y="13345"/>
                </a:lnTo>
                <a:lnTo>
                  <a:pt x="45016" y="13376"/>
                </a:lnTo>
                <a:lnTo>
                  <a:pt x="43602" y="13376"/>
                </a:lnTo>
                <a:lnTo>
                  <a:pt x="43264" y="13345"/>
                </a:lnTo>
                <a:lnTo>
                  <a:pt x="42956" y="13222"/>
                </a:lnTo>
                <a:lnTo>
                  <a:pt x="42679" y="13069"/>
                </a:lnTo>
                <a:lnTo>
                  <a:pt x="42434" y="12884"/>
                </a:lnTo>
                <a:lnTo>
                  <a:pt x="42249" y="12638"/>
                </a:lnTo>
                <a:lnTo>
                  <a:pt x="42095" y="12361"/>
                </a:lnTo>
                <a:lnTo>
                  <a:pt x="42003" y="12054"/>
                </a:lnTo>
                <a:lnTo>
                  <a:pt x="41942" y="11716"/>
                </a:lnTo>
                <a:lnTo>
                  <a:pt x="41942" y="10301"/>
                </a:lnTo>
                <a:lnTo>
                  <a:pt x="42003" y="9963"/>
                </a:lnTo>
                <a:lnTo>
                  <a:pt x="42095" y="9656"/>
                </a:lnTo>
                <a:lnTo>
                  <a:pt x="42249" y="9379"/>
                </a:lnTo>
                <a:lnTo>
                  <a:pt x="42434" y="9164"/>
                </a:lnTo>
                <a:lnTo>
                  <a:pt x="42679" y="8948"/>
                </a:lnTo>
                <a:lnTo>
                  <a:pt x="42956" y="8795"/>
                </a:lnTo>
                <a:lnTo>
                  <a:pt x="43264" y="8702"/>
                </a:lnTo>
                <a:lnTo>
                  <a:pt x="43602" y="8672"/>
                </a:lnTo>
                <a:lnTo>
                  <a:pt x="44555" y="8672"/>
                </a:lnTo>
                <a:lnTo>
                  <a:pt x="38498" y="3444"/>
                </a:lnTo>
                <a:lnTo>
                  <a:pt x="37975" y="3045"/>
                </a:lnTo>
                <a:lnTo>
                  <a:pt x="37452" y="2676"/>
                </a:lnTo>
                <a:lnTo>
                  <a:pt x="36930" y="2338"/>
                </a:lnTo>
                <a:lnTo>
                  <a:pt x="36345" y="2030"/>
                </a:lnTo>
                <a:lnTo>
                  <a:pt x="35792" y="1753"/>
                </a:lnTo>
                <a:lnTo>
                  <a:pt x="35177" y="1507"/>
                </a:lnTo>
                <a:lnTo>
                  <a:pt x="34562" y="1323"/>
                </a:lnTo>
                <a:lnTo>
                  <a:pt x="33947" y="1138"/>
                </a:lnTo>
                <a:lnTo>
                  <a:pt x="33055" y="954"/>
                </a:lnTo>
                <a:lnTo>
                  <a:pt x="32041" y="769"/>
                </a:lnTo>
                <a:lnTo>
                  <a:pt x="30934" y="585"/>
                </a:lnTo>
                <a:lnTo>
                  <a:pt x="29734" y="400"/>
                </a:lnTo>
                <a:lnTo>
                  <a:pt x="28412" y="247"/>
                </a:lnTo>
                <a:lnTo>
                  <a:pt x="27029" y="124"/>
                </a:lnTo>
                <a:lnTo>
                  <a:pt x="25583" y="31"/>
                </a:lnTo>
                <a:lnTo>
                  <a:pt x="24046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6078396" y="1889542"/>
            <a:ext cx="588107" cy="802657"/>
          </a:xfrm>
          <a:custGeom>
            <a:avLst/>
            <a:gdLst/>
            <a:ahLst/>
            <a:cxnLst/>
            <a:rect l="l" t="t" r="r" b="b"/>
            <a:pathLst>
              <a:path w="15898" h="21309" extrusionOk="0">
                <a:moveTo>
                  <a:pt x="15898" y="0"/>
                </a:moveTo>
                <a:lnTo>
                  <a:pt x="14422" y="277"/>
                </a:lnTo>
                <a:lnTo>
                  <a:pt x="12915" y="615"/>
                </a:lnTo>
                <a:lnTo>
                  <a:pt x="11409" y="1046"/>
                </a:lnTo>
                <a:lnTo>
                  <a:pt x="9871" y="1538"/>
                </a:lnTo>
                <a:lnTo>
                  <a:pt x="9441" y="1691"/>
                </a:lnTo>
                <a:lnTo>
                  <a:pt x="9010" y="1845"/>
                </a:lnTo>
                <a:lnTo>
                  <a:pt x="8610" y="2060"/>
                </a:lnTo>
                <a:lnTo>
                  <a:pt x="8211" y="2245"/>
                </a:lnTo>
                <a:lnTo>
                  <a:pt x="7811" y="2460"/>
                </a:lnTo>
                <a:lnTo>
                  <a:pt x="7442" y="2706"/>
                </a:lnTo>
                <a:lnTo>
                  <a:pt x="7073" y="2952"/>
                </a:lnTo>
                <a:lnTo>
                  <a:pt x="6704" y="3229"/>
                </a:lnTo>
                <a:lnTo>
                  <a:pt x="6366" y="3505"/>
                </a:lnTo>
                <a:lnTo>
                  <a:pt x="6028" y="3813"/>
                </a:lnTo>
                <a:lnTo>
                  <a:pt x="5720" y="4120"/>
                </a:lnTo>
                <a:lnTo>
                  <a:pt x="5413" y="4428"/>
                </a:lnTo>
                <a:lnTo>
                  <a:pt x="5105" y="4766"/>
                </a:lnTo>
                <a:lnTo>
                  <a:pt x="4828" y="5135"/>
                </a:lnTo>
                <a:lnTo>
                  <a:pt x="4552" y="5504"/>
                </a:lnTo>
                <a:lnTo>
                  <a:pt x="4306" y="5873"/>
                </a:lnTo>
                <a:lnTo>
                  <a:pt x="1077" y="10885"/>
                </a:lnTo>
                <a:lnTo>
                  <a:pt x="770" y="11377"/>
                </a:lnTo>
                <a:lnTo>
                  <a:pt x="524" y="11930"/>
                </a:lnTo>
                <a:lnTo>
                  <a:pt x="1" y="16020"/>
                </a:lnTo>
                <a:lnTo>
                  <a:pt x="1" y="17619"/>
                </a:lnTo>
                <a:lnTo>
                  <a:pt x="32" y="18080"/>
                </a:lnTo>
                <a:lnTo>
                  <a:pt x="62" y="18511"/>
                </a:lnTo>
                <a:lnTo>
                  <a:pt x="155" y="18941"/>
                </a:lnTo>
                <a:lnTo>
                  <a:pt x="247" y="19372"/>
                </a:lnTo>
                <a:lnTo>
                  <a:pt x="677" y="21309"/>
                </a:lnTo>
                <a:lnTo>
                  <a:pt x="5105" y="21309"/>
                </a:lnTo>
                <a:lnTo>
                  <a:pt x="4675" y="19279"/>
                </a:lnTo>
                <a:lnTo>
                  <a:pt x="4582" y="18818"/>
                </a:lnTo>
                <a:lnTo>
                  <a:pt x="4521" y="18357"/>
                </a:lnTo>
                <a:lnTo>
                  <a:pt x="4459" y="17896"/>
                </a:lnTo>
                <a:lnTo>
                  <a:pt x="4459" y="17434"/>
                </a:lnTo>
                <a:lnTo>
                  <a:pt x="4459" y="16051"/>
                </a:lnTo>
                <a:lnTo>
                  <a:pt x="4490" y="15467"/>
                </a:lnTo>
                <a:lnTo>
                  <a:pt x="4859" y="12269"/>
                </a:lnTo>
                <a:lnTo>
                  <a:pt x="4951" y="11746"/>
                </a:lnTo>
                <a:lnTo>
                  <a:pt x="5074" y="11285"/>
                </a:lnTo>
                <a:lnTo>
                  <a:pt x="5259" y="10793"/>
                </a:lnTo>
                <a:lnTo>
                  <a:pt x="5505" y="10362"/>
                </a:lnTo>
                <a:lnTo>
                  <a:pt x="8733" y="5074"/>
                </a:lnTo>
                <a:lnTo>
                  <a:pt x="8979" y="4674"/>
                </a:lnTo>
                <a:lnTo>
                  <a:pt x="9256" y="4305"/>
                </a:lnTo>
                <a:lnTo>
                  <a:pt x="9533" y="3936"/>
                </a:lnTo>
                <a:lnTo>
                  <a:pt x="9840" y="3567"/>
                </a:lnTo>
                <a:lnTo>
                  <a:pt x="10148" y="3229"/>
                </a:lnTo>
                <a:lnTo>
                  <a:pt x="10455" y="2921"/>
                </a:lnTo>
                <a:lnTo>
                  <a:pt x="10794" y="2614"/>
                </a:lnTo>
                <a:lnTo>
                  <a:pt x="11163" y="2306"/>
                </a:lnTo>
                <a:lnTo>
                  <a:pt x="11501" y="2030"/>
                </a:lnTo>
                <a:lnTo>
                  <a:pt x="11870" y="1753"/>
                </a:lnTo>
                <a:lnTo>
                  <a:pt x="12269" y="1507"/>
                </a:lnTo>
                <a:lnTo>
                  <a:pt x="12638" y="1292"/>
                </a:lnTo>
                <a:lnTo>
                  <a:pt x="13038" y="1076"/>
                </a:lnTo>
                <a:lnTo>
                  <a:pt x="13438" y="861"/>
                </a:lnTo>
                <a:lnTo>
                  <a:pt x="13868" y="677"/>
                </a:lnTo>
                <a:lnTo>
                  <a:pt x="14299" y="523"/>
                </a:lnTo>
                <a:lnTo>
                  <a:pt x="15098" y="246"/>
                </a:lnTo>
                <a:lnTo>
                  <a:pt x="15898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6048250" y="2677073"/>
            <a:ext cx="2329566" cy="125094"/>
          </a:xfrm>
          <a:custGeom>
            <a:avLst/>
            <a:gdLst/>
            <a:ahLst/>
            <a:cxnLst/>
            <a:rect l="l" t="t" r="r" b="b"/>
            <a:pathLst>
              <a:path w="62974" h="3321" extrusionOk="0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61835" y="3321"/>
                </a:lnTo>
                <a:lnTo>
                  <a:pt x="62081" y="3290"/>
                </a:lnTo>
                <a:lnTo>
                  <a:pt x="62266" y="3229"/>
                </a:lnTo>
                <a:lnTo>
                  <a:pt x="62481" y="3106"/>
                </a:lnTo>
                <a:lnTo>
                  <a:pt x="62635" y="2983"/>
                </a:lnTo>
                <a:lnTo>
                  <a:pt x="62789" y="2798"/>
                </a:lnTo>
                <a:lnTo>
                  <a:pt x="62881" y="2614"/>
                </a:lnTo>
                <a:lnTo>
                  <a:pt x="62942" y="2398"/>
                </a:lnTo>
                <a:lnTo>
                  <a:pt x="62973" y="2183"/>
                </a:lnTo>
                <a:lnTo>
                  <a:pt x="62973" y="1138"/>
                </a:lnTo>
                <a:lnTo>
                  <a:pt x="62942" y="922"/>
                </a:lnTo>
                <a:lnTo>
                  <a:pt x="62881" y="707"/>
                </a:lnTo>
                <a:lnTo>
                  <a:pt x="62789" y="523"/>
                </a:lnTo>
                <a:lnTo>
                  <a:pt x="62635" y="338"/>
                </a:lnTo>
                <a:lnTo>
                  <a:pt x="62481" y="215"/>
                </a:lnTo>
                <a:lnTo>
                  <a:pt x="62266" y="92"/>
                </a:lnTo>
                <a:lnTo>
                  <a:pt x="62081" y="31"/>
                </a:lnTo>
                <a:lnTo>
                  <a:pt x="61835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6061344" y="2677073"/>
            <a:ext cx="746213" cy="125094"/>
          </a:xfrm>
          <a:custGeom>
            <a:avLst/>
            <a:gdLst/>
            <a:ahLst/>
            <a:cxnLst/>
            <a:rect l="l" t="t" r="r" b="b"/>
            <a:pathLst>
              <a:path w="20172" h="3321" extrusionOk="0">
                <a:moveTo>
                  <a:pt x="1138" y="0"/>
                </a:moveTo>
                <a:lnTo>
                  <a:pt x="892" y="31"/>
                </a:lnTo>
                <a:lnTo>
                  <a:pt x="677" y="92"/>
                </a:lnTo>
                <a:lnTo>
                  <a:pt x="493" y="215"/>
                </a:lnTo>
                <a:lnTo>
                  <a:pt x="339" y="338"/>
                </a:lnTo>
                <a:lnTo>
                  <a:pt x="185" y="523"/>
                </a:lnTo>
                <a:lnTo>
                  <a:pt x="93" y="707"/>
                </a:lnTo>
                <a:lnTo>
                  <a:pt x="31" y="922"/>
                </a:lnTo>
                <a:lnTo>
                  <a:pt x="1" y="1138"/>
                </a:lnTo>
                <a:lnTo>
                  <a:pt x="1" y="2183"/>
                </a:lnTo>
                <a:lnTo>
                  <a:pt x="31" y="2398"/>
                </a:lnTo>
                <a:lnTo>
                  <a:pt x="93" y="2614"/>
                </a:lnTo>
                <a:lnTo>
                  <a:pt x="185" y="2798"/>
                </a:lnTo>
                <a:lnTo>
                  <a:pt x="339" y="2983"/>
                </a:lnTo>
                <a:lnTo>
                  <a:pt x="493" y="3106"/>
                </a:lnTo>
                <a:lnTo>
                  <a:pt x="677" y="3229"/>
                </a:lnTo>
                <a:lnTo>
                  <a:pt x="892" y="3290"/>
                </a:lnTo>
                <a:lnTo>
                  <a:pt x="1138" y="3321"/>
                </a:lnTo>
                <a:lnTo>
                  <a:pt x="20172" y="3321"/>
                </a:lnTo>
                <a:lnTo>
                  <a:pt x="19956" y="3290"/>
                </a:lnTo>
                <a:lnTo>
                  <a:pt x="19741" y="3229"/>
                </a:lnTo>
                <a:lnTo>
                  <a:pt x="19557" y="3106"/>
                </a:lnTo>
                <a:lnTo>
                  <a:pt x="19372" y="2983"/>
                </a:lnTo>
                <a:lnTo>
                  <a:pt x="19249" y="2798"/>
                </a:lnTo>
                <a:lnTo>
                  <a:pt x="19126" y="2614"/>
                </a:lnTo>
                <a:lnTo>
                  <a:pt x="19065" y="2398"/>
                </a:lnTo>
                <a:lnTo>
                  <a:pt x="19034" y="2183"/>
                </a:lnTo>
                <a:lnTo>
                  <a:pt x="19034" y="1138"/>
                </a:lnTo>
                <a:lnTo>
                  <a:pt x="19065" y="922"/>
                </a:lnTo>
                <a:lnTo>
                  <a:pt x="19126" y="707"/>
                </a:lnTo>
                <a:lnTo>
                  <a:pt x="19249" y="523"/>
                </a:lnTo>
                <a:lnTo>
                  <a:pt x="19372" y="338"/>
                </a:lnTo>
                <a:lnTo>
                  <a:pt x="19557" y="215"/>
                </a:lnTo>
                <a:lnTo>
                  <a:pt x="19741" y="92"/>
                </a:lnTo>
                <a:lnTo>
                  <a:pt x="19956" y="31"/>
                </a:lnTo>
                <a:lnTo>
                  <a:pt x="20172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8182592" y="2338882"/>
            <a:ext cx="163803" cy="195758"/>
          </a:xfrm>
          <a:custGeom>
            <a:avLst/>
            <a:gdLst/>
            <a:ahLst/>
            <a:cxnLst/>
            <a:rect l="l" t="t" r="r" b="b"/>
            <a:pathLst>
              <a:path w="4428" h="5197" extrusionOk="0">
                <a:moveTo>
                  <a:pt x="154" y="0"/>
                </a:moveTo>
                <a:lnTo>
                  <a:pt x="92" y="154"/>
                </a:lnTo>
                <a:lnTo>
                  <a:pt x="31" y="339"/>
                </a:lnTo>
                <a:lnTo>
                  <a:pt x="0" y="523"/>
                </a:lnTo>
                <a:lnTo>
                  <a:pt x="0" y="708"/>
                </a:lnTo>
                <a:lnTo>
                  <a:pt x="0" y="3506"/>
                </a:lnTo>
                <a:lnTo>
                  <a:pt x="31" y="3844"/>
                </a:lnTo>
                <a:lnTo>
                  <a:pt x="123" y="4152"/>
                </a:lnTo>
                <a:lnTo>
                  <a:pt x="277" y="4428"/>
                </a:lnTo>
                <a:lnTo>
                  <a:pt x="492" y="4674"/>
                </a:lnTo>
                <a:lnTo>
                  <a:pt x="738" y="4889"/>
                </a:lnTo>
                <a:lnTo>
                  <a:pt x="1015" y="5043"/>
                </a:lnTo>
                <a:lnTo>
                  <a:pt x="1322" y="5135"/>
                </a:lnTo>
                <a:lnTo>
                  <a:pt x="1661" y="5197"/>
                </a:lnTo>
                <a:lnTo>
                  <a:pt x="4428" y="5197"/>
                </a:lnTo>
                <a:lnTo>
                  <a:pt x="4397" y="4705"/>
                </a:lnTo>
                <a:lnTo>
                  <a:pt x="4336" y="4275"/>
                </a:lnTo>
                <a:lnTo>
                  <a:pt x="4243" y="3813"/>
                </a:lnTo>
                <a:lnTo>
                  <a:pt x="4090" y="3383"/>
                </a:lnTo>
                <a:lnTo>
                  <a:pt x="3905" y="2983"/>
                </a:lnTo>
                <a:lnTo>
                  <a:pt x="3721" y="2583"/>
                </a:lnTo>
                <a:lnTo>
                  <a:pt x="3475" y="2214"/>
                </a:lnTo>
                <a:lnTo>
                  <a:pt x="3198" y="1845"/>
                </a:lnTo>
                <a:lnTo>
                  <a:pt x="2891" y="1507"/>
                </a:lnTo>
                <a:lnTo>
                  <a:pt x="2583" y="1200"/>
                </a:lnTo>
                <a:lnTo>
                  <a:pt x="2214" y="923"/>
                </a:lnTo>
                <a:lnTo>
                  <a:pt x="1845" y="677"/>
                </a:lnTo>
                <a:lnTo>
                  <a:pt x="1445" y="462"/>
                </a:lnTo>
                <a:lnTo>
                  <a:pt x="1046" y="277"/>
                </a:lnTo>
                <a:lnTo>
                  <a:pt x="584" y="123"/>
                </a:lnTo>
                <a:lnTo>
                  <a:pt x="154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7178267" y="2438467"/>
            <a:ext cx="113789" cy="71870"/>
          </a:xfrm>
          <a:custGeom>
            <a:avLst/>
            <a:gdLst/>
            <a:ahLst/>
            <a:cxnLst/>
            <a:rect l="l" t="t" r="r" b="b"/>
            <a:pathLst>
              <a:path w="3076" h="1908" extrusionOk="0">
                <a:moveTo>
                  <a:pt x="923" y="1"/>
                </a:moveTo>
                <a:lnTo>
                  <a:pt x="738" y="32"/>
                </a:lnTo>
                <a:lnTo>
                  <a:pt x="554" y="62"/>
                </a:lnTo>
                <a:lnTo>
                  <a:pt x="400" y="155"/>
                </a:lnTo>
                <a:lnTo>
                  <a:pt x="277" y="278"/>
                </a:lnTo>
                <a:lnTo>
                  <a:pt x="154" y="431"/>
                </a:lnTo>
                <a:lnTo>
                  <a:pt x="62" y="585"/>
                </a:lnTo>
                <a:lnTo>
                  <a:pt x="0" y="770"/>
                </a:lnTo>
                <a:lnTo>
                  <a:pt x="0" y="954"/>
                </a:lnTo>
                <a:lnTo>
                  <a:pt x="0" y="1139"/>
                </a:lnTo>
                <a:lnTo>
                  <a:pt x="62" y="1323"/>
                </a:lnTo>
                <a:lnTo>
                  <a:pt x="154" y="1477"/>
                </a:lnTo>
                <a:lnTo>
                  <a:pt x="277" y="1631"/>
                </a:lnTo>
                <a:lnTo>
                  <a:pt x="400" y="1723"/>
                </a:lnTo>
                <a:lnTo>
                  <a:pt x="554" y="1815"/>
                </a:lnTo>
                <a:lnTo>
                  <a:pt x="738" y="1876"/>
                </a:lnTo>
                <a:lnTo>
                  <a:pt x="923" y="1907"/>
                </a:lnTo>
                <a:lnTo>
                  <a:pt x="2122" y="1907"/>
                </a:lnTo>
                <a:lnTo>
                  <a:pt x="2307" y="1876"/>
                </a:lnTo>
                <a:lnTo>
                  <a:pt x="2491" y="1815"/>
                </a:lnTo>
                <a:lnTo>
                  <a:pt x="2645" y="1723"/>
                </a:lnTo>
                <a:lnTo>
                  <a:pt x="2799" y="1631"/>
                </a:lnTo>
                <a:lnTo>
                  <a:pt x="2922" y="1477"/>
                </a:lnTo>
                <a:lnTo>
                  <a:pt x="3014" y="1323"/>
                </a:lnTo>
                <a:lnTo>
                  <a:pt x="3045" y="1139"/>
                </a:lnTo>
                <a:lnTo>
                  <a:pt x="3075" y="954"/>
                </a:lnTo>
                <a:lnTo>
                  <a:pt x="3045" y="770"/>
                </a:lnTo>
                <a:lnTo>
                  <a:pt x="3014" y="585"/>
                </a:lnTo>
                <a:lnTo>
                  <a:pt x="2922" y="431"/>
                </a:lnTo>
                <a:lnTo>
                  <a:pt x="2799" y="278"/>
                </a:lnTo>
                <a:lnTo>
                  <a:pt x="2645" y="155"/>
                </a:lnTo>
                <a:lnTo>
                  <a:pt x="2491" y="62"/>
                </a:lnTo>
                <a:lnTo>
                  <a:pt x="2307" y="32"/>
                </a:lnTo>
                <a:lnTo>
                  <a:pt x="2122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6736972" y="2438467"/>
            <a:ext cx="114899" cy="71870"/>
          </a:xfrm>
          <a:custGeom>
            <a:avLst/>
            <a:gdLst/>
            <a:ahLst/>
            <a:cxnLst/>
            <a:rect l="l" t="t" r="r" b="b"/>
            <a:pathLst>
              <a:path w="3106" h="1908" extrusionOk="0">
                <a:moveTo>
                  <a:pt x="953" y="1"/>
                </a:moveTo>
                <a:lnTo>
                  <a:pt x="769" y="32"/>
                </a:lnTo>
                <a:lnTo>
                  <a:pt x="584" y="62"/>
                </a:lnTo>
                <a:lnTo>
                  <a:pt x="431" y="155"/>
                </a:lnTo>
                <a:lnTo>
                  <a:pt x="277" y="278"/>
                </a:lnTo>
                <a:lnTo>
                  <a:pt x="185" y="431"/>
                </a:lnTo>
                <a:lnTo>
                  <a:pt x="92" y="585"/>
                </a:lnTo>
                <a:lnTo>
                  <a:pt x="31" y="770"/>
                </a:lnTo>
                <a:lnTo>
                  <a:pt x="0" y="954"/>
                </a:lnTo>
                <a:lnTo>
                  <a:pt x="31" y="1139"/>
                </a:lnTo>
                <a:lnTo>
                  <a:pt x="92" y="1323"/>
                </a:lnTo>
                <a:lnTo>
                  <a:pt x="185" y="1477"/>
                </a:lnTo>
                <a:lnTo>
                  <a:pt x="277" y="1631"/>
                </a:lnTo>
                <a:lnTo>
                  <a:pt x="431" y="1723"/>
                </a:lnTo>
                <a:lnTo>
                  <a:pt x="584" y="1815"/>
                </a:lnTo>
                <a:lnTo>
                  <a:pt x="769" y="1876"/>
                </a:lnTo>
                <a:lnTo>
                  <a:pt x="953" y="1907"/>
                </a:lnTo>
                <a:lnTo>
                  <a:pt x="2153" y="1907"/>
                </a:lnTo>
                <a:lnTo>
                  <a:pt x="2337" y="1876"/>
                </a:lnTo>
                <a:lnTo>
                  <a:pt x="2522" y="1815"/>
                </a:lnTo>
                <a:lnTo>
                  <a:pt x="2675" y="1723"/>
                </a:lnTo>
                <a:lnTo>
                  <a:pt x="2829" y="1631"/>
                </a:lnTo>
                <a:lnTo>
                  <a:pt x="2952" y="1477"/>
                </a:lnTo>
                <a:lnTo>
                  <a:pt x="3013" y="1323"/>
                </a:lnTo>
                <a:lnTo>
                  <a:pt x="3075" y="1139"/>
                </a:lnTo>
                <a:lnTo>
                  <a:pt x="3106" y="954"/>
                </a:lnTo>
                <a:lnTo>
                  <a:pt x="3075" y="770"/>
                </a:lnTo>
                <a:lnTo>
                  <a:pt x="3013" y="585"/>
                </a:lnTo>
                <a:lnTo>
                  <a:pt x="2952" y="431"/>
                </a:lnTo>
                <a:lnTo>
                  <a:pt x="2829" y="278"/>
                </a:lnTo>
                <a:lnTo>
                  <a:pt x="2675" y="155"/>
                </a:lnTo>
                <a:lnTo>
                  <a:pt x="2522" y="62"/>
                </a:lnTo>
                <a:lnTo>
                  <a:pt x="2337" y="32"/>
                </a:lnTo>
                <a:lnTo>
                  <a:pt x="2153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6078396" y="2338882"/>
            <a:ext cx="130842" cy="154098"/>
          </a:xfrm>
          <a:custGeom>
            <a:avLst/>
            <a:gdLst/>
            <a:ahLst/>
            <a:cxnLst/>
            <a:rect l="l" t="t" r="r" b="b"/>
            <a:pathLst>
              <a:path w="3537" h="4091" extrusionOk="0">
                <a:moveTo>
                  <a:pt x="524" y="0"/>
                </a:moveTo>
                <a:lnTo>
                  <a:pt x="308" y="615"/>
                </a:lnTo>
                <a:lnTo>
                  <a:pt x="155" y="1261"/>
                </a:lnTo>
                <a:lnTo>
                  <a:pt x="32" y="1907"/>
                </a:lnTo>
                <a:lnTo>
                  <a:pt x="1" y="2553"/>
                </a:lnTo>
                <a:lnTo>
                  <a:pt x="1" y="4090"/>
                </a:lnTo>
                <a:lnTo>
                  <a:pt x="1907" y="4090"/>
                </a:lnTo>
                <a:lnTo>
                  <a:pt x="2246" y="4059"/>
                </a:lnTo>
                <a:lnTo>
                  <a:pt x="2553" y="3967"/>
                </a:lnTo>
                <a:lnTo>
                  <a:pt x="2830" y="3813"/>
                </a:lnTo>
                <a:lnTo>
                  <a:pt x="3076" y="3629"/>
                </a:lnTo>
                <a:lnTo>
                  <a:pt x="3260" y="3383"/>
                </a:lnTo>
                <a:lnTo>
                  <a:pt x="3414" y="3106"/>
                </a:lnTo>
                <a:lnTo>
                  <a:pt x="3506" y="2799"/>
                </a:lnTo>
                <a:lnTo>
                  <a:pt x="3537" y="2460"/>
                </a:lnTo>
                <a:lnTo>
                  <a:pt x="3537" y="1630"/>
                </a:lnTo>
                <a:lnTo>
                  <a:pt x="3506" y="1292"/>
                </a:lnTo>
                <a:lnTo>
                  <a:pt x="3414" y="984"/>
                </a:lnTo>
                <a:lnTo>
                  <a:pt x="3260" y="708"/>
                </a:lnTo>
                <a:lnTo>
                  <a:pt x="3076" y="462"/>
                </a:lnTo>
                <a:lnTo>
                  <a:pt x="2830" y="277"/>
                </a:lnTo>
                <a:lnTo>
                  <a:pt x="2553" y="123"/>
                </a:lnTo>
                <a:lnTo>
                  <a:pt x="2246" y="31"/>
                </a:lnTo>
                <a:lnTo>
                  <a:pt x="1907" y="0"/>
                </a:lnTo>
                <a:close/>
              </a:path>
            </a:pathLst>
          </a:custGeom>
          <a:solidFill>
            <a:srgbClr val="FFD3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6326936" y="1991425"/>
            <a:ext cx="1300138" cy="347520"/>
          </a:xfrm>
          <a:custGeom>
            <a:avLst/>
            <a:gdLst/>
            <a:ahLst/>
            <a:cxnLst/>
            <a:rect l="l" t="t" r="r" b="b"/>
            <a:pathLst>
              <a:path w="35146" h="9226" extrusionOk="0">
                <a:moveTo>
                  <a:pt x="16881" y="1"/>
                </a:moveTo>
                <a:lnTo>
                  <a:pt x="15405" y="32"/>
                </a:lnTo>
                <a:lnTo>
                  <a:pt x="13867" y="93"/>
                </a:lnTo>
                <a:lnTo>
                  <a:pt x="12299" y="216"/>
                </a:lnTo>
                <a:lnTo>
                  <a:pt x="10670" y="431"/>
                </a:lnTo>
                <a:lnTo>
                  <a:pt x="9009" y="708"/>
                </a:lnTo>
                <a:lnTo>
                  <a:pt x="8179" y="862"/>
                </a:lnTo>
                <a:lnTo>
                  <a:pt x="7318" y="1077"/>
                </a:lnTo>
                <a:lnTo>
                  <a:pt x="6488" y="1262"/>
                </a:lnTo>
                <a:lnTo>
                  <a:pt x="5627" y="1508"/>
                </a:lnTo>
                <a:lnTo>
                  <a:pt x="4735" y="1754"/>
                </a:lnTo>
                <a:lnTo>
                  <a:pt x="3874" y="2061"/>
                </a:lnTo>
                <a:lnTo>
                  <a:pt x="3290" y="2276"/>
                </a:lnTo>
                <a:lnTo>
                  <a:pt x="2767" y="2553"/>
                </a:lnTo>
                <a:lnTo>
                  <a:pt x="2214" y="2861"/>
                </a:lnTo>
                <a:lnTo>
                  <a:pt x="1722" y="3199"/>
                </a:lnTo>
                <a:lnTo>
                  <a:pt x="1261" y="3599"/>
                </a:lnTo>
                <a:lnTo>
                  <a:pt x="830" y="4029"/>
                </a:lnTo>
                <a:lnTo>
                  <a:pt x="431" y="4521"/>
                </a:lnTo>
                <a:lnTo>
                  <a:pt x="92" y="5013"/>
                </a:lnTo>
                <a:lnTo>
                  <a:pt x="0" y="5197"/>
                </a:lnTo>
                <a:lnTo>
                  <a:pt x="0" y="5382"/>
                </a:lnTo>
                <a:lnTo>
                  <a:pt x="62" y="5536"/>
                </a:lnTo>
                <a:lnTo>
                  <a:pt x="185" y="5689"/>
                </a:lnTo>
                <a:lnTo>
                  <a:pt x="4090" y="9102"/>
                </a:lnTo>
                <a:lnTo>
                  <a:pt x="4243" y="9195"/>
                </a:lnTo>
                <a:lnTo>
                  <a:pt x="4428" y="9225"/>
                </a:lnTo>
                <a:lnTo>
                  <a:pt x="35145" y="9225"/>
                </a:lnTo>
                <a:lnTo>
                  <a:pt x="35022" y="9010"/>
                </a:lnTo>
                <a:lnTo>
                  <a:pt x="34961" y="8795"/>
                </a:lnTo>
                <a:lnTo>
                  <a:pt x="34899" y="8580"/>
                </a:lnTo>
                <a:lnTo>
                  <a:pt x="34899" y="8334"/>
                </a:lnTo>
                <a:lnTo>
                  <a:pt x="34899" y="7565"/>
                </a:lnTo>
                <a:lnTo>
                  <a:pt x="29211" y="2645"/>
                </a:lnTo>
                <a:lnTo>
                  <a:pt x="28873" y="2369"/>
                </a:lnTo>
                <a:lnTo>
                  <a:pt x="28504" y="2123"/>
                </a:lnTo>
                <a:lnTo>
                  <a:pt x="28135" y="1877"/>
                </a:lnTo>
                <a:lnTo>
                  <a:pt x="27735" y="1692"/>
                </a:lnTo>
                <a:lnTo>
                  <a:pt x="27335" y="1508"/>
                </a:lnTo>
                <a:lnTo>
                  <a:pt x="26935" y="1323"/>
                </a:lnTo>
                <a:lnTo>
                  <a:pt x="26536" y="1200"/>
                </a:lnTo>
                <a:lnTo>
                  <a:pt x="26105" y="1077"/>
                </a:lnTo>
                <a:lnTo>
                  <a:pt x="25244" y="893"/>
                </a:lnTo>
                <a:lnTo>
                  <a:pt x="24291" y="708"/>
                </a:lnTo>
                <a:lnTo>
                  <a:pt x="23246" y="524"/>
                </a:lnTo>
                <a:lnTo>
                  <a:pt x="22139" y="370"/>
                </a:lnTo>
                <a:lnTo>
                  <a:pt x="20909" y="247"/>
                </a:lnTo>
                <a:lnTo>
                  <a:pt x="19648" y="124"/>
                </a:lnTo>
                <a:lnTo>
                  <a:pt x="18295" y="62"/>
                </a:lnTo>
                <a:lnTo>
                  <a:pt x="1688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7625258" y="2186001"/>
            <a:ext cx="183150" cy="186529"/>
          </a:xfrm>
          <a:custGeom>
            <a:avLst/>
            <a:gdLst/>
            <a:ahLst/>
            <a:cxnLst/>
            <a:rect l="l" t="t" r="r" b="b"/>
            <a:pathLst>
              <a:path w="4951" h="4952" extrusionOk="0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567" y="4920"/>
                </a:lnTo>
                <a:lnTo>
                  <a:pt x="3875" y="4797"/>
                </a:lnTo>
                <a:lnTo>
                  <a:pt x="4182" y="4644"/>
                </a:lnTo>
                <a:lnTo>
                  <a:pt x="4459" y="4428"/>
                </a:lnTo>
                <a:lnTo>
                  <a:pt x="4674" y="4152"/>
                </a:lnTo>
                <a:lnTo>
                  <a:pt x="4828" y="3875"/>
                </a:lnTo>
                <a:lnTo>
                  <a:pt x="4920" y="3537"/>
                </a:lnTo>
                <a:lnTo>
                  <a:pt x="4951" y="3168"/>
                </a:lnTo>
                <a:lnTo>
                  <a:pt x="4951" y="1753"/>
                </a:lnTo>
                <a:lnTo>
                  <a:pt x="4920" y="1415"/>
                </a:lnTo>
                <a:lnTo>
                  <a:pt x="4828" y="1077"/>
                </a:lnTo>
                <a:lnTo>
                  <a:pt x="4674" y="769"/>
                </a:lnTo>
                <a:lnTo>
                  <a:pt x="4459" y="523"/>
                </a:lnTo>
                <a:lnTo>
                  <a:pt x="4182" y="308"/>
                </a:lnTo>
                <a:lnTo>
                  <a:pt x="3875" y="124"/>
                </a:lnTo>
                <a:lnTo>
                  <a:pt x="3567" y="31"/>
                </a:lnTo>
                <a:lnTo>
                  <a:pt x="3198" y="1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7625258" y="2186001"/>
            <a:ext cx="137686" cy="186529"/>
          </a:xfrm>
          <a:custGeom>
            <a:avLst/>
            <a:gdLst/>
            <a:ahLst/>
            <a:cxnLst/>
            <a:rect l="l" t="t" r="r" b="b"/>
            <a:pathLst>
              <a:path w="3722" h="4952" extrusionOk="0">
                <a:moveTo>
                  <a:pt x="1784" y="1"/>
                </a:moveTo>
                <a:lnTo>
                  <a:pt x="1415" y="31"/>
                </a:lnTo>
                <a:lnTo>
                  <a:pt x="1077" y="124"/>
                </a:lnTo>
                <a:lnTo>
                  <a:pt x="800" y="308"/>
                </a:lnTo>
                <a:lnTo>
                  <a:pt x="523" y="523"/>
                </a:lnTo>
                <a:lnTo>
                  <a:pt x="308" y="769"/>
                </a:lnTo>
                <a:lnTo>
                  <a:pt x="154" y="1077"/>
                </a:lnTo>
                <a:lnTo>
                  <a:pt x="62" y="1415"/>
                </a:lnTo>
                <a:lnTo>
                  <a:pt x="1" y="1753"/>
                </a:lnTo>
                <a:lnTo>
                  <a:pt x="1" y="3168"/>
                </a:lnTo>
                <a:lnTo>
                  <a:pt x="62" y="3537"/>
                </a:lnTo>
                <a:lnTo>
                  <a:pt x="154" y="3875"/>
                </a:lnTo>
                <a:lnTo>
                  <a:pt x="308" y="4152"/>
                </a:lnTo>
                <a:lnTo>
                  <a:pt x="523" y="4428"/>
                </a:lnTo>
                <a:lnTo>
                  <a:pt x="800" y="4644"/>
                </a:lnTo>
                <a:lnTo>
                  <a:pt x="1077" y="4797"/>
                </a:lnTo>
                <a:lnTo>
                  <a:pt x="1415" y="4920"/>
                </a:lnTo>
                <a:lnTo>
                  <a:pt x="1784" y="4951"/>
                </a:lnTo>
                <a:lnTo>
                  <a:pt x="3198" y="4951"/>
                </a:lnTo>
                <a:lnTo>
                  <a:pt x="3475" y="4920"/>
                </a:lnTo>
                <a:lnTo>
                  <a:pt x="3721" y="4859"/>
                </a:lnTo>
                <a:lnTo>
                  <a:pt x="3475" y="4767"/>
                </a:lnTo>
                <a:lnTo>
                  <a:pt x="3229" y="4613"/>
                </a:lnTo>
                <a:lnTo>
                  <a:pt x="3014" y="4428"/>
                </a:lnTo>
                <a:lnTo>
                  <a:pt x="2829" y="4244"/>
                </a:lnTo>
                <a:lnTo>
                  <a:pt x="2676" y="3998"/>
                </a:lnTo>
                <a:lnTo>
                  <a:pt x="2583" y="3752"/>
                </a:lnTo>
                <a:lnTo>
                  <a:pt x="2522" y="3475"/>
                </a:lnTo>
                <a:lnTo>
                  <a:pt x="2491" y="3168"/>
                </a:lnTo>
                <a:lnTo>
                  <a:pt x="2491" y="1753"/>
                </a:lnTo>
                <a:lnTo>
                  <a:pt x="2522" y="1477"/>
                </a:lnTo>
                <a:lnTo>
                  <a:pt x="2583" y="1200"/>
                </a:lnTo>
                <a:lnTo>
                  <a:pt x="2676" y="923"/>
                </a:lnTo>
                <a:lnTo>
                  <a:pt x="2829" y="708"/>
                </a:lnTo>
                <a:lnTo>
                  <a:pt x="3014" y="493"/>
                </a:lnTo>
                <a:lnTo>
                  <a:pt x="3229" y="308"/>
                </a:lnTo>
                <a:lnTo>
                  <a:pt x="3475" y="185"/>
                </a:lnTo>
                <a:lnTo>
                  <a:pt x="3721" y="62"/>
                </a:lnTo>
                <a:lnTo>
                  <a:pt x="3475" y="1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6172242" y="2492931"/>
            <a:ext cx="481161" cy="489941"/>
          </a:xfrm>
          <a:custGeom>
            <a:avLst/>
            <a:gdLst/>
            <a:ahLst/>
            <a:cxnLst/>
            <a:rect l="l" t="t" r="r" b="b"/>
            <a:pathLst>
              <a:path w="13007" h="13007" extrusionOk="0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7165" y="12976"/>
                </a:lnTo>
                <a:lnTo>
                  <a:pt x="7810" y="12884"/>
                </a:lnTo>
                <a:lnTo>
                  <a:pt x="8425" y="12730"/>
                </a:lnTo>
                <a:lnTo>
                  <a:pt x="9040" y="12484"/>
                </a:lnTo>
                <a:lnTo>
                  <a:pt x="9594" y="12238"/>
                </a:lnTo>
                <a:lnTo>
                  <a:pt x="10147" y="11900"/>
                </a:lnTo>
                <a:lnTo>
                  <a:pt x="10639" y="11531"/>
                </a:lnTo>
                <a:lnTo>
                  <a:pt x="11100" y="11100"/>
                </a:lnTo>
                <a:lnTo>
                  <a:pt x="11531" y="10639"/>
                </a:lnTo>
                <a:lnTo>
                  <a:pt x="11900" y="10147"/>
                </a:lnTo>
                <a:lnTo>
                  <a:pt x="12207" y="9593"/>
                </a:lnTo>
                <a:lnTo>
                  <a:pt x="12484" y="9040"/>
                </a:lnTo>
                <a:lnTo>
                  <a:pt x="12699" y="8456"/>
                </a:lnTo>
                <a:lnTo>
                  <a:pt x="12884" y="7810"/>
                </a:lnTo>
                <a:lnTo>
                  <a:pt x="12976" y="7164"/>
                </a:lnTo>
                <a:lnTo>
                  <a:pt x="13007" y="6519"/>
                </a:lnTo>
                <a:lnTo>
                  <a:pt x="12976" y="5842"/>
                </a:lnTo>
                <a:lnTo>
                  <a:pt x="12884" y="5196"/>
                </a:lnTo>
                <a:lnTo>
                  <a:pt x="12699" y="4582"/>
                </a:lnTo>
                <a:lnTo>
                  <a:pt x="12484" y="3967"/>
                </a:lnTo>
                <a:lnTo>
                  <a:pt x="12207" y="3413"/>
                </a:lnTo>
                <a:lnTo>
                  <a:pt x="11900" y="2890"/>
                </a:lnTo>
                <a:lnTo>
                  <a:pt x="11531" y="2368"/>
                </a:lnTo>
                <a:lnTo>
                  <a:pt x="11100" y="1906"/>
                </a:lnTo>
                <a:lnTo>
                  <a:pt x="10639" y="1507"/>
                </a:lnTo>
                <a:lnTo>
                  <a:pt x="10147" y="1107"/>
                </a:lnTo>
                <a:lnTo>
                  <a:pt x="9594" y="799"/>
                </a:lnTo>
                <a:lnTo>
                  <a:pt x="9040" y="523"/>
                </a:lnTo>
                <a:lnTo>
                  <a:pt x="8425" y="307"/>
                </a:lnTo>
                <a:lnTo>
                  <a:pt x="7810" y="154"/>
                </a:lnTo>
                <a:lnTo>
                  <a:pt x="7165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6185335" y="2492931"/>
            <a:ext cx="304855" cy="489941"/>
          </a:xfrm>
          <a:custGeom>
            <a:avLst/>
            <a:gdLst/>
            <a:ahLst/>
            <a:cxnLst/>
            <a:rect l="l" t="t" r="r" b="b"/>
            <a:pathLst>
              <a:path w="8241" h="13007" extrusionOk="0">
                <a:moveTo>
                  <a:pt x="6488" y="0"/>
                </a:moveTo>
                <a:lnTo>
                  <a:pt x="5842" y="31"/>
                </a:lnTo>
                <a:lnTo>
                  <a:pt x="5197" y="154"/>
                </a:lnTo>
                <a:lnTo>
                  <a:pt x="4582" y="307"/>
                </a:lnTo>
                <a:lnTo>
                  <a:pt x="3967" y="523"/>
                </a:lnTo>
                <a:lnTo>
                  <a:pt x="341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6" y="2368"/>
                </a:lnTo>
                <a:lnTo>
                  <a:pt x="1107" y="2890"/>
                </a:lnTo>
                <a:lnTo>
                  <a:pt x="800" y="3413"/>
                </a:lnTo>
                <a:lnTo>
                  <a:pt x="523" y="3967"/>
                </a:lnTo>
                <a:lnTo>
                  <a:pt x="308" y="4582"/>
                </a:lnTo>
                <a:lnTo>
                  <a:pt x="123" y="5196"/>
                </a:lnTo>
                <a:lnTo>
                  <a:pt x="31" y="5842"/>
                </a:lnTo>
                <a:lnTo>
                  <a:pt x="0" y="6519"/>
                </a:lnTo>
                <a:lnTo>
                  <a:pt x="31" y="7164"/>
                </a:lnTo>
                <a:lnTo>
                  <a:pt x="123" y="7810"/>
                </a:lnTo>
                <a:lnTo>
                  <a:pt x="308" y="8456"/>
                </a:lnTo>
                <a:lnTo>
                  <a:pt x="523" y="9040"/>
                </a:lnTo>
                <a:lnTo>
                  <a:pt x="800" y="9593"/>
                </a:lnTo>
                <a:lnTo>
                  <a:pt x="1107" y="10147"/>
                </a:lnTo>
                <a:lnTo>
                  <a:pt x="1476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413" y="12238"/>
                </a:lnTo>
                <a:lnTo>
                  <a:pt x="3967" y="12484"/>
                </a:lnTo>
                <a:lnTo>
                  <a:pt x="4582" y="12730"/>
                </a:lnTo>
                <a:lnTo>
                  <a:pt x="5197" y="12884"/>
                </a:lnTo>
                <a:lnTo>
                  <a:pt x="5842" y="12976"/>
                </a:lnTo>
                <a:lnTo>
                  <a:pt x="6488" y="13007"/>
                </a:lnTo>
                <a:lnTo>
                  <a:pt x="6949" y="13007"/>
                </a:lnTo>
                <a:lnTo>
                  <a:pt x="7411" y="12945"/>
                </a:lnTo>
                <a:lnTo>
                  <a:pt x="784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6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97" y="10854"/>
                </a:lnTo>
                <a:lnTo>
                  <a:pt x="4858" y="10485"/>
                </a:lnTo>
                <a:lnTo>
                  <a:pt x="4551" y="10055"/>
                </a:lnTo>
                <a:lnTo>
                  <a:pt x="4274" y="9593"/>
                </a:lnTo>
                <a:lnTo>
                  <a:pt x="4059" y="9132"/>
                </a:lnTo>
                <a:lnTo>
                  <a:pt x="3875" y="8640"/>
                </a:lnTo>
                <a:lnTo>
                  <a:pt x="3721" y="8118"/>
                </a:lnTo>
                <a:lnTo>
                  <a:pt x="3598" y="7595"/>
                </a:lnTo>
                <a:lnTo>
                  <a:pt x="3536" y="7072"/>
                </a:lnTo>
                <a:lnTo>
                  <a:pt x="3506" y="6519"/>
                </a:lnTo>
                <a:lnTo>
                  <a:pt x="3536" y="5965"/>
                </a:lnTo>
                <a:lnTo>
                  <a:pt x="3598" y="5412"/>
                </a:lnTo>
                <a:lnTo>
                  <a:pt x="3721" y="4889"/>
                </a:lnTo>
                <a:lnTo>
                  <a:pt x="3875" y="4366"/>
                </a:lnTo>
                <a:lnTo>
                  <a:pt x="4059" y="3905"/>
                </a:lnTo>
                <a:lnTo>
                  <a:pt x="4274" y="3413"/>
                </a:lnTo>
                <a:lnTo>
                  <a:pt x="4551" y="2983"/>
                </a:lnTo>
                <a:lnTo>
                  <a:pt x="4858" y="2552"/>
                </a:lnTo>
                <a:lnTo>
                  <a:pt x="5197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6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41" y="154"/>
                </a:lnTo>
                <a:lnTo>
                  <a:pt x="7411" y="62"/>
                </a:lnTo>
                <a:lnTo>
                  <a:pt x="6949" y="31"/>
                </a:lnTo>
                <a:lnTo>
                  <a:pt x="6488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6305887" y="2615680"/>
            <a:ext cx="240044" cy="244424"/>
          </a:xfrm>
          <a:custGeom>
            <a:avLst/>
            <a:gdLst/>
            <a:ahLst/>
            <a:cxnLst/>
            <a:rect l="l" t="t" r="r" b="b"/>
            <a:pathLst>
              <a:path w="6489" h="6489" extrusionOk="0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567" y="6488"/>
                </a:lnTo>
                <a:lnTo>
                  <a:pt x="3906" y="6427"/>
                </a:lnTo>
                <a:lnTo>
                  <a:pt x="4213" y="6365"/>
                </a:lnTo>
                <a:lnTo>
                  <a:pt x="4521" y="6242"/>
                </a:lnTo>
                <a:lnTo>
                  <a:pt x="4797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35" y="5535"/>
                </a:lnTo>
                <a:lnTo>
                  <a:pt x="5751" y="5320"/>
                </a:lnTo>
                <a:lnTo>
                  <a:pt x="5935" y="5074"/>
                </a:lnTo>
                <a:lnTo>
                  <a:pt x="6089" y="4797"/>
                </a:lnTo>
                <a:lnTo>
                  <a:pt x="6242" y="4520"/>
                </a:lnTo>
                <a:lnTo>
                  <a:pt x="6335" y="4213"/>
                </a:lnTo>
                <a:lnTo>
                  <a:pt x="6427" y="3905"/>
                </a:lnTo>
                <a:lnTo>
                  <a:pt x="6488" y="3598"/>
                </a:lnTo>
                <a:lnTo>
                  <a:pt x="6488" y="3260"/>
                </a:lnTo>
                <a:lnTo>
                  <a:pt x="6488" y="2921"/>
                </a:lnTo>
                <a:lnTo>
                  <a:pt x="6427" y="2583"/>
                </a:lnTo>
                <a:lnTo>
                  <a:pt x="6335" y="2276"/>
                </a:lnTo>
                <a:lnTo>
                  <a:pt x="6242" y="1999"/>
                </a:lnTo>
                <a:lnTo>
                  <a:pt x="6089" y="1691"/>
                </a:lnTo>
                <a:lnTo>
                  <a:pt x="5935" y="1446"/>
                </a:lnTo>
                <a:lnTo>
                  <a:pt x="5751" y="1169"/>
                </a:lnTo>
                <a:lnTo>
                  <a:pt x="5535" y="954"/>
                </a:lnTo>
                <a:lnTo>
                  <a:pt x="5320" y="738"/>
                </a:lnTo>
                <a:lnTo>
                  <a:pt x="5074" y="554"/>
                </a:lnTo>
                <a:lnTo>
                  <a:pt x="4797" y="400"/>
                </a:lnTo>
                <a:lnTo>
                  <a:pt x="4521" y="246"/>
                </a:lnTo>
                <a:lnTo>
                  <a:pt x="4213" y="154"/>
                </a:lnTo>
                <a:lnTo>
                  <a:pt x="3906" y="62"/>
                </a:lnTo>
                <a:lnTo>
                  <a:pt x="3567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6305887" y="2615680"/>
            <a:ext cx="184297" cy="244424"/>
          </a:xfrm>
          <a:custGeom>
            <a:avLst/>
            <a:gdLst/>
            <a:ahLst/>
            <a:cxnLst/>
            <a:rect l="l" t="t" r="r" b="b"/>
            <a:pathLst>
              <a:path w="4982" h="6489" extrusionOk="0">
                <a:moveTo>
                  <a:pt x="3229" y="0"/>
                </a:moveTo>
                <a:lnTo>
                  <a:pt x="2922" y="31"/>
                </a:lnTo>
                <a:lnTo>
                  <a:pt x="2583" y="62"/>
                </a:lnTo>
                <a:lnTo>
                  <a:pt x="2276" y="154"/>
                </a:lnTo>
                <a:lnTo>
                  <a:pt x="1968" y="246"/>
                </a:lnTo>
                <a:lnTo>
                  <a:pt x="1692" y="400"/>
                </a:lnTo>
                <a:lnTo>
                  <a:pt x="1415" y="554"/>
                </a:lnTo>
                <a:lnTo>
                  <a:pt x="1169" y="738"/>
                </a:lnTo>
                <a:lnTo>
                  <a:pt x="954" y="954"/>
                </a:lnTo>
                <a:lnTo>
                  <a:pt x="739" y="1169"/>
                </a:lnTo>
                <a:lnTo>
                  <a:pt x="554" y="1446"/>
                </a:lnTo>
                <a:lnTo>
                  <a:pt x="400" y="1691"/>
                </a:lnTo>
                <a:lnTo>
                  <a:pt x="247" y="1999"/>
                </a:lnTo>
                <a:lnTo>
                  <a:pt x="154" y="2276"/>
                </a:lnTo>
                <a:lnTo>
                  <a:pt x="62" y="2583"/>
                </a:lnTo>
                <a:lnTo>
                  <a:pt x="1" y="2921"/>
                </a:lnTo>
                <a:lnTo>
                  <a:pt x="1" y="3260"/>
                </a:lnTo>
                <a:lnTo>
                  <a:pt x="1" y="3598"/>
                </a:lnTo>
                <a:lnTo>
                  <a:pt x="62" y="3905"/>
                </a:lnTo>
                <a:lnTo>
                  <a:pt x="154" y="4213"/>
                </a:lnTo>
                <a:lnTo>
                  <a:pt x="247" y="4520"/>
                </a:lnTo>
                <a:lnTo>
                  <a:pt x="400" y="4797"/>
                </a:lnTo>
                <a:lnTo>
                  <a:pt x="554" y="5074"/>
                </a:lnTo>
                <a:lnTo>
                  <a:pt x="739" y="5320"/>
                </a:lnTo>
                <a:lnTo>
                  <a:pt x="954" y="5535"/>
                </a:lnTo>
                <a:lnTo>
                  <a:pt x="1169" y="5750"/>
                </a:lnTo>
                <a:lnTo>
                  <a:pt x="1415" y="5935"/>
                </a:lnTo>
                <a:lnTo>
                  <a:pt x="1692" y="6119"/>
                </a:lnTo>
                <a:lnTo>
                  <a:pt x="1968" y="6242"/>
                </a:lnTo>
                <a:lnTo>
                  <a:pt x="2276" y="6365"/>
                </a:lnTo>
                <a:lnTo>
                  <a:pt x="2583" y="6427"/>
                </a:lnTo>
                <a:lnTo>
                  <a:pt x="2922" y="6488"/>
                </a:lnTo>
                <a:lnTo>
                  <a:pt x="3229" y="6488"/>
                </a:lnTo>
                <a:lnTo>
                  <a:pt x="3721" y="6457"/>
                </a:lnTo>
                <a:lnTo>
                  <a:pt x="4182" y="6365"/>
                </a:lnTo>
                <a:lnTo>
                  <a:pt x="4613" y="6212"/>
                </a:lnTo>
                <a:lnTo>
                  <a:pt x="4982" y="5996"/>
                </a:lnTo>
                <a:lnTo>
                  <a:pt x="4674" y="5750"/>
                </a:lnTo>
                <a:lnTo>
                  <a:pt x="4367" y="5474"/>
                </a:lnTo>
                <a:lnTo>
                  <a:pt x="4121" y="5166"/>
                </a:lnTo>
                <a:lnTo>
                  <a:pt x="3906" y="4828"/>
                </a:lnTo>
                <a:lnTo>
                  <a:pt x="3721" y="4459"/>
                </a:lnTo>
                <a:lnTo>
                  <a:pt x="3598" y="4090"/>
                </a:lnTo>
                <a:lnTo>
                  <a:pt x="3537" y="3659"/>
                </a:lnTo>
                <a:lnTo>
                  <a:pt x="3506" y="3260"/>
                </a:lnTo>
                <a:lnTo>
                  <a:pt x="3537" y="2829"/>
                </a:lnTo>
                <a:lnTo>
                  <a:pt x="3598" y="2429"/>
                </a:lnTo>
                <a:lnTo>
                  <a:pt x="3721" y="2030"/>
                </a:lnTo>
                <a:lnTo>
                  <a:pt x="3906" y="1661"/>
                </a:lnTo>
                <a:lnTo>
                  <a:pt x="4121" y="1323"/>
                </a:lnTo>
                <a:lnTo>
                  <a:pt x="4367" y="1015"/>
                </a:lnTo>
                <a:lnTo>
                  <a:pt x="4674" y="738"/>
                </a:lnTo>
                <a:lnTo>
                  <a:pt x="4982" y="523"/>
                </a:lnTo>
                <a:lnTo>
                  <a:pt x="4613" y="308"/>
                </a:lnTo>
                <a:lnTo>
                  <a:pt x="4182" y="123"/>
                </a:lnTo>
                <a:lnTo>
                  <a:pt x="3721" y="31"/>
                </a:lnTo>
                <a:lnTo>
                  <a:pt x="3229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687809" y="2492931"/>
            <a:ext cx="481198" cy="489941"/>
          </a:xfrm>
          <a:custGeom>
            <a:avLst/>
            <a:gdLst/>
            <a:ahLst/>
            <a:cxnLst/>
            <a:rect l="l" t="t" r="r" b="b"/>
            <a:pathLst>
              <a:path w="13008" h="13007" extrusionOk="0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7165" y="12976"/>
                </a:lnTo>
                <a:lnTo>
                  <a:pt x="7811" y="12884"/>
                </a:lnTo>
                <a:lnTo>
                  <a:pt x="8426" y="12730"/>
                </a:lnTo>
                <a:lnTo>
                  <a:pt x="9010" y="12484"/>
                </a:lnTo>
                <a:lnTo>
                  <a:pt x="9594" y="12238"/>
                </a:lnTo>
                <a:lnTo>
                  <a:pt x="10117" y="11900"/>
                </a:lnTo>
                <a:lnTo>
                  <a:pt x="10640" y="11531"/>
                </a:lnTo>
                <a:lnTo>
                  <a:pt x="11101" y="11100"/>
                </a:lnTo>
                <a:lnTo>
                  <a:pt x="11501" y="10639"/>
                </a:lnTo>
                <a:lnTo>
                  <a:pt x="11870" y="10147"/>
                </a:lnTo>
                <a:lnTo>
                  <a:pt x="12208" y="9593"/>
                </a:lnTo>
                <a:lnTo>
                  <a:pt x="12484" y="9040"/>
                </a:lnTo>
                <a:lnTo>
                  <a:pt x="12700" y="8456"/>
                </a:lnTo>
                <a:lnTo>
                  <a:pt x="12853" y="7810"/>
                </a:lnTo>
                <a:lnTo>
                  <a:pt x="12946" y="7164"/>
                </a:lnTo>
                <a:lnTo>
                  <a:pt x="13007" y="6519"/>
                </a:lnTo>
                <a:lnTo>
                  <a:pt x="12946" y="5842"/>
                </a:lnTo>
                <a:lnTo>
                  <a:pt x="12853" y="5196"/>
                </a:lnTo>
                <a:lnTo>
                  <a:pt x="12700" y="4582"/>
                </a:lnTo>
                <a:lnTo>
                  <a:pt x="12484" y="3967"/>
                </a:lnTo>
                <a:lnTo>
                  <a:pt x="12208" y="3413"/>
                </a:lnTo>
                <a:lnTo>
                  <a:pt x="11870" y="2890"/>
                </a:lnTo>
                <a:lnTo>
                  <a:pt x="11501" y="2368"/>
                </a:lnTo>
                <a:lnTo>
                  <a:pt x="11101" y="1906"/>
                </a:lnTo>
                <a:lnTo>
                  <a:pt x="10640" y="1507"/>
                </a:lnTo>
                <a:lnTo>
                  <a:pt x="10117" y="1107"/>
                </a:lnTo>
                <a:lnTo>
                  <a:pt x="9594" y="799"/>
                </a:lnTo>
                <a:lnTo>
                  <a:pt x="9010" y="523"/>
                </a:lnTo>
                <a:lnTo>
                  <a:pt x="8426" y="307"/>
                </a:lnTo>
                <a:lnTo>
                  <a:pt x="7811" y="154"/>
                </a:lnTo>
                <a:lnTo>
                  <a:pt x="7165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7687809" y="2492931"/>
            <a:ext cx="304892" cy="489941"/>
          </a:xfrm>
          <a:custGeom>
            <a:avLst/>
            <a:gdLst/>
            <a:ahLst/>
            <a:cxnLst/>
            <a:rect l="l" t="t" r="r" b="b"/>
            <a:pathLst>
              <a:path w="8242" h="13007" extrusionOk="0">
                <a:moveTo>
                  <a:pt x="6489" y="0"/>
                </a:moveTo>
                <a:lnTo>
                  <a:pt x="5843" y="31"/>
                </a:lnTo>
                <a:lnTo>
                  <a:pt x="5197" y="154"/>
                </a:lnTo>
                <a:lnTo>
                  <a:pt x="4551" y="307"/>
                </a:lnTo>
                <a:lnTo>
                  <a:pt x="3967" y="523"/>
                </a:lnTo>
                <a:lnTo>
                  <a:pt x="3383" y="799"/>
                </a:lnTo>
                <a:lnTo>
                  <a:pt x="2860" y="1107"/>
                </a:lnTo>
                <a:lnTo>
                  <a:pt x="2368" y="1507"/>
                </a:lnTo>
                <a:lnTo>
                  <a:pt x="1907" y="1906"/>
                </a:lnTo>
                <a:lnTo>
                  <a:pt x="1477" y="2368"/>
                </a:lnTo>
                <a:lnTo>
                  <a:pt x="1108" y="2890"/>
                </a:lnTo>
                <a:lnTo>
                  <a:pt x="769" y="3413"/>
                </a:lnTo>
                <a:lnTo>
                  <a:pt x="493" y="3967"/>
                </a:lnTo>
                <a:lnTo>
                  <a:pt x="277" y="4582"/>
                </a:lnTo>
                <a:lnTo>
                  <a:pt x="124" y="5196"/>
                </a:lnTo>
                <a:lnTo>
                  <a:pt x="31" y="5842"/>
                </a:lnTo>
                <a:lnTo>
                  <a:pt x="1" y="6519"/>
                </a:lnTo>
                <a:lnTo>
                  <a:pt x="31" y="7164"/>
                </a:lnTo>
                <a:lnTo>
                  <a:pt x="124" y="7810"/>
                </a:lnTo>
                <a:lnTo>
                  <a:pt x="277" y="8456"/>
                </a:lnTo>
                <a:lnTo>
                  <a:pt x="493" y="9040"/>
                </a:lnTo>
                <a:lnTo>
                  <a:pt x="769" y="9593"/>
                </a:lnTo>
                <a:lnTo>
                  <a:pt x="1108" y="10147"/>
                </a:lnTo>
                <a:lnTo>
                  <a:pt x="1477" y="10639"/>
                </a:lnTo>
                <a:lnTo>
                  <a:pt x="1907" y="11100"/>
                </a:lnTo>
                <a:lnTo>
                  <a:pt x="2368" y="11531"/>
                </a:lnTo>
                <a:lnTo>
                  <a:pt x="2860" y="11900"/>
                </a:lnTo>
                <a:lnTo>
                  <a:pt x="3383" y="12238"/>
                </a:lnTo>
                <a:lnTo>
                  <a:pt x="3967" y="12484"/>
                </a:lnTo>
                <a:lnTo>
                  <a:pt x="4551" y="12730"/>
                </a:lnTo>
                <a:lnTo>
                  <a:pt x="5197" y="12884"/>
                </a:lnTo>
                <a:lnTo>
                  <a:pt x="5843" y="12976"/>
                </a:lnTo>
                <a:lnTo>
                  <a:pt x="6489" y="13007"/>
                </a:lnTo>
                <a:lnTo>
                  <a:pt x="6950" y="13007"/>
                </a:lnTo>
                <a:lnTo>
                  <a:pt x="7380" y="12945"/>
                </a:lnTo>
                <a:lnTo>
                  <a:pt x="7811" y="12884"/>
                </a:lnTo>
                <a:lnTo>
                  <a:pt x="8241" y="12761"/>
                </a:lnTo>
                <a:lnTo>
                  <a:pt x="7749" y="12607"/>
                </a:lnTo>
                <a:lnTo>
                  <a:pt x="7257" y="12392"/>
                </a:lnTo>
                <a:lnTo>
                  <a:pt x="6796" y="12176"/>
                </a:lnTo>
                <a:lnTo>
                  <a:pt x="6335" y="11900"/>
                </a:lnTo>
                <a:lnTo>
                  <a:pt x="5935" y="11592"/>
                </a:lnTo>
                <a:lnTo>
                  <a:pt x="5535" y="11223"/>
                </a:lnTo>
                <a:lnTo>
                  <a:pt x="5166" y="10854"/>
                </a:lnTo>
                <a:lnTo>
                  <a:pt x="4859" y="10485"/>
                </a:lnTo>
                <a:lnTo>
                  <a:pt x="4551" y="10055"/>
                </a:lnTo>
                <a:lnTo>
                  <a:pt x="4275" y="9593"/>
                </a:lnTo>
                <a:lnTo>
                  <a:pt x="4059" y="9132"/>
                </a:lnTo>
                <a:lnTo>
                  <a:pt x="3844" y="8640"/>
                </a:lnTo>
                <a:lnTo>
                  <a:pt x="3690" y="8118"/>
                </a:lnTo>
                <a:lnTo>
                  <a:pt x="3598" y="7595"/>
                </a:lnTo>
                <a:lnTo>
                  <a:pt x="3506" y="7072"/>
                </a:lnTo>
                <a:lnTo>
                  <a:pt x="3506" y="6519"/>
                </a:lnTo>
                <a:lnTo>
                  <a:pt x="3506" y="5965"/>
                </a:lnTo>
                <a:lnTo>
                  <a:pt x="3598" y="5412"/>
                </a:lnTo>
                <a:lnTo>
                  <a:pt x="3690" y="4889"/>
                </a:lnTo>
                <a:lnTo>
                  <a:pt x="3844" y="4366"/>
                </a:lnTo>
                <a:lnTo>
                  <a:pt x="4059" y="3905"/>
                </a:lnTo>
                <a:lnTo>
                  <a:pt x="4275" y="3413"/>
                </a:lnTo>
                <a:lnTo>
                  <a:pt x="4551" y="2983"/>
                </a:lnTo>
                <a:lnTo>
                  <a:pt x="4859" y="2552"/>
                </a:lnTo>
                <a:lnTo>
                  <a:pt x="5166" y="2152"/>
                </a:lnTo>
                <a:lnTo>
                  <a:pt x="5535" y="1783"/>
                </a:lnTo>
                <a:lnTo>
                  <a:pt x="5935" y="1445"/>
                </a:lnTo>
                <a:lnTo>
                  <a:pt x="6335" y="1138"/>
                </a:lnTo>
                <a:lnTo>
                  <a:pt x="6796" y="861"/>
                </a:lnTo>
                <a:lnTo>
                  <a:pt x="7257" y="615"/>
                </a:lnTo>
                <a:lnTo>
                  <a:pt x="7749" y="400"/>
                </a:lnTo>
                <a:lnTo>
                  <a:pt x="8241" y="246"/>
                </a:lnTo>
                <a:lnTo>
                  <a:pt x="7811" y="154"/>
                </a:lnTo>
                <a:lnTo>
                  <a:pt x="7380" y="62"/>
                </a:lnTo>
                <a:lnTo>
                  <a:pt x="6950" y="31"/>
                </a:lnTo>
                <a:lnTo>
                  <a:pt x="6489" y="0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7807251" y="2615680"/>
            <a:ext cx="241154" cy="244424"/>
          </a:xfrm>
          <a:custGeom>
            <a:avLst/>
            <a:gdLst/>
            <a:ahLst/>
            <a:cxnLst/>
            <a:rect l="l" t="t" r="r" b="b"/>
            <a:pathLst>
              <a:path w="6519" h="6489" extrusionOk="0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598" y="6488"/>
                </a:lnTo>
                <a:lnTo>
                  <a:pt x="3905" y="6427"/>
                </a:lnTo>
                <a:lnTo>
                  <a:pt x="4244" y="6365"/>
                </a:lnTo>
                <a:lnTo>
                  <a:pt x="4520" y="6242"/>
                </a:lnTo>
                <a:lnTo>
                  <a:pt x="4828" y="6119"/>
                </a:lnTo>
                <a:lnTo>
                  <a:pt x="5074" y="5935"/>
                </a:lnTo>
                <a:lnTo>
                  <a:pt x="5320" y="5750"/>
                </a:lnTo>
                <a:lnTo>
                  <a:pt x="5566" y="5535"/>
                </a:lnTo>
                <a:lnTo>
                  <a:pt x="5781" y="5320"/>
                </a:lnTo>
                <a:lnTo>
                  <a:pt x="5965" y="5074"/>
                </a:lnTo>
                <a:lnTo>
                  <a:pt x="6119" y="4797"/>
                </a:lnTo>
                <a:lnTo>
                  <a:pt x="6273" y="4520"/>
                </a:lnTo>
                <a:lnTo>
                  <a:pt x="6365" y="4213"/>
                </a:lnTo>
                <a:lnTo>
                  <a:pt x="6457" y="3905"/>
                </a:lnTo>
                <a:lnTo>
                  <a:pt x="6488" y="3598"/>
                </a:lnTo>
                <a:lnTo>
                  <a:pt x="6519" y="3260"/>
                </a:lnTo>
                <a:lnTo>
                  <a:pt x="6488" y="2921"/>
                </a:lnTo>
                <a:lnTo>
                  <a:pt x="6457" y="2583"/>
                </a:lnTo>
                <a:lnTo>
                  <a:pt x="6365" y="2276"/>
                </a:lnTo>
                <a:lnTo>
                  <a:pt x="6273" y="1999"/>
                </a:lnTo>
                <a:lnTo>
                  <a:pt x="6119" y="1691"/>
                </a:lnTo>
                <a:lnTo>
                  <a:pt x="5965" y="1446"/>
                </a:lnTo>
                <a:lnTo>
                  <a:pt x="5781" y="1169"/>
                </a:lnTo>
                <a:lnTo>
                  <a:pt x="5566" y="954"/>
                </a:lnTo>
                <a:lnTo>
                  <a:pt x="5320" y="738"/>
                </a:lnTo>
                <a:lnTo>
                  <a:pt x="5074" y="554"/>
                </a:lnTo>
                <a:lnTo>
                  <a:pt x="4828" y="400"/>
                </a:lnTo>
                <a:lnTo>
                  <a:pt x="4520" y="246"/>
                </a:lnTo>
                <a:lnTo>
                  <a:pt x="4244" y="154"/>
                </a:lnTo>
                <a:lnTo>
                  <a:pt x="3905" y="62"/>
                </a:lnTo>
                <a:lnTo>
                  <a:pt x="3598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7794158" y="2615680"/>
            <a:ext cx="185443" cy="244424"/>
          </a:xfrm>
          <a:custGeom>
            <a:avLst/>
            <a:gdLst/>
            <a:ahLst/>
            <a:cxnLst/>
            <a:rect l="l" t="t" r="r" b="b"/>
            <a:pathLst>
              <a:path w="5013" h="6489" extrusionOk="0">
                <a:moveTo>
                  <a:pt x="3260" y="0"/>
                </a:moveTo>
                <a:lnTo>
                  <a:pt x="2921" y="31"/>
                </a:lnTo>
                <a:lnTo>
                  <a:pt x="2614" y="62"/>
                </a:lnTo>
                <a:lnTo>
                  <a:pt x="2306" y="154"/>
                </a:lnTo>
                <a:lnTo>
                  <a:pt x="1999" y="246"/>
                </a:lnTo>
                <a:lnTo>
                  <a:pt x="1722" y="400"/>
                </a:lnTo>
                <a:lnTo>
                  <a:pt x="1445" y="554"/>
                </a:lnTo>
                <a:lnTo>
                  <a:pt x="1199" y="738"/>
                </a:lnTo>
                <a:lnTo>
                  <a:pt x="953" y="954"/>
                </a:lnTo>
                <a:lnTo>
                  <a:pt x="769" y="1169"/>
                </a:lnTo>
                <a:lnTo>
                  <a:pt x="584" y="1446"/>
                </a:lnTo>
                <a:lnTo>
                  <a:pt x="400" y="1691"/>
                </a:lnTo>
                <a:lnTo>
                  <a:pt x="277" y="1999"/>
                </a:lnTo>
                <a:lnTo>
                  <a:pt x="154" y="2276"/>
                </a:lnTo>
                <a:lnTo>
                  <a:pt x="93" y="2583"/>
                </a:lnTo>
                <a:lnTo>
                  <a:pt x="31" y="2921"/>
                </a:lnTo>
                <a:lnTo>
                  <a:pt x="0" y="3260"/>
                </a:lnTo>
                <a:lnTo>
                  <a:pt x="31" y="3598"/>
                </a:lnTo>
                <a:lnTo>
                  <a:pt x="93" y="3905"/>
                </a:lnTo>
                <a:lnTo>
                  <a:pt x="154" y="4213"/>
                </a:lnTo>
                <a:lnTo>
                  <a:pt x="277" y="4520"/>
                </a:lnTo>
                <a:lnTo>
                  <a:pt x="400" y="4797"/>
                </a:lnTo>
                <a:lnTo>
                  <a:pt x="584" y="5074"/>
                </a:lnTo>
                <a:lnTo>
                  <a:pt x="769" y="5320"/>
                </a:lnTo>
                <a:lnTo>
                  <a:pt x="953" y="5535"/>
                </a:lnTo>
                <a:lnTo>
                  <a:pt x="1199" y="5750"/>
                </a:lnTo>
                <a:lnTo>
                  <a:pt x="1445" y="5935"/>
                </a:lnTo>
                <a:lnTo>
                  <a:pt x="1722" y="6119"/>
                </a:lnTo>
                <a:lnTo>
                  <a:pt x="1999" y="6242"/>
                </a:lnTo>
                <a:lnTo>
                  <a:pt x="2306" y="6365"/>
                </a:lnTo>
                <a:lnTo>
                  <a:pt x="2614" y="6427"/>
                </a:lnTo>
                <a:lnTo>
                  <a:pt x="2921" y="6488"/>
                </a:lnTo>
                <a:lnTo>
                  <a:pt x="3260" y="6488"/>
                </a:lnTo>
                <a:lnTo>
                  <a:pt x="3752" y="6457"/>
                </a:lnTo>
                <a:lnTo>
                  <a:pt x="4182" y="6365"/>
                </a:lnTo>
                <a:lnTo>
                  <a:pt x="4612" y="6212"/>
                </a:lnTo>
                <a:lnTo>
                  <a:pt x="5012" y="5996"/>
                </a:lnTo>
                <a:lnTo>
                  <a:pt x="4705" y="5750"/>
                </a:lnTo>
                <a:lnTo>
                  <a:pt x="4397" y="5474"/>
                </a:lnTo>
                <a:lnTo>
                  <a:pt x="4151" y="5166"/>
                </a:lnTo>
                <a:lnTo>
                  <a:pt x="3936" y="4828"/>
                </a:lnTo>
                <a:lnTo>
                  <a:pt x="3752" y="4459"/>
                </a:lnTo>
                <a:lnTo>
                  <a:pt x="3629" y="4090"/>
                </a:lnTo>
                <a:lnTo>
                  <a:pt x="3536" y="3659"/>
                </a:lnTo>
                <a:lnTo>
                  <a:pt x="3506" y="3260"/>
                </a:lnTo>
                <a:lnTo>
                  <a:pt x="3536" y="2829"/>
                </a:lnTo>
                <a:lnTo>
                  <a:pt x="3629" y="2429"/>
                </a:lnTo>
                <a:lnTo>
                  <a:pt x="3752" y="2030"/>
                </a:lnTo>
                <a:lnTo>
                  <a:pt x="3936" y="1661"/>
                </a:lnTo>
                <a:lnTo>
                  <a:pt x="4151" y="1323"/>
                </a:lnTo>
                <a:lnTo>
                  <a:pt x="4397" y="1015"/>
                </a:lnTo>
                <a:lnTo>
                  <a:pt x="4705" y="738"/>
                </a:lnTo>
                <a:lnTo>
                  <a:pt x="5012" y="523"/>
                </a:lnTo>
                <a:lnTo>
                  <a:pt x="4612" y="308"/>
                </a:lnTo>
                <a:lnTo>
                  <a:pt x="4182" y="123"/>
                </a:lnTo>
                <a:lnTo>
                  <a:pt x="3752" y="31"/>
                </a:lnTo>
                <a:lnTo>
                  <a:pt x="3260" y="0"/>
                </a:lnTo>
                <a:close/>
              </a:path>
            </a:pathLst>
          </a:custGeom>
          <a:solidFill>
            <a:srgbClr val="B1D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6072146" y="1374175"/>
            <a:ext cx="801923" cy="816556"/>
          </a:xfrm>
          <a:custGeom>
            <a:avLst/>
            <a:gdLst/>
            <a:ahLst/>
            <a:cxnLst/>
            <a:rect l="l" t="t" r="r" b="b"/>
            <a:pathLst>
              <a:path w="21678" h="21678" extrusionOk="0">
                <a:moveTo>
                  <a:pt x="10855" y="0"/>
                </a:moveTo>
                <a:lnTo>
                  <a:pt x="10301" y="31"/>
                </a:lnTo>
                <a:lnTo>
                  <a:pt x="9748" y="62"/>
                </a:lnTo>
                <a:lnTo>
                  <a:pt x="9194" y="123"/>
                </a:lnTo>
                <a:lnTo>
                  <a:pt x="8671" y="215"/>
                </a:lnTo>
                <a:lnTo>
                  <a:pt x="8149" y="338"/>
                </a:lnTo>
                <a:lnTo>
                  <a:pt x="7626" y="492"/>
                </a:lnTo>
                <a:lnTo>
                  <a:pt x="7103" y="646"/>
                </a:lnTo>
                <a:lnTo>
                  <a:pt x="6611" y="861"/>
                </a:lnTo>
                <a:lnTo>
                  <a:pt x="6150" y="1076"/>
                </a:lnTo>
                <a:lnTo>
                  <a:pt x="5689" y="1322"/>
                </a:lnTo>
                <a:lnTo>
                  <a:pt x="5228" y="1568"/>
                </a:lnTo>
                <a:lnTo>
                  <a:pt x="4797" y="1845"/>
                </a:lnTo>
                <a:lnTo>
                  <a:pt x="4367" y="2152"/>
                </a:lnTo>
                <a:lnTo>
                  <a:pt x="3936" y="2491"/>
                </a:lnTo>
                <a:lnTo>
                  <a:pt x="3567" y="2829"/>
                </a:lnTo>
                <a:lnTo>
                  <a:pt x="3168" y="3167"/>
                </a:lnTo>
                <a:lnTo>
                  <a:pt x="2829" y="3567"/>
                </a:lnTo>
                <a:lnTo>
                  <a:pt x="2491" y="3936"/>
                </a:lnTo>
                <a:lnTo>
                  <a:pt x="2153" y="4366"/>
                </a:lnTo>
                <a:lnTo>
                  <a:pt x="1845" y="4766"/>
                </a:lnTo>
                <a:lnTo>
                  <a:pt x="1569" y="5227"/>
                </a:lnTo>
                <a:lnTo>
                  <a:pt x="1323" y="5689"/>
                </a:lnTo>
                <a:lnTo>
                  <a:pt x="1077" y="6150"/>
                </a:lnTo>
                <a:lnTo>
                  <a:pt x="861" y="6611"/>
                </a:lnTo>
                <a:lnTo>
                  <a:pt x="677" y="7103"/>
                </a:lnTo>
                <a:lnTo>
                  <a:pt x="492" y="7626"/>
                </a:lnTo>
                <a:lnTo>
                  <a:pt x="339" y="8118"/>
                </a:lnTo>
                <a:lnTo>
                  <a:pt x="216" y="8640"/>
                </a:lnTo>
                <a:lnTo>
                  <a:pt x="123" y="9194"/>
                </a:lnTo>
                <a:lnTo>
                  <a:pt x="62" y="9717"/>
                </a:lnTo>
                <a:lnTo>
                  <a:pt x="31" y="10270"/>
                </a:lnTo>
                <a:lnTo>
                  <a:pt x="0" y="10854"/>
                </a:lnTo>
                <a:lnTo>
                  <a:pt x="31" y="11408"/>
                </a:lnTo>
                <a:lnTo>
                  <a:pt x="62" y="11961"/>
                </a:lnTo>
                <a:lnTo>
                  <a:pt x="123" y="12484"/>
                </a:lnTo>
                <a:lnTo>
                  <a:pt x="216" y="13037"/>
                </a:lnTo>
                <a:lnTo>
                  <a:pt x="339" y="13560"/>
                </a:lnTo>
                <a:lnTo>
                  <a:pt x="492" y="14052"/>
                </a:lnTo>
                <a:lnTo>
                  <a:pt x="677" y="14575"/>
                </a:lnTo>
                <a:lnTo>
                  <a:pt x="861" y="15067"/>
                </a:lnTo>
                <a:lnTo>
                  <a:pt x="1077" y="15528"/>
                </a:lnTo>
                <a:lnTo>
                  <a:pt x="1323" y="15989"/>
                </a:lnTo>
                <a:lnTo>
                  <a:pt x="1569" y="16450"/>
                </a:lnTo>
                <a:lnTo>
                  <a:pt x="1845" y="16912"/>
                </a:lnTo>
                <a:lnTo>
                  <a:pt x="2153" y="17311"/>
                </a:lnTo>
                <a:lnTo>
                  <a:pt x="2491" y="17742"/>
                </a:lnTo>
                <a:lnTo>
                  <a:pt x="2829" y="18111"/>
                </a:lnTo>
                <a:lnTo>
                  <a:pt x="3168" y="18511"/>
                </a:lnTo>
                <a:lnTo>
                  <a:pt x="3567" y="18849"/>
                </a:lnTo>
                <a:lnTo>
                  <a:pt x="3936" y="19187"/>
                </a:lnTo>
                <a:lnTo>
                  <a:pt x="4367" y="19525"/>
                </a:lnTo>
                <a:lnTo>
                  <a:pt x="4797" y="19833"/>
                </a:lnTo>
                <a:lnTo>
                  <a:pt x="5228" y="20110"/>
                </a:lnTo>
                <a:lnTo>
                  <a:pt x="5689" y="20356"/>
                </a:lnTo>
                <a:lnTo>
                  <a:pt x="6150" y="20602"/>
                </a:lnTo>
                <a:lnTo>
                  <a:pt x="6611" y="20817"/>
                </a:lnTo>
                <a:lnTo>
                  <a:pt x="7103" y="21032"/>
                </a:lnTo>
                <a:lnTo>
                  <a:pt x="7626" y="21186"/>
                </a:lnTo>
                <a:lnTo>
                  <a:pt x="8149" y="21339"/>
                </a:lnTo>
                <a:lnTo>
                  <a:pt x="8671" y="21462"/>
                </a:lnTo>
                <a:lnTo>
                  <a:pt x="9194" y="21555"/>
                </a:lnTo>
                <a:lnTo>
                  <a:pt x="9748" y="21616"/>
                </a:lnTo>
                <a:lnTo>
                  <a:pt x="10301" y="21647"/>
                </a:lnTo>
                <a:lnTo>
                  <a:pt x="10855" y="21678"/>
                </a:lnTo>
                <a:lnTo>
                  <a:pt x="11408" y="21647"/>
                </a:lnTo>
                <a:lnTo>
                  <a:pt x="11961" y="21616"/>
                </a:lnTo>
                <a:lnTo>
                  <a:pt x="12484" y="21555"/>
                </a:lnTo>
                <a:lnTo>
                  <a:pt x="13038" y="21462"/>
                </a:lnTo>
                <a:lnTo>
                  <a:pt x="13560" y="21339"/>
                </a:lnTo>
                <a:lnTo>
                  <a:pt x="14052" y="21186"/>
                </a:lnTo>
                <a:lnTo>
                  <a:pt x="14575" y="21032"/>
                </a:lnTo>
                <a:lnTo>
                  <a:pt x="15067" y="20817"/>
                </a:lnTo>
                <a:lnTo>
                  <a:pt x="15528" y="20602"/>
                </a:lnTo>
                <a:lnTo>
                  <a:pt x="16020" y="20356"/>
                </a:lnTo>
                <a:lnTo>
                  <a:pt x="16451" y="20110"/>
                </a:lnTo>
                <a:lnTo>
                  <a:pt x="16912" y="19833"/>
                </a:lnTo>
                <a:lnTo>
                  <a:pt x="17342" y="19525"/>
                </a:lnTo>
                <a:lnTo>
                  <a:pt x="17742" y="19187"/>
                </a:lnTo>
                <a:lnTo>
                  <a:pt x="18142" y="18849"/>
                </a:lnTo>
                <a:lnTo>
                  <a:pt x="18511" y="18511"/>
                </a:lnTo>
                <a:lnTo>
                  <a:pt x="18880" y="18111"/>
                </a:lnTo>
                <a:lnTo>
                  <a:pt x="19218" y="17742"/>
                </a:lnTo>
                <a:lnTo>
                  <a:pt x="19526" y="17311"/>
                </a:lnTo>
                <a:lnTo>
                  <a:pt x="19833" y="16912"/>
                </a:lnTo>
                <a:lnTo>
                  <a:pt x="20110" y="16450"/>
                </a:lnTo>
                <a:lnTo>
                  <a:pt x="20387" y="15989"/>
                </a:lnTo>
                <a:lnTo>
                  <a:pt x="20602" y="15528"/>
                </a:lnTo>
                <a:lnTo>
                  <a:pt x="20817" y="15067"/>
                </a:lnTo>
                <a:lnTo>
                  <a:pt x="21032" y="14575"/>
                </a:lnTo>
                <a:lnTo>
                  <a:pt x="21186" y="14052"/>
                </a:lnTo>
                <a:lnTo>
                  <a:pt x="21340" y="13560"/>
                </a:lnTo>
                <a:lnTo>
                  <a:pt x="21463" y="13037"/>
                </a:lnTo>
                <a:lnTo>
                  <a:pt x="21555" y="12484"/>
                </a:lnTo>
                <a:lnTo>
                  <a:pt x="21616" y="11961"/>
                </a:lnTo>
                <a:lnTo>
                  <a:pt x="21678" y="11408"/>
                </a:lnTo>
                <a:lnTo>
                  <a:pt x="21678" y="10854"/>
                </a:lnTo>
                <a:lnTo>
                  <a:pt x="21678" y="10270"/>
                </a:lnTo>
                <a:lnTo>
                  <a:pt x="21616" y="9717"/>
                </a:lnTo>
                <a:lnTo>
                  <a:pt x="21555" y="9194"/>
                </a:lnTo>
                <a:lnTo>
                  <a:pt x="21463" y="8640"/>
                </a:lnTo>
                <a:lnTo>
                  <a:pt x="21340" y="8118"/>
                </a:lnTo>
                <a:lnTo>
                  <a:pt x="21186" y="7626"/>
                </a:lnTo>
                <a:lnTo>
                  <a:pt x="21032" y="7103"/>
                </a:lnTo>
                <a:lnTo>
                  <a:pt x="20817" y="6611"/>
                </a:lnTo>
                <a:lnTo>
                  <a:pt x="20602" y="6150"/>
                </a:lnTo>
                <a:lnTo>
                  <a:pt x="20387" y="5689"/>
                </a:lnTo>
                <a:lnTo>
                  <a:pt x="20110" y="5227"/>
                </a:lnTo>
                <a:lnTo>
                  <a:pt x="19833" y="4766"/>
                </a:lnTo>
                <a:lnTo>
                  <a:pt x="19526" y="4366"/>
                </a:lnTo>
                <a:lnTo>
                  <a:pt x="19218" y="3936"/>
                </a:lnTo>
                <a:lnTo>
                  <a:pt x="18880" y="3567"/>
                </a:lnTo>
                <a:lnTo>
                  <a:pt x="18511" y="3167"/>
                </a:lnTo>
                <a:lnTo>
                  <a:pt x="18142" y="2829"/>
                </a:lnTo>
                <a:lnTo>
                  <a:pt x="17742" y="2491"/>
                </a:lnTo>
                <a:lnTo>
                  <a:pt x="17342" y="2152"/>
                </a:lnTo>
                <a:lnTo>
                  <a:pt x="16912" y="1845"/>
                </a:lnTo>
                <a:lnTo>
                  <a:pt x="16451" y="1568"/>
                </a:lnTo>
                <a:lnTo>
                  <a:pt x="16020" y="1322"/>
                </a:lnTo>
                <a:lnTo>
                  <a:pt x="15528" y="1076"/>
                </a:lnTo>
                <a:lnTo>
                  <a:pt x="15067" y="861"/>
                </a:lnTo>
                <a:lnTo>
                  <a:pt x="14575" y="646"/>
                </a:lnTo>
                <a:lnTo>
                  <a:pt x="14052" y="492"/>
                </a:lnTo>
                <a:lnTo>
                  <a:pt x="13560" y="338"/>
                </a:lnTo>
                <a:lnTo>
                  <a:pt x="13038" y="215"/>
                </a:lnTo>
                <a:lnTo>
                  <a:pt x="12484" y="123"/>
                </a:lnTo>
                <a:lnTo>
                  <a:pt x="11961" y="62"/>
                </a:lnTo>
                <a:lnTo>
                  <a:pt x="11408" y="31"/>
                </a:lnTo>
                <a:lnTo>
                  <a:pt x="108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6451481" y="1911538"/>
            <a:ext cx="70545" cy="279154"/>
          </a:xfrm>
          <a:custGeom>
            <a:avLst/>
            <a:gdLst/>
            <a:ahLst/>
            <a:cxnLst/>
            <a:rect l="l" t="t" r="r" b="b"/>
            <a:pathLst>
              <a:path w="1907" h="7411" extrusionOk="0">
                <a:moveTo>
                  <a:pt x="954" y="0"/>
                </a:moveTo>
                <a:lnTo>
                  <a:pt x="738" y="31"/>
                </a:lnTo>
                <a:lnTo>
                  <a:pt x="585" y="93"/>
                </a:lnTo>
                <a:lnTo>
                  <a:pt x="400" y="154"/>
                </a:lnTo>
                <a:lnTo>
                  <a:pt x="277" y="277"/>
                </a:lnTo>
                <a:lnTo>
                  <a:pt x="154" y="431"/>
                </a:lnTo>
                <a:lnTo>
                  <a:pt x="62" y="585"/>
                </a:lnTo>
                <a:lnTo>
                  <a:pt x="0" y="769"/>
                </a:lnTo>
                <a:lnTo>
                  <a:pt x="0" y="954"/>
                </a:lnTo>
                <a:lnTo>
                  <a:pt x="0" y="7380"/>
                </a:lnTo>
                <a:lnTo>
                  <a:pt x="462" y="7411"/>
                </a:lnTo>
                <a:lnTo>
                  <a:pt x="1415" y="7411"/>
                </a:lnTo>
                <a:lnTo>
                  <a:pt x="1907" y="7380"/>
                </a:lnTo>
                <a:lnTo>
                  <a:pt x="1907" y="954"/>
                </a:lnTo>
                <a:lnTo>
                  <a:pt x="1876" y="769"/>
                </a:lnTo>
                <a:lnTo>
                  <a:pt x="1815" y="585"/>
                </a:lnTo>
                <a:lnTo>
                  <a:pt x="1722" y="431"/>
                </a:lnTo>
                <a:lnTo>
                  <a:pt x="1630" y="277"/>
                </a:lnTo>
                <a:lnTo>
                  <a:pt x="1476" y="154"/>
                </a:lnTo>
                <a:lnTo>
                  <a:pt x="1323" y="93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6543587" y="1553685"/>
            <a:ext cx="70582" cy="208490"/>
          </a:xfrm>
          <a:custGeom>
            <a:avLst/>
            <a:gdLst/>
            <a:ahLst/>
            <a:cxnLst/>
            <a:rect l="l" t="t" r="r" b="b"/>
            <a:pathLst>
              <a:path w="1908" h="5535" extrusionOk="0">
                <a:moveTo>
                  <a:pt x="954" y="0"/>
                </a:moveTo>
                <a:lnTo>
                  <a:pt x="770" y="31"/>
                </a:lnTo>
                <a:lnTo>
                  <a:pt x="585" y="92"/>
                </a:lnTo>
                <a:lnTo>
                  <a:pt x="431" y="185"/>
                </a:lnTo>
                <a:lnTo>
                  <a:pt x="278" y="277"/>
                </a:lnTo>
                <a:lnTo>
                  <a:pt x="155" y="431"/>
                </a:lnTo>
                <a:lnTo>
                  <a:pt x="62" y="584"/>
                </a:lnTo>
                <a:lnTo>
                  <a:pt x="32" y="769"/>
                </a:lnTo>
                <a:lnTo>
                  <a:pt x="1" y="953"/>
                </a:lnTo>
                <a:lnTo>
                  <a:pt x="1" y="4582"/>
                </a:lnTo>
                <a:lnTo>
                  <a:pt x="32" y="4766"/>
                </a:lnTo>
                <a:lnTo>
                  <a:pt x="62" y="4951"/>
                </a:lnTo>
                <a:lnTo>
                  <a:pt x="155" y="5104"/>
                </a:lnTo>
                <a:lnTo>
                  <a:pt x="278" y="5258"/>
                </a:lnTo>
                <a:lnTo>
                  <a:pt x="431" y="5381"/>
                </a:lnTo>
                <a:lnTo>
                  <a:pt x="585" y="5473"/>
                </a:lnTo>
                <a:lnTo>
                  <a:pt x="770" y="5504"/>
                </a:lnTo>
                <a:lnTo>
                  <a:pt x="954" y="5535"/>
                </a:lnTo>
                <a:lnTo>
                  <a:pt x="1139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31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7" y="4766"/>
                </a:lnTo>
                <a:lnTo>
                  <a:pt x="1907" y="4582"/>
                </a:lnTo>
                <a:lnTo>
                  <a:pt x="1907" y="953"/>
                </a:lnTo>
                <a:lnTo>
                  <a:pt x="1877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31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9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6359338" y="1553685"/>
            <a:ext cx="69435" cy="208490"/>
          </a:xfrm>
          <a:custGeom>
            <a:avLst/>
            <a:gdLst/>
            <a:ahLst/>
            <a:cxnLst/>
            <a:rect l="l" t="t" r="r" b="b"/>
            <a:pathLst>
              <a:path w="1877" h="5535" extrusionOk="0">
                <a:moveTo>
                  <a:pt x="954" y="0"/>
                </a:moveTo>
                <a:lnTo>
                  <a:pt x="739" y="31"/>
                </a:lnTo>
                <a:lnTo>
                  <a:pt x="554" y="92"/>
                </a:lnTo>
                <a:lnTo>
                  <a:pt x="400" y="185"/>
                </a:lnTo>
                <a:lnTo>
                  <a:pt x="277" y="277"/>
                </a:lnTo>
                <a:lnTo>
                  <a:pt x="154" y="431"/>
                </a:lnTo>
                <a:lnTo>
                  <a:pt x="62" y="584"/>
                </a:lnTo>
                <a:lnTo>
                  <a:pt x="1" y="769"/>
                </a:lnTo>
                <a:lnTo>
                  <a:pt x="1" y="953"/>
                </a:lnTo>
                <a:lnTo>
                  <a:pt x="1" y="4582"/>
                </a:lnTo>
                <a:lnTo>
                  <a:pt x="1" y="4766"/>
                </a:lnTo>
                <a:lnTo>
                  <a:pt x="62" y="4951"/>
                </a:lnTo>
                <a:lnTo>
                  <a:pt x="154" y="5104"/>
                </a:lnTo>
                <a:lnTo>
                  <a:pt x="277" y="5258"/>
                </a:lnTo>
                <a:lnTo>
                  <a:pt x="400" y="5381"/>
                </a:lnTo>
                <a:lnTo>
                  <a:pt x="554" y="5473"/>
                </a:lnTo>
                <a:lnTo>
                  <a:pt x="739" y="5504"/>
                </a:lnTo>
                <a:lnTo>
                  <a:pt x="954" y="5535"/>
                </a:lnTo>
                <a:lnTo>
                  <a:pt x="1138" y="5504"/>
                </a:lnTo>
                <a:lnTo>
                  <a:pt x="1323" y="5473"/>
                </a:lnTo>
                <a:lnTo>
                  <a:pt x="1477" y="5381"/>
                </a:lnTo>
                <a:lnTo>
                  <a:pt x="1600" y="5258"/>
                </a:lnTo>
                <a:lnTo>
                  <a:pt x="1723" y="5104"/>
                </a:lnTo>
                <a:lnTo>
                  <a:pt x="1815" y="4951"/>
                </a:lnTo>
                <a:lnTo>
                  <a:pt x="1876" y="4766"/>
                </a:lnTo>
                <a:lnTo>
                  <a:pt x="1876" y="4582"/>
                </a:lnTo>
                <a:lnTo>
                  <a:pt x="1876" y="953"/>
                </a:lnTo>
                <a:lnTo>
                  <a:pt x="1876" y="769"/>
                </a:lnTo>
                <a:lnTo>
                  <a:pt x="1815" y="584"/>
                </a:lnTo>
                <a:lnTo>
                  <a:pt x="1723" y="431"/>
                </a:lnTo>
                <a:lnTo>
                  <a:pt x="1600" y="277"/>
                </a:lnTo>
                <a:lnTo>
                  <a:pt x="1477" y="185"/>
                </a:lnTo>
                <a:lnTo>
                  <a:pt x="1323" y="92"/>
                </a:lnTo>
                <a:lnTo>
                  <a:pt x="1138" y="31"/>
                </a:lnTo>
                <a:lnTo>
                  <a:pt x="954" y="0"/>
                </a:lnTo>
                <a:close/>
              </a:path>
            </a:pathLst>
          </a:custGeom>
          <a:solidFill>
            <a:srgbClr val="DFE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6322940" y="1715794"/>
            <a:ext cx="326496" cy="275688"/>
          </a:xfrm>
          <a:custGeom>
            <a:avLst/>
            <a:gdLst/>
            <a:ahLst/>
            <a:cxnLst/>
            <a:rect l="l" t="t" r="r" b="b"/>
            <a:pathLst>
              <a:path w="8826" h="7319" extrusionOk="0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89" y="7319"/>
                </a:lnTo>
                <a:lnTo>
                  <a:pt x="6027" y="7257"/>
                </a:lnTo>
                <a:lnTo>
                  <a:pt x="6366" y="7165"/>
                </a:lnTo>
                <a:lnTo>
                  <a:pt x="6673" y="7042"/>
                </a:lnTo>
                <a:lnTo>
                  <a:pt x="6981" y="6919"/>
                </a:lnTo>
                <a:lnTo>
                  <a:pt x="7288" y="6735"/>
                </a:lnTo>
                <a:lnTo>
                  <a:pt x="7565" y="6520"/>
                </a:lnTo>
                <a:lnTo>
                  <a:pt x="7811" y="6304"/>
                </a:lnTo>
                <a:lnTo>
                  <a:pt x="8026" y="6058"/>
                </a:lnTo>
                <a:lnTo>
                  <a:pt x="8241" y="5782"/>
                </a:lnTo>
                <a:lnTo>
                  <a:pt x="8395" y="5505"/>
                </a:lnTo>
                <a:lnTo>
                  <a:pt x="8549" y="5197"/>
                </a:lnTo>
                <a:lnTo>
                  <a:pt x="8672" y="4859"/>
                </a:lnTo>
                <a:lnTo>
                  <a:pt x="8764" y="4521"/>
                </a:lnTo>
                <a:lnTo>
                  <a:pt x="8826" y="4183"/>
                </a:lnTo>
                <a:lnTo>
                  <a:pt x="8826" y="3814"/>
                </a:lnTo>
                <a:lnTo>
                  <a:pt x="8826" y="1139"/>
                </a:lnTo>
                <a:lnTo>
                  <a:pt x="8826" y="893"/>
                </a:lnTo>
                <a:lnTo>
                  <a:pt x="8733" y="677"/>
                </a:lnTo>
                <a:lnTo>
                  <a:pt x="8641" y="493"/>
                </a:lnTo>
                <a:lnTo>
                  <a:pt x="8487" y="339"/>
                </a:lnTo>
                <a:lnTo>
                  <a:pt x="8334" y="185"/>
                </a:lnTo>
                <a:lnTo>
                  <a:pt x="8149" y="93"/>
                </a:lnTo>
                <a:lnTo>
                  <a:pt x="7934" y="32"/>
                </a:lnTo>
                <a:lnTo>
                  <a:pt x="7719" y="1"/>
                </a:lnTo>
                <a:close/>
              </a:path>
            </a:pathLst>
          </a:custGeom>
          <a:solidFill>
            <a:srgbClr val="665E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6322940" y="1715794"/>
            <a:ext cx="219587" cy="275688"/>
          </a:xfrm>
          <a:custGeom>
            <a:avLst/>
            <a:gdLst/>
            <a:ahLst/>
            <a:cxnLst/>
            <a:rect l="l" t="t" r="r" b="b"/>
            <a:pathLst>
              <a:path w="5936" h="7319" extrusionOk="0">
                <a:moveTo>
                  <a:pt x="1138" y="1"/>
                </a:moveTo>
                <a:lnTo>
                  <a:pt x="893" y="32"/>
                </a:lnTo>
                <a:lnTo>
                  <a:pt x="708" y="93"/>
                </a:lnTo>
                <a:lnTo>
                  <a:pt x="493" y="185"/>
                </a:lnTo>
                <a:lnTo>
                  <a:pt x="339" y="339"/>
                </a:lnTo>
                <a:lnTo>
                  <a:pt x="185" y="493"/>
                </a:lnTo>
                <a:lnTo>
                  <a:pt x="93" y="677"/>
                </a:lnTo>
                <a:lnTo>
                  <a:pt x="32" y="893"/>
                </a:lnTo>
                <a:lnTo>
                  <a:pt x="1" y="1139"/>
                </a:lnTo>
                <a:lnTo>
                  <a:pt x="1" y="3814"/>
                </a:lnTo>
                <a:lnTo>
                  <a:pt x="32" y="4183"/>
                </a:lnTo>
                <a:lnTo>
                  <a:pt x="62" y="4521"/>
                </a:lnTo>
                <a:lnTo>
                  <a:pt x="155" y="4859"/>
                </a:lnTo>
                <a:lnTo>
                  <a:pt x="278" y="5197"/>
                </a:lnTo>
                <a:lnTo>
                  <a:pt x="431" y="5505"/>
                </a:lnTo>
                <a:lnTo>
                  <a:pt x="616" y="5782"/>
                </a:lnTo>
                <a:lnTo>
                  <a:pt x="800" y="6058"/>
                </a:lnTo>
                <a:lnTo>
                  <a:pt x="1046" y="6304"/>
                </a:lnTo>
                <a:lnTo>
                  <a:pt x="1292" y="6520"/>
                </a:lnTo>
                <a:lnTo>
                  <a:pt x="1569" y="6735"/>
                </a:lnTo>
                <a:lnTo>
                  <a:pt x="1846" y="6919"/>
                </a:lnTo>
                <a:lnTo>
                  <a:pt x="2153" y="7042"/>
                </a:lnTo>
                <a:lnTo>
                  <a:pt x="2461" y="7165"/>
                </a:lnTo>
                <a:lnTo>
                  <a:pt x="2799" y="7257"/>
                </a:lnTo>
                <a:lnTo>
                  <a:pt x="3168" y="7319"/>
                </a:lnTo>
                <a:lnTo>
                  <a:pt x="5628" y="7319"/>
                </a:lnTo>
                <a:lnTo>
                  <a:pt x="5935" y="7288"/>
                </a:lnTo>
                <a:lnTo>
                  <a:pt x="5628" y="7227"/>
                </a:lnTo>
                <a:lnTo>
                  <a:pt x="5320" y="7134"/>
                </a:lnTo>
                <a:lnTo>
                  <a:pt x="5044" y="7011"/>
                </a:lnTo>
                <a:lnTo>
                  <a:pt x="4767" y="6858"/>
                </a:lnTo>
                <a:lnTo>
                  <a:pt x="4521" y="6704"/>
                </a:lnTo>
                <a:lnTo>
                  <a:pt x="4275" y="6520"/>
                </a:lnTo>
                <a:lnTo>
                  <a:pt x="4060" y="6304"/>
                </a:lnTo>
                <a:lnTo>
                  <a:pt x="3844" y="6089"/>
                </a:lnTo>
                <a:lnTo>
                  <a:pt x="3660" y="5843"/>
                </a:lnTo>
                <a:lnTo>
                  <a:pt x="3506" y="5597"/>
                </a:lnTo>
                <a:lnTo>
                  <a:pt x="3352" y="5320"/>
                </a:lnTo>
                <a:lnTo>
                  <a:pt x="3229" y="5044"/>
                </a:lnTo>
                <a:lnTo>
                  <a:pt x="3137" y="4767"/>
                </a:lnTo>
                <a:lnTo>
                  <a:pt x="3076" y="4459"/>
                </a:lnTo>
                <a:lnTo>
                  <a:pt x="3045" y="4152"/>
                </a:lnTo>
                <a:lnTo>
                  <a:pt x="3014" y="3814"/>
                </a:lnTo>
                <a:lnTo>
                  <a:pt x="3014" y="1139"/>
                </a:lnTo>
                <a:lnTo>
                  <a:pt x="3045" y="893"/>
                </a:lnTo>
                <a:lnTo>
                  <a:pt x="3106" y="677"/>
                </a:lnTo>
                <a:lnTo>
                  <a:pt x="3199" y="493"/>
                </a:lnTo>
                <a:lnTo>
                  <a:pt x="3352" y="339"/>
                </a:lnTo>
                <a:lnTo>
                  <a:pt x="3506" y="185"/>
                </a:lnTo>
                <a:lnTo>
                  <a:pt x="3721" y="93"/>
                </a:lnTo>
                <a:lnTo>
                  <a:pt x="3906" y="32"/>
                </a:lnTo>
                <a:lnTo>
                  <a:pt x="4152" y="1"/>
                </a:lnTo>
                <a:close/>
              </a:path>
            </a:pathLst>
          </a:custGeom>
          <a:solidFill>
            <a:srgbClr val="554E5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6431544" y="1802649"/>
            <a:ext cx="84232" cy="70702"/>
          </a:xfrm>
          <a:custGeom>
            <a:avLst/>
            <a:gdLst/>
            <a:ahLst/>
            <a:cxnLst/>
            <a:rect l="l" t="t" r="r" b="b"/>
            <a:pathLst>
              <a:path w="2277" h="1877" extrusionOk="0">
                <a:moveTo>
                  <a:pt x="739" y="1"/>
                </a:moveTo>
                <a:lnTo>
                  <a:pt x="585" y="62"/>
                </a:lnTo>
                <a:lnTo>
                  <a:pt x="401" y="155"/>
                </a:lnTo>
                <a:lnTo>
                  <a:pt x="278" y="278"/>
                </a:lnTo>
                <a:lnTo>
                  <a:pt x="155" y="401"/>
                </a:lnTo>
                <a:lnTo>
                  <a:pt x="62" y="554"/>
                </a:lnTo>
                <a:lnTo>
                  <a:pt x="1" y="739"/>
                </a:lnTo>
                <a:lnTo>
                  <a:pt x="1" y="923"/>
                </a:lnTo>
                <a:lnTo>
                  <a:pt x="1" y="1139"/>
                </a:lnTo>
                <a:lnTo>
                  <a:pt x="62" y="1292"/>
                </a:lnTo>
                <a:lnTo>
                  <a:pt x="155" y="1477"/>
                </a:lnTo>
                <a:lnTo>
                  <a:pt x="278" y="1600"/>
                </a:lnTo>
                <a:lnTo>
                  <a:pt x="401" y="1723"/>
                </a:lnTo>
                <a:lnTo>
                  <a:pt x="585" y="1815"/>
                </a:lnTo>
                <a:lnTo>
                  <a:pt x="739" y="1877"/>
                </a:lnTo>
                <a:lnTo>
                  <a:pt x="1508" y="1877"/>
                </a:lnTo>
                <a:lnTo>
                  <a:pt x="1692" y="1815"/>
                </a:lnTo>
                <a:lnTo>
                  <a:pt x="1846" y="1723"/>
                </a:lnTo>
                <a:lnTo>
                  <a:pt x="2000" y="1600"/>
                </a:lnTo>
                <a:lnTo>
                  <a:pt x="2092" y="1477"/>
                </a:lnTo>
                <a:lnTo>
                  <a:pt x="2184" y="1292"/>
                </a:lnTo>
                <a:lnTo>
                  <a:pt x="2245" y="1139"/>
                </a:lnTo>
                <a:lnTo>
                  <a:pt x="2276" y="923"/>
                </a:lnTo>
                <a:lnTo>
                  <a:pt x="2245" y="739"/>
                </a:lnTo>
                <a:lnTo>
                  <a:pt x="2184" y="554"/>
                </a:lnTo>
                <a:lnTo>
                  <a:pt x="2092" y="401"/>
                </a:lnTo>
                <a:lnTo>
                  <a:pt x="2000" y="278"/>
                </a:lnTo>
                <a:lnTo>
                  <a:pt x="1846" y="155"/>
                </a:lnTo>
                <a:lnTo>
                  <a:pt x="1692" y="62"/>
                </a:lnTo>
                <a:lnTo>
                  <a:pt x="1508" y="1"/>
                </a:lnTo>
                <a:close/>
              </a:path>
            </a:pathLst>
          </a:custGeom>
          <a:solidFill>
            <a:srgbClr val="7B6C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57300" y="892975"/>
            <a:ext cx="4764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Description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Simulation Model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57300" y="1374475"/>
            <a:ext cx="5427900" cy="3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Charging station capacity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charging points per region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Vehicle battery levels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to determine charging needs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Traffic patterns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influenced by time of day (rush hour, lunch, etc.).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Region vehicles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based on population, income, EV adoption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Vehicle speed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average speed of all vehicles traveling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Simulation Components:</a:t>
            </a:r>
            <a:endParaRPr sz="13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Regions (nodes)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city areas with charging stations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Roads (edges)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distances between regions</a:t>
            </a:r>
            <a:endParaRPr sz="1200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Clock/time</a:t>
            </a:r>
            <a:r>
              <a:rPr lang="en" sz="12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simulates daily traffic flow dynamics</a:t>
            </a:r>
            <a:endParaRPr sz="13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457300" y="8929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Variables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0" name="Google Shape;190;p27"/>
          <p:cNvGrpSpPr/>
          <p:nvPr/>
        </p:nvGrpSpPr>
        <p:grpSpPr>
          <a:xfrm>
            <a:off x="6363459" y="1461520"/>
            <a:ext cx="1751614" cy="3158018"/>
            <a:chOff x="3637775" y="1310975"/>
            <a:chExt cx="1888940" cy="3421100"/>
          </a:xfrm>
        </p:grpSpPr>
        <p:sp>
          <p:nvSpPr>
            <p:cNvPr id="191" name="Google Shape;191;p27"/>
            <p:cNvSpPr/>
            <p:nvPr/>
          </p:nvSpPr>
          <p:spPr>
            <a:xfrm>
              <a:off x="4216042" y="3740285"/>
              <a:ext cx="754062" cy="267624"/>
            </a:xfrm>
            <a:custGeom>
              <a:avLst/>
              <a:gdLst/>
              <a:ahLst/>
              <a:cxnLst/>
              <a:rect l="l" t="t" r="r" b="b"/>
              <a:pathLst>
                <a:path w="8574" h="3043" extrusionOk="0">
                  <a:moveTo>
                    <a:pt x="3872" y="1"/>
                  </a:moveTo>
                  <a:lnTo>
                    <a:pt x="2489" y="31"/>
                  </a:lnTo>
                  <a:lnTo>
                    <a:pt x="1199" y="93"/>
                  </a:lnTo>
                  <a:lnTo>
                    <a:pt x="93" y="185"/>
                  </a:lnTo>
                  <a:lnTo>
                    <a:pt x="31" y="584"/>
                  </a:lnTo>
                  <a:lnTo>
                    <a:pt x="1" y="1260"/>
                  </a:lnTo>
                  <a:lnTo>
                    <a:pt x="1" y="2059"/>
                  </a:lnTo>
                  <a:lnTo>
                    <a:pt x="31" y="2459"/>
                  </a:lnTo>
                  <a:lnTo>
                    <a:pt x="62" y="2858"/>
                  </a:lnTo>
                  <a:lnTo>
                    <a:pt x="8174" y="3042"/>
                  </a:lnTo>
                  <a:lnTo>
                    <a:pt x="8297" y="3042"/>
                  </a:lnTo>
                  <a:lnTo>
                    <a:pt x="8419" y="3012"/>
                  </a:lnTo>
                  <a:lnTo>
                    <a:pt x="8481" y="2950"/>
                  </a:lnTo>
                  <a:lnTo>
                    <a:pt x="8542" y="2858"/>
                  </a:lnTo>
                  <a:lnTo>
                    <a:pt x="8573" y="2797"/>
                  </a:lnTo>
                  <a:lnTo>
                    <a:pt x="8573" y="2704"/>
                  </a:lnTo>
                  <a:lnTo>
                    <a:pt x="8512" y="2612"/>
                  </a:lnTo>
                  <a:lnTo>
                    <a:pt x="8450" y="2520"/>
                  </a:lnTo>
                  <a:lnTo>
                    <a:pt x="5716" y="246"/>
                  </a:lnTo>
                  <a:lnTo>
                    <a:pt x="5685" y="216"/>
                  </a:lnTo>
                  <a:lnTo>
                    <a:pt x="5470" y="93"/>
                  </a:lnTo>
                  <a:lnTo>
                    <a:pt x="5347" y="62"/>
                  </a:lnTo>
                  <a:lnTo>
                    <a:pt x="5224" y="62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4024224" y="3759194"/>
              <a:ext cx="183810" cy="229807"/>
            </a:xfrm>
            <a:custGeom>
              <a:avLst/>
              <a:gdLst/>
              <a:ahLst/>
              <a:cxnLst/>
              <a:rect l="l" t="t" r="r" b="b"/>
              <a:pathLst>
                <a:path w="2090" h="2613" extrusionOk="0">
                  <a:moveTo>
                    <a:pt x="2089" y="1"/>
                  </a:moveTo>
                  <a:lnTo>
                    <a:pt x="1321" y="93"/>
                  </a:lnTo>
                  <a:lnTo>
                    <a:pt x="1106" y="185"/>
                  </a:lnTo>
                  <a:lnTo>
                    <a:pt x="891" y="308"/>
                  </a:lnTo>
                  <a:lnTo>
                    <a:pt x="737" y="492"/>
                  </a:lnTo>
                  <a:lnTo>
                    <a:pt x="615" y="707"/>
                  </a:lnTo>
                  <a:lnTo>
                    <a:pt x="31" y="2059"/>
                  </a:lnTo>
                  <a:lnTo>
                    <a:pt x="0" y="2151"/>
                  </a:lnTo>
                  <a:lnTo>
                    <a:pt x="0" y="2244"/>
                  </a:lnTo>
                  <a:lnTo>
                    <a:pt x="31" y="2336"/>
                  </a:lnTo>
                  <a:lnTo>
                    <a:pt x="61" y="2428"/>
                  </a:lnTo>
                  <a:lnTo>
                    <a:pt x="123" y="2489"/>
                  </a:lnTo>
                  <a:lnTo>
                    <a:pt x="184" y="2520"/>
                  </a:lnTo>
                  <a:lnTo>
                    <a:pt x="277" y="2582"/>
                  </a:lnTo>
                  <a:lnTo>
                    <a:pt x="369" y="2582"/>
                  </a:lnTo>
                  <a:lnTo>
                    <a:pt x="2089" y="2612"/>
                  </a:lnTo>
                  <a:lnTo>
                    <a:pt x="2028" y="2244"/>
                  </a:lnTo>
                  <a:lnTo>
                    <a:pt x="1997" y="1844"/>
                  </a:lnTo>
                  <a:lnTo>
                    <a:pt x="1997" y="1076"/>
                  </a:lnTo>
                  <a:lnTo>
                    <a:pt x="2059" y="431"/>
                  </a:lnTo>
                  <a:lnTo>
                    <a:pt x="2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5051032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2" y="738"/>
                  </a:lnTo>
                  <a:lnTo>
                    <a:pt x="2397" y="830"/>
                  </a:lnTo>
                  <a:lnTo>
                    <a:pt x="2613" y="922"/>
                  </a:lnTo>
                  <a:lnTo>
                    <a:pt x="2766" y="1076"/>
                  </a:lnTo>
                  <a:lnTo>
                    <a:pt x="2920" y="1260"/>
                  </a:lnTo>
                  <a:lnTo>
                    <a:pt x="3043" y="1444"/>
                  </a:lnTo>
                  <a:lnTo>
                    <a:pt x="3104" y="1690"/>
                  </a:lnTo>
                  <a:lnTo>
                    <a:pt x="3135" y="1905"/>
                  </a:lnTo>
                  <a:lnTo>
                    <a:pt x="3104" y="2151"/>
                  </a:lnTo>
                  <a:lnTo>
                    <a:pt x="3043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5" y="2796"/>
                  </a:lnTo>
                  <a:lnTo>
                    <a:pt x="2735" y="2827"/>
                  </a:lnTo>
                  <a:lnTo>
                    <a:pt x="2674" y="2858"/>
                  </a:lnTo>
                  <a:lnTo>
                    <a:pt x="2582" y="2919"/>
                  </a:lnTo>
                  <a:lnTo>
                    <a:pt x="2520" y="2950"/>
                  </a:lnTo>
                  <a:lnTo>
                    <a:pt x="2520" y="2981"/>
                  </a:lnTo>
                  <a:lnTo>
                    <a:pt x="2459" y="3011"/>
                  </a:lnTo>
                  <a:lnTo>
                    <a:pt x="2367" y="3042"/>
                  </a:lnTo>
                  <a:lnTo>
                    <a:pt x="2275" y="3073"/>
                  </a:lnTo>
                  <a:lnTo>
                    <a:pt x="2213" y="3073"/>
                  </a:lnTo>
                  <a:lnTo>
                    <a:pt x="2182" y="3103"/>
                  </a:lnTo>
                  <a:lnTo>
                    <a:pt x="1691" y="3103"/>
                  </a:lnTo>
                  <a:lnTo>
                    <a:pt x="1506" y="3042"/>
                  </a:lnTo>
                  <a:lnTo>
                    <a:pt x="1322" y="2950"/>
                  </a:lnTo>
                  <a:lnTo>
                    <a:pt x="1261" y="2919"/>
                  </a:lnTo>
                  <a:lnTo>
                    <a:pt x="1046" y="2735"/>
                  </a:lnTo>
                  <a:lnTo>
                    <a:pt x="861" y="2489"/>
                  </a:lnTo>
                  <a:lnTo>
                    <a:pt x="769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38" y="1782"/>
                  </a:lnTo>
                  <a:lnTo>
                    <a:pt x="738" y="1752"/>
                  </a:lnTo>
                  <a:lnTo>
                    <a:pt x="738" y="1690"/>
                  </a:lnTo>
                  <a:lnTo>
                    <a:pt x="769" y="1690"/>
                  </a:lnTo>
                  <a:lnTo>
                    <a:pt x="769" y="1598"/>
                  </a:lnTo>
                  <a:lnTo>
                    <a:pt x="800" y="1536"/>
                  </a:lnTo>
                  <a:lnTo>
                    <a:pt x="830" y="1475"/>
                  </a:lnTo>
                  <a:lnTo>
                    <a:pt x="892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61" y="922"/>
                  </a:lnTo>
                  <a:lnTo>
                    <a:pt x="1414" y="830"/>
                  </a:lnTo>
                  <a:lnTo>
                    <a:pt x="1568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29" y="0"/>
                  </a:moveTo>
                  <a:lnTo>
                    <a:pt x="1353" y="62"/>
                  </a:lnTo>
                  <a:lnTo>
                    <a:pt x="1076" y="185"/>
                  </a:lnTo>
                  <a:lnTo>
                    <a:pt x="830" y="338"/>
                  </a:lnTo>
                  <a:lnTo>
                    <a:pt x="615" y="492"/>
                  </a:lnTo>
                  <a:lnTo>
                    <a:pt x="431" y="707"/>
                  </a:lnTo>
                  <a:lnTo>
                    <a:pt x="277" y="922"/>
                  </a:lnTo>
                  <a:lnTo>
                    <a:pt x="154" y="1198"/>
                  </a:lnTo>
                  <a:lnTo>
                    <a:pt x="124" y="1198"/>
                  </a:lnTo>
                  <a:lnTo>
                    <a:pt x="93" y="1291"/>
                  </a:lnTo>
                  <a:lnTo>
                    <a:pt x="93" y="1321"/>
                  </a:lnTo>
                  <a:lnTo>
                    <a:pt x="62" y="1414"/>
                  </a:lnTo>
                  <a:lnTo>
                    <a:pt x="32" y="1536"/>
                  </a:lnTo>
                  <a:lnTo>
                    <a:pt x="32" y="1567"/>
                  </a:lnTo>
                  <a:lnTo>
                    <a:pt x="32" y="1659"/>
                  </a:lnTo>
                  <a:lnTo>
                    <a:pt x="1" y="1690"/>
                  </a:lnTo>
                  <a:lnTo>
                    <a:pt x="1" y="1782"/>
                  </a:lnTo>
                  <a:lnTo>
                    <a:pt x="1" y="1813"/>
                  </a:lnTo>
                  <a:lnTo>
                    <a:pt x="1" y="1905"/>
                  </a:lnTo>
                  <a:lnTo>
                    <a:pt x="1" y="2151"/>
                  </a:lnTo>
                  <a:lnTo>
                    <a:pt x="62" y="2397"/>
                  </a:lnTo>
                  <a:lnTo>
                    <a:pt x="124" y="2643"/>
                  </a:lnTo>
                  <a:lnTo>
                    <a:pt x="216" y="2827"/>
                  </a:lnTo>
                  <a:lnTo>
                    <a:pt x="339" y="3042"/>
                  </a:lnTo>
                  <a:lnTo>
                    <a:pt x="492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23" y="3564"/>
                  </a:lnTo>
                  <a:lnTo>
                    <a:pt x="1230" y="3718"/>
                  </a:lnTo>
                  <a:lnTo>
                    <a:pt x="1537" y="3810"/>
                  </a:lnTo>
                  <a:lnTo>
                    <a:pt x="1721" y="3841"/>
                  </a:lnTo>
                  <a:lnTo>
                    <a:pt x="2213" y="3841"/>
                  </a:lnTo>
                  <a:lnTo>
                    <a:pt x="2336" y="3810"/>
                  </a:lnTo>
                  <a:lnTo>
                    <a:pt x="2367" y="3810"/>
                  </a:lnTo>
                  <a:lnTo>
                    <a:pt x="2490" y="3779"/>
                  </a:lnTo>
                  <a:lnTo>
                    <a:pt x="2613" y="3718"/>
                  </a:lnTo>
                  <a:lnTo>
                    <a:pt x="2643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81" y="3534"/>
                  </a:lnTo>
                  <a:lnTo>
                    <a:pt x="3012" y="3534"/>
                  </a:lnTo>
                  <a:lnTo>
                    <a:pt x="3104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534" y="2981"/>
                  </a:lnTo>
                  <a:lnTo>
                    <a:pt x="3719" y="2643"/>
                  </a:lnTo>
                  <a:lnTo>
                    <a:pt x="3811" y="2305"/>
                  </a:lnTo>
                  <a:lnTo>
                    <a:pt x="3842" y="2120"/>
                  </a:lnTo>
                  <a:lnTo>
                    <a:pt x="3872" y="1905"/>
                  </a:lnTo>
                  <a:lnTo>
                    <a:pt x="3842" y="1721"/>
                  </a:lnTo>
                  <a:lnTo>
                    <a:pt x="3811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34" y="830"/>
                  </a:lnTo>
                  <a:lnTo>
                    <a:pt x="3288" y="553"/>
                  </a:lnTo>
                  <a:lnTo>
                    <a:pt x="3012" y="307"/>
                  </a:lnTo>
                  <a:lnTo>
                    <a:pt x="2674" y="123"/>
                  </a:lnTo>
                  <a:lnTo>
                    <a:pt x="2520" y="62"/>
                  </a:lnTo>
                  <a:lnTo>
                    <a:pt x="2305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5151030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800" y="0"/>
                  </a:moveTo>
                  <a:lnTo>
                    <a:pt x="554" y="31"/>
                  </a:lnTo>
                  <a:lnTo>
                    <a:pt x="36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62" y="522"/>
                  </a:lnTo>
                  <a:lnTo>
                    <a:pt x="31" y="584"/>
                  </a:lnTo>
                  <a:lnTo>
                    <a:pt x="3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216" y="1321"/>
                  </a:lnTo>
                  <a:lnTo>
                    <a:pt x="339" y="1444"/>
                  </a:lnTo>
                  <a:lnTo>
                    <a:pt x="400" y="1444"/>
                  </a:lnTo>
                  <a:lnTo>
                    <a:pt x="492" y="1506"/>
                  </a:lnTo>
                  <a:lnTo>
                    <a:pt x="646" y="1567"/>
                  </a:lnTo>
                  <a:lnTo>
                    <a:pt x="922" y="1567"/>
                  </a:lnTo>
                  <a:lnTo>
                    <a:pt x="953" y="1536"/>
                  </a:lnTo>
                  <a:lnTo>
                    <a:pt x="1045" y="1536"/>
                  </a:lnTo>
                  <a:lnTo>
                    <a:pt x="1076" y="1506"/>
                  </a:lnTo>
                  <a:lnTo>
                    <a:pt x="1138" y="1506"/>
                  </a:lnTo>
                  <a:lnTo>
                    <a:pt x="1168" y="1475"/>
                  </a:lnTo>
                  <a:lnTo>
                    <a:pt x="1199" y="1475"/>
                  </a:lnTo>
                  <a:lnTo>
                    <a:pt x="1230" y="1444"/>
                  </a:lnTo>
                  <a:lnTo>
                    <a:pt x="1260" y="1413"/>
                  </a:lnTo>
                  <a:lnTo>
                    <a:pt x="1322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37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68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53" y="215"/>
                  </a:lnTo>
                  <a:lnTo>
                    <a:pt x="1230" y="123"/>
                  </a:lnTo>
                  <a:lnTo>
                    <a:pt x="1107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945773" y="4394269"/>
              <a:ext cx="340621" cy="337806"/>
            </a:xfrm>
            <a:custGeom>
              <a:avLst/>
              <a:gdLst/>
              <a:ahLst/>
              <a:cxnLst/>
              <a:rect l="l" t="t" r="r" b="b"/>
              <a:pathLst>
                <a:path w="3873" h="3841" extrusionOk="0">
                  <a:moveTo>
                    <a:pt x="1937" y="707"/>
                  </a:moveTo>
                  <a:lnTo>
                    <a:pt x="2183" y="738"/>
                  </a:lnTo>
                  <a:lnTo>
                    <a:pt x="2428" y="830"/>
                  </a:lnTo>
                  <a:lnTo>
                    <a:pt x="2613" y="922"/>
                  </a:lnTo>
                  <a:lnTo>
                    <a:pt x="2797" y="1076"/>
                  </a:lnTo>
                  <a:lnTo>
                    <a:pt x="2951" y="1260"/>
                  </a:lnTo>
                  <a:lnTo>
                    <a:pt x="3043" y="1444"/>
                  </a:lnTo>
                  <a:lnTo>
                    <a:pt x="3135" y="1690"/>
                  </a:lnTo>
                  <a:lnTo>
                    <a:pt x="3135" y="1905"/>
                  </a:lnTo>
                  <a:lnTo>
                    <a:pt x="3135" y="2151"/>
                  </a:lnTo>
                  <a:lnTo>
                    <a:pt x="3074" y="2366"/>
                  </a:lnTo>
                  <a:lnTo>
                    <a:pt x="2951" y="2581"/>
                  </a:lnTo>
                  <a:lnTo>
                    <a:pt x="2797" y="2765"/>
                  </a:lnTo>
                  <a:lnTo>
                    <a:pt x="2736" y="2796"/>
                  </a:lnTo>
                  <a:lnTo>
                    <a:pt x="2736" y="2827"/>
                  </a:lnTo>
                  <a:lnTo>
                    <a:pt x="2674" y="2858"/>
                  </a:lnTo>
                  <a:lnTo>
                    <a:pt x="2613" y="2919"/>
                  </a:lnTo>
                  <a:lnTo>
                    <a:pt x="2551" y="2950"/>
                  </a:lnTo>
                  <a:lnTo>
                    <a:pt x="2521" y="2981"/>
                  </a:lnTo>
                  <a:lnTo>
                    <a:pt x="2459" y="3011"/>
                  </a:lnTo>
                  <a:lnTo>
                    <a:pt x="2398" y="3042"/>
                  </a:lnTo>
                  <a:lnTo>
                    <a:pt x="2367" y="3042"/>
                  </a:lnTo>
                  <a:lnTo>
                    <a:pt x="2305" y="3073"/>
                  </a:lnTo>
                  <a:lnTo>
                    <a:pt x="2213" y="3073"/>
                  </a:lnTo>
                  <a:lnTo>
                    <a:pt x="2213" y="3103"/>
                  </a:lnTo>
                  <a:lnTo>
                    <a:pt x="1722" y="3103"/>
                  </a:lnTo>
                  <a:lnTo>
                    <a:pt x="1507" y="3042"/>
                  </a:lnTo>
                  <a:lnTo>
                    <a:pt x="1322" y="2950"/>
                  </a:lnTo>
                  <a:lnTo>
                    <a:pt x="1291" y="2919"/>
                  </a:lnTo>
                  <a:lnTo>
                    <a:pt x="1046" y="2735"/>
                  </a:lnTo>
                  <a:lnTo>
                    <a:pt x="892" y="2489"/>
                  </a:lnTo>
                  <a:lnTo>
                    <a:pt x="800" y="2212"/>
                  </a:lnTo>
                  <a:lnTo>
                    <a:pt x="738" y="1905"/>
                  </a:lnTo>
                  <a:lnTo>
                    <a:pt x="738" y="1844"/>
                  </a:lnTo>
                  <a:lnTo>
                    <a:pt x="769" y="1782"/>
                  </a:lnTo>
                  <a:lnTo>
                    <a:pt x="769" y="1752"/>
                  </a:lnTo>
                  <a:lnTo>
                    <a:pt x="769" y="1690"/>
                  </a:lnTo>
                  <a:lnTo>
                    <a:pt x="800" y="1598"/>
                  </a:lnTo>
                  <a:lnTo>
                    <a:pt x="800" y="1536"/>
                  </a:lnTo>
                  <a:lnTo>
                    <a:pt x="831" y="1475"/>
                  </a:lnTo>
                  <a:lnTo>
                    <a:pt x="923" y="1321"/>
                  </a:lnTo>
                  <a:lnTo>
                    <a:pt x="1015" y="1168"/>
                  </a:lnTo>
                  <a:lnTo>
                    <a:pt x="1138" y="1045"/>
                  </a:lnTo>
                  <a:lnTo>
                    <a:pt x="1291" y="922"/>
                  </a:lnTo>
                  <a:lnTo>
                    <a:pt x="1445" y="830"/>
                  </a:lnTo>
                  <a:lnTo>
                    <a:pt x="1599" y="768"/>
                  </a:lnTo>
                  <a:lnTo>
                    <a:pt x="1752" y="738"/>
                  </a:lnTo>
                  <a:lnTo>
                    <a:pt x="1937" y="707"/>
                  </a:lnTo>
                  <a:close/>
                  <a:moveTo>
                    <a:pt x="1660" y="0"/>
                  </a:moveTo>
                  <a:lnTo>
                    <a:pt x="1353" y="62"/>
                  </a:lnTo>
                  <a:lnTo>
                    <a:pt x="1107" y="185"/>
                  </a:lnTo>
                  <a:lnTo>
                    <a:pt x="861" y="338"/>
                  </a:lnTo>
                  <a:lnTo>
                    <a:pt x="646" y="492"/>
                  </a:lnTo>
                  <a:lnTo>
                    <a:pt x="431" y="707"/>
                  </a:lnTo>
                  <a:lnTo>
                    <a:pt x="278" y="922"/>
                  </a:lnTo>
                  <a:lnTo>
                    <a:pt x="155" y="1198"/>
                  </a:lnTo>
                  <a:lnTo>
                    <a:pt x="124" y="1291"/>
                  </a:lnTo>
                  <a:lnTo>
                    <a:pt x="124" y="1321"/>
                  </a:lnTo>
                  <a:lnTo>
                    <a:pt x="93" y="1414"/>
                  </a:lnTo>
                  <a:lnTo>
                    <a:pt x="62" y="1536"/>
                  </a:lnTo>
                  <a:lnTo>
                    <a:pt x="62" y="1567"/>
                  </a:lnTo>
                  <a:lnTo>
                    <a:pt x="32" y="1659"/>
                  </a:lnTo>
                  <a:lnTo>
                    <a:pt x="32" y="1690"/>
                  </a:lnTo>
                  <a:lnTo>
                    <a:pt x="32" y="1782"/>
                  </a:lnTo>
                  <a:lnTo>
                    <a:pt x="32" y="1813"/>
                  </a:lnTo>
                  <a:lnTo>
                    <a:pt x="1" y="1905"/>
                  </a:lnTo>
                  <a:lnTo>
                    <a:pt x="32" y="2151"/>
                  </a:lnTo>
                  <a:lnTo>
                    <a:pt x="62" y="2397"/>
                  </a:lnTo>
                  <a:lnTo>
                    <a:pt x="155" y="2643"/>
                  </a:lnTo>
                  <a:lnTo>
                    <a:pt x="247" y="2827"/>
                  </a:lnTo>
                  <a:lnTo>
                    <a:pt x="370" y="3042"/>
                  </a:lnTo>
                  <a:lnTo>
                    <a:pt x="523" y="3226"/>
                  </a:lnTo>
                  <a:lnTo>
                    <a:pt x="677" y="3380"/>
                  </a:lnTo>
                  <a:lnTo>
                    <a:pt x="861" y="3534"/>
                  </a:lnTo>
                  <a:lnTo>
                    <a:pt x="953" y="3564"/>
                  </a:lnTo>
                  <a:lnTo>
                    <a:pt x="1230" y="3718"/>
                  </a:lnTo>
                  <a:lnTo>
                    <a:pt x="1568" y="3810"/>
                  </a:lnTo>
                  <a:lnTo>
                    <a:pt x="1752" y="3841"/>
                  </a:lnTo>
                  <a:lnTo>
                    <a:pt x="2244" y="3841"/>
                  </a:lnTo>
                  <a:lnTo>
                    <a:pt x="2367" y="3810"/>
                  </a:lnTo>
                  <a:lnTo>
                    <a:pt x="2398" y="3810"/>
                  </a:lnTo>
                  <a:lnTo>
                    <a:pt x="2521" y="3779"/>
                  </a:lnTo>
                  <a:lnTo>
                    <a:pt x="2643" y="3718"/>
                  </a:lnTo>
                  <a:lnTo>
                    <a:pt x="2674" y="3718"/>
                  </a:lnTo>
                  <a:lnTo>
                    <a:pt x="2766" y="3657"/>
                  </a:lnTo>
                  <a:lnTo>
                    <a:pt x="2889" y="3595"/>
                  </a:lnTo>
                  <a:lnTo>
                    <a:pt x="2920" y="3595"/>
                  </a:lnTo>
                  <a:lnTo>
                    <a:pt x="3012" y="3534"/>
                  </a:lnTo>
                  <a:lnTo>
                    <a:pt x="3135" y="3441"/>
                  </a:lnTo>
                  <a:lnTo>
                    <a:pt x="3227" y="3349"/>
                  </a:lnTo>
                  <a:lnTo>
                    <a:pt x="3319" y="3257"/>
                  </a:lnTo>
                  <a:lnTo>
                    <a:pt x="3350" y="3257"/>
                  </a:lnTo>
                  <a:lnTo>
                    <a:pt x="3565" y="2981"/>
                  </a:lnTo>
                  <a:lnTo>
                    <a:pt x="3750" y="2643"/>
                  </a:lnTo>
                  <a:lnTo>
                    <a:pt x="3842" y="2305"/>
                  </a:lnTo>
                  <a:lnTo>
                    <a:pt x="3872" y="2120"/>
                  </a:lnTo>
                  <a:lnTo>
                    <a:pt x="3872" y="1905"/>
                  </a:lnTo>
                  <a:lnTo>
                    <a:pt x="3872" y="1721"/>
                  </a:lnTo>
                  <a:lnTo>
                    <a:pt x="3842" y="1536"/>
                  </a:lnTo>
                  <a:lnTo>
                    <a:pt x="3780" y="1352"/>
                  </a:lnTo>
                  <a:lnTo>
                    <a:pt x="3719" y="1168"/>
                  </a:lnTo>
                  <a:lnTo>
                    <a:pt x="3565" y="830"/>
                  </a:lnTo>
                  <a:lnTo>
                    <a:pt x="3319" y="553"/>
                  </a:lnTo>
                  <a:lnTo>
                    <a:pt x="3043" y="307"/>
                  </a:lnTo>
                  <a:lnTo>
                    <a:pt x="2705" y="123"/>
                  </a:lnTo>
                  <a:lnTo>
                    <a:pt x="2521" y="62"/>
                  </a:lnTo>
                  <a:lnTo>
                    <a:pt x="2336" y="31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048498" y="4494266"/>
              <a:ext cx="137902" cy="13790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769" y="0"/>
                  </a:moveTo>
                  <a:lnTo>
                    <a:pt x="554" y="31"/>
                  </a:lnTo>
                  <a:lnTo>
                    <a:pt x="339" y="123"/>
                  </a:lnTo>
                  <a:lnTo>
                    <a:pt x="185" y="277"/>
                  </a:lnTo>
                  <a:lnTo>
                    <a:pt x="62" y="492"/>
                  </a:lnTo>
                  <a:lnTo>
                    <a:pt x="31" y="522"/>
                  </a:lnTo>
                  <a:lnTo>
                    <a:pt x="31" y="584"/>
                  </a:lnTo>
                  <a:lnTo>
                    <a:pt x="1" y="615"/>
                  </a:lnTo>
                  <a:lnTo>
                    <a:pt x="1" y="676"/>
                  </a:lnTo>
                  <a:lnTo>
                    <a:pt x="1" y="707"/>
                  </a:lnTo>
                  <a:lnTo>
                    <a:pt x="1" y="737"/>
                  </a:lnTo>
                  <a:lnTo>
                    <a:pt x="1" y="768"/>
                  </a:lnTo>
                  <a:lnTo>
                    <a:pt x="31" y="983"/>
                  </a:lnTo>
                  <a:lnTo>
                    <a:pt x="93" y="1137"/>
                  </a:lnTo>
                  <a:lnTo>
                    <a:pt x="185" y="1321"/>
                  </a:lnTo>
                  <a:lnTo>
                    <a:pt x="339" y="1444"/>
                  </a:lnTo>
                  <a:lnTo>
                    <a:pt x="369" y="1444"/>
                  </a:lnTo>
                  <a:lnTo>
                    <a:pt x="492" y="1506"/>
                  </a:lnTo>
                  <a:lnTo>
                    <a:pt x="615" y="1567"/>
                  </a:lnTo>
                  <a:lnTo>
                    <a:pt x="892" y="1567"/>
                  </a:lnTo>
                  <a:lnTo>
                    <a:pt x="953" y="1536"/>
                  </a:lnTo>
                  <a:lnTo>
                    <a:pt x="1015" y="1536"/>
                  </a:lnTo>
                  <a:lnTo>
                    <a:pt x="1076" y="1506"/>
                  </a:lnTo>
                  <a:lnTo>
                    <a:pt x="1107" y="1506"/>
                  </a:lnTo>
                  <a:lnTo>
                    <a:pt x="1168" y="1475"/>
                  </a:lnTo>
                  <a:lnTo>
                    <a:pt x="1199" y="1444"/>
                  </a:lnTo>
                  <a:lnTo>
                    <a:pt x="1260" y="1413"/>
                  </a:lnTo>
                  <a:lnTo>
                    <a:pt x="1291" y="1383"/>
                  </a:lnTo>
                  <a:lnTo>
                    <a:pt x="1322" y="1352"/>
                  </a:lnTo>
                  <a:lnTo>
                    <a:pt x="1353" y="1321"/>
                  </a:lnTo>
                  <a:lnTo>
                    <a:pt x="1445" y="1198"/>
                  </a:lnTo>
                  <a:lnTo>
                    <a:pt x="1506" y="1075"/>
                  </a:lnTo>
                  <a:lnTo>
                    <a:pt x="1568" y="922"/>
                  </a:lnTo>
                  <a:lnTo>
                    <a:pt x="1568" y="768"/>
                  </a:lnTo>
                  <a:lnTo>
                    <a:pt x="1537" y="615"/>
                  </a:lnTo>
                  <a:lnTo>
                    <a:pt x="1506" y="492"/>
                  </a:lnTo>
                  <a:lnTo>
                    <a:pt x="1445" y="338"/>
                  </a:lnTo>
                  <a:lnTo>
                    <a:pt x="1322" y="215"/>
                  </a:lnTo>
                  <a:lnTo>
                    <a:pt x="1230" y="123"/>
                  </a:lnTo>
                  <a:lnTo>
                    <a:pt x="1076" y="61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832319" y="3656558"/>
              <a:ext cx="1694397" cy="935058"/>
            </a:xfrm>
            <a:custGeom>
              <a:avLst/>
              <a:gdLst/>
              <a:ahLst/>
              <a:cxnLst/>
              <a:rect l="l" t="t" r="r" b="b"/>
              <a:pathLst>
                <a:path w="19266" h="10632" extrusionOk="0">
                  <a:moveTo>
                    <a:pt x="7682" y="707"/>
                  </a:moveTo>
                  <a:lnTo>
                    <a:pt x="8634" y="737"/>
                  </a:lnTo>
                  <a:lnTo>
                    <a:pt x="9618" y="768"/>
                  </a:lnTo>
                  <a:lnTo>
                    <a:pt x="9771" y="768"/>
                  </a:lnTo>
                  <a:lnTo>
                    <a:pt x="9925" y="830"/>
                  </a:lnTo>
                  <a:lnTo>
                    <a:pt x="10048" y="891"/>
                  </a:lnTo>
                  <a:lnTo>
                    <a:pt x="10171" y="953"/>
                  </a:lnTo>
                  <a:lnTo>
                    <a:pt x="10201" y="983"/>
                  </a:lnTo>
                  <a:lnTo>
                    <a:pt x="13059" y="3441"/>
                  </a:lnTo>
                  <a:lnTo>
                    <a:pt x="13182" y="3533"/>
                  </a:lnTo>
                  <a:lnTo>
                    <a:pt x="13213" y="3656"/>
                  </a:lnTo>
                  <a:lnTo>
                    <a:pt x="13213" y="3810"/>
                  </a:lnTo>
                  <a:lnTo>
                    <a:pt x="13213" y="3933"/>
                  </a:lnTo>
                  <a:lnTo>
                    <a:pt x="13151" y="4025"/>
                  </a:lnTo>
                  <a:lnTo>
                    <a:pt x="13028" y="4117"/>
                  </a:lnTo>
                  <a:lnTo>
                    <a:pt x="12936" y="4179"/>
                  </a:lnTo>
                  <a:lnTo>
                    <a:pt x="12782" y="4209"/>
                  </a:lnTo>
                  <a:lnTo>
                    <a:pt x="2305" y="3964"/>
                  </a:lnTo>
                  <a:lnTo>
                    <a:pt x="2182" y="3964"/>
                  </a:lnTo>
                  <a:lnTo>
                    <a:pt x="2090" y="3902"/>
                  </a:lnTo>
                  <a:lnTo>
                    <a:pt x="1998" y="3841"/>
                  </a:lnTo>
                  <a:lnTo>
                    <a:pt x="1936" y="3779"/>
                  </a:lnTo>
                  <a:lnTo>
                    <a:pt x="1936" y="3749"/>
                  </a:lnTo>
                  <a:lnTo>
                    <a:pt x="1906" y="3656"/>
                  </a:lnTo>
                  <a:lnTo>
                    <a:pt x="1875" y="3564"/>
                  </a:lnTo>
                  <a:lnTo>
                    <a:pt x="1875" y="3472"/>
                  </a:lnTo>
                  <a:lnTo>
                    <a:pt x="1906" y="3349"/>
                  </a:lnTo>
                  <a:lnTo>
                    <a:pt x="2581" y="1782"/>
                  </a:lnTo>
                  <a:lnTo>
                    <a:pt x="2735" y="1506"/>
                  </a:lnTo>
                  <a:lnTo>
                    <a:pt x="2919" y="1290"/>
                  </a:lnTo>
                  <a:lnTo>
                    <a:pt x="3135" y="1137"/>
                  </a:lnTo>
                  <a:lnTo>
                    <a:pt x="3411" y="1075"/>
                  </a:lnTo>
                  <a:lnTo>
                    <a:pt x="3841" y="983"/>
                  </a:lnTo>
                  <a:lnTo>
                    <a:pt x="4425" y="922"/>
                  </a:lnTo>
                  <a:lnTo>
                    <a:pt x="5101" y="830"/>
                  </a:lnTo>
                  <a:lnTo>
                    <a:pt x="5900" y="768"/>
                  </a:lnTo>
                  <a:lnTo>
                    <a:pt x="6760" y="737"/>
                  </a:lnTo>
                  <a:lnTo>
                    <a:pt x="7682" y="707"/>
                  </a:lnTo>
                  <a:close/>
                  <a:moveTo>
                    <a:pt x="1967" y="4117"/>
                  </a:moveTo>
                  <a:lnTo>
                    <a:pt x="2028" y="4209"/>
                  </a:lnTo>
                  <a:lnTo>
                    <a:pt x="2151" y="4455"/>
                  </a:lnTo>
                  <a:lnTo>
                    <a:pt x="1998" y="4209"/>
                  </a:lnTo>
                  <a:lnTo>
                    <a:pt x="1967" y="4117"/>
                  </a:lnTo>
                  <a:close/>
                  <a:moveTo>
                    <a:pt x="4302" y="4425"/>
                  </a:moveTo>
                  <a:lnTo>
                    <a:pt x="4333" y="4455"/>
                  </a:lnTo>
                  <a:lnTo>
                    <a:pt x="4364" y="4517"/>
                  </a:lnTo>
                  <a:lnTo>
                    <a:pt x="4394" y="4578"/>
                  </a:lnTo>
                  <a:lnTo>
                    <a:pt x="4364" y="4640"/>
                  </a:lnTo>
                  <a:lnTo>
                    <a:pt x="4333" y="4701"/>
                  </a:lnTo>
                  <a:lnTo>
                    <a:pt x="4302" y="4732"/>
                  </a:lnTo>
                  <a:lnTo>
                    <a:pt x="2735" y="4732"/>
                  </a:lnTo>
                  <a:lnTo>
                    <a:pt x="2704" y="4701"/>
                  </a:lnTo>
                  <a:lnTo>
                    <a:pt x="2674" y="4640"/>
                  </a:lnTo>
                  <a:lnTo>
                    <a:pt x="2643" y="4578"/>
                  </a:lnTo>
                  <a:lnTo>
                    <a:pt x="2674" y="4517"/>
                  </a:lnTo>
                  <a:lnTo>
                    <a:pt x="2704" y="4455"/>
                  </a:lnTo>
                  <a:lnTo>
                    <a:pt x="2735" y="4425"/>
                  </a:lnTo>
                  <a:close/>
                  <a:moveTo>
                    <a:pt x="861" y="3994"/>
                  </a:moveTo>
                  <a:lnTo>
                    <a:pt x="1168" y="4025"/>
                  </a:lnTo>
                  <a:lnTo>
                    <a:pt x="1506" y="4148"/>
                  </a:lnTo>
                  <a:lnTo>
                    <a:pt x="1660" y="4240"/>
                  </a:lnTo>
                  <a:lnTo>
                    <a:pt x="1783" y="4332"/>
                  </a:lnTo>
                  <a:lnTo>
                    <a:pt x="1844" y="4425"/>
                  </a:lnTo>
                  <a:lnTo>
                    <a:pt x="1875" y="4517"/>
                  </a:lnTo>
                  <a:lnTo>
                    <a:pt x="1844" y="4640"/>
                  </a:lnTo>
                  <a:lnTo>
                    <a:pt x="1783" y="4732"/>
                  </a:lnTo>
                  <a:lnTo>
                    <a:pt x="1629" y="4824"/>
                  </a:lnTo>
                  <a:lnTo>
                    <a:pt x="1475" y="4885"/>
                  </a:lnTo>
                  <a:lnTo>
                    <a:pt x="1137" y="5008"/>
                  </a:lnTo>
                  <a:lnTo>
                    <a:pt x="861" y="5039"/>
                  </a:lnTo>
                  <a:lnTo>
                    <a:pt x="676" y="4978"/>
                  </a:lnTo>
                  <a:lnTo>
                    <a:pt x="554" y="4855"/>
                  </a:lnTo>
                  <a:lnTo>
                    <a:pt x="461" y="4701"/>
                  </a:lnTo>
                  <a:lnTo>
                    <a:pt x="431" y="4517"/>
                  </a:lnTo>
                  <a:lnTo>
                    <a:pt x="461" y="4332"/>
                  </a:lnTo>
                  <a:lnTo>
                    <a:pt x="554" y="4179"/>
                  </a:lnTo>
                  <a:lnTo>
                    <a:pt x="707" y="4056"/>
                  </a:lnTo>
                  <a:lnTo>
                    <a:pt x="861" y="3994"/>
                  </a:lnTo>
                  <a:close/>
                  <a:moveTo>
                    <a:pt x="16623" y="4855"/>
                  </a:moveTo>
                  <a:lnTo>
                    <a:pt x="16746" y="4885"/>
                  </a:lnTo>
                  <a:lnTo>
                    <a:pt x="16900" y="4916"/>
                  </a:lnTo>
                  <a:lnTo>
                    <a:pt x="17053" y="4978"/>
                  </a:lnTo>
                  <a:lnTo>
                    <a:pt x="17207" y="5070"/>
                  </a:lnTo>
                  <a:lnTo>
                    <a:pt x="17330" y="5162"/>
                  </a:lnTo>
                  <a:lnTo>
                    <a:pt x="17453" y="5285"/>
                  </a:lnTo>
                  <a:lnTo>
                    <a:pt x="17576" y="5438"/>
                  </a:lnTo>
                  <a:lnTo>
                    <a:pt x="17637" y="5561"/>
                  </a:lnTo>
                  <a:lnTo>
                    <a:pt x="17699" y="5684"/>
                  </a:lnTo>
                  <a:lnTo>
                    <a:pt x="17729" y="5838"/>
                  </a:lnTo>
                  <a:lnTo>
                    <a:pt x="17729" y="5961"/>
                  </a:lnTo>
                  <a:lnTo>
                    <a:pt x="17699" y="6053"/>
                  </a:lnTo>
                  <a:lnTo>
                    <a:pt x="17637" y="6145"/>
                  </a:lnTo>
                  <a:lnTo>
                    <a:pt x="17576" y="6207"/>
                  </a:lnTo>
                  <a:lnTo>
                    <a:pt x="17483" y="6237"/>
                  </a:lnTo>
                  <a:lnTo>
                    <a:pt x="17391" y="6207"/>
                  </a:lnTo>
                  <a:lnTo>
                    <a:pt x="17299" y="6145"/>
                  </a:lnTo>
                  <a:lnTo>
                    <a:pt x="17084" y="5961"/>
                  </a:lnTo>
                  <a:lnTo>
                    <a:pt x="16838" y="5715"/>
                  </a:lnTo>
                  <a:lnTo>
                    <a:pt x="16562" y="5500"/>
                  </a:lnTo>
                  <a:lnTo>
                    <a:pt x="16347" y="5316"/>
                  </a:lnTo>
                  <a:lnTo>
                    <a:pt x="16285" y="5223"/>
                  </a:lnTo>
                  <a:lnTo>
                    <a:pt x="16254" y="5162"/>
                  </a:lnTo>
                  <a:lnTo>
                    <a:pt x="16254" y="5070"/>
                  </a:lnTo>
                  <a:lnTo>
                    <a:pt x="16316" y="4978"/>
                  </a:lnTo>
                  <a:lnTo>
                    <a:pt x="16408" y="4916"/>
                  </a:lnTo>
                  <a:lnTo>
                    <a:pt x="16500" y="4885"/>
                  </a:lnTo>
                  <a:lnTo>
                    <a:pt x="16623" y="4855"/>
                  </a:lnTo>
                  <a:close/>
                  <a:moveTo>
                    <a:pt x="922" y="5285"/>
                  </a:moveTo>
                  <a:lnTo>
                    <a:pt x="1199" y="5346"/>
                  </a:lnTo>
                  <a:lnTo>
                    <a:pt x="1537" y="5469"/>
                  </a:lnTo>
                  <a:lnTo>
                    <a:pt x="1660" y="5561"/>
                  </a:lnTo>
                  <a:lnTo>
                    <a:pt x="1783" y="5623"/>
                  </a:lnTo>
                  <a:lnTo>
                    <a:pt x="1875" y="5715"/>
                  </a:lnTo>
                  <a:lnTo>
                    <a:pt x="1875" y="5838"/>
                  </a:lnTo>
                  <a:lnTo>
                    <a:pt x="1844" y="5930"/>
                  </a:lnTo>
                  <a:lnTo>
                    <a:pt x="1783" y="6022"/>
                  </a:lnTo>
                  <a:lnTo>
                    <a:pt x="1660" y="6114"/>
                  </a:lnTo>
                  <a:lnTo>
                    <a:pt x="1506" y="6176"/>
                  </a:lnTo>
                  <a:lnTo>
                    <a:pt x="1168" y="6299"/>
                  </a:lnTo>
                  <a:lnTo>
                    <a:pt x="884" y="6356"/>
                  </a:lnTo>
                  <a:lnTo>
                    <a:pt x="884" y="6356"/>
                  </a:lnTo>
                  <a:lnTo>
                    <a:pt x="738" y="6268"/>
                  </a:lnTo>
                  <a:lnTo>
                    <a:pt x="615" y="6145"/>
                  </a:lnTo>
                  <a:lnTo>
                    <a:pt x="554" y="5992"/>
                  </a:lnTo>
                  <a:lnTo>
                    <a:pt x="523" y="5838"/>
                  </a:lnTo>
                  <a:lnTo>
                    <a:pt x="554" y="5654"/>
                  </a:lnTo>
                  <a:lnTo>
                    <a:pt x="615" y="5500"/>
                  </a:lnTo>
                  <a:lnTo>
                    <a:pt x="738" y="5377"/>
                  </a:lnTo>
                  <a:lnTo>
                    <a:pt x="922" y="5285"/>
                  </a:lnTo>
                  <a:close/>
                  <a:moveTo>
                    <a:pt x="2643" y="6053"/>
                  </a:moveTo>
                  <a:lnTo>
                    <a:pt x="2797" y="6084"/>
                  </a:lnTo>
                  <a:lnTo>
                    <a:pt x="2919" y="6114"/>
                  </a:lnTo>
                  <a:lnTo>
                    <a:pt x="3073" y="6176"/>
                  </a:lnTo>
                  <a:lnTo>
                    <a:pt x="3165" y="6268"/>
                  </a:lnTo>
                  <a:lnTo>
                    <a:pt x="3257" y="6391"/>
                  </a:lnTo>
                  <a:lnTo>
                    <a:pt x="3319" y="6514"/>
                  </a:lnTo>
                  <a:lnTo>
                    <a:pt x="3380" y="6637"/>
                  </a:lnTo>
                  <a:lnTo>
                    <a:pt x="3380" y="6790"/>
                  </a:lnTo>
                  <a:lnTo>
                    <a:pt x="3380" y="6944"/>
                  </a:lnTo>
                  <a:lnTo>
                    <a:pt x="3319" y="7098"/>
                  </a:lnTo>
                  <a:lnTo>
                    <a:pt x="3257" y="7221"/>
                  </a:lnTo>
                  <a:lnTo>
                    <a:pt x="3165" y="7313"/>
                  </a:lnTo>
                  <a:lnTo>
                    <a:pt x="3073" y="7405"/>
                  </a:lnTo>
                  <a:lnTo>
                    <a:pt x="2919" y="7466"/>
                  </a:lnTo>
                  <a:lnTo>
                    <a:pt x="2797" y="7528"/>
                  </a:lnTo>
                  <a:lnTo>
                    <a:pt x="2489" y="7528"/>
                  </a:lnTo>
                  <a:lnTo>
                    <a:pt x="2366" y="7466"/>
                  </a:lnTo>
                  <a:lnTo>
                    <a:pt x="2213" y="7405"/>
                  </a:lnTo>
                  <a:lnTo>
                    <a:pt x="2121" y="7313"/>
                  </a:lnTo>
                  <a:lnTo>
                    <a:pt x="2028" y="7221"/>
                  </a:lnTo>
                  <a:lnTo>
                    <a:pt x="1967" y="7098"/>
                  </a:lnTo>
                  <a:lnTo>
                    <a:pt x="1906" y="6944"/>
                  </a:lnTo>
                  <a:lnTo>
                    <a:pt x="1906" y="6790"/>
                  </a:lnTo>
                  <a:lnTo>
                    <a:pt x="1906" y="6637"/>
                  </a:lnTo>
                  <a:lnTo>
                    <a:pt x="1967" y="6514"/>
                  </a:lnTo>
                  <a:lnTo>
                    <a:pt x="2028" y="6391"/>
                  </a:lnTo>
                  <a:lnTo>
                    <a:pt x="2121" y="6268"/>
                  </a:lnTo>
                  <a:lnTo>
                    <a:pt x="2213" y="6176"/>
                  </a:lnTo>
                  <a:lnTo>
                    <a:pt x="2366" y="6114"/>
                  </a:lnTo>
                  <a:lnTo>
                    <a:pt x="2489" y="6084"/>
                  </a:lnTo>
                  <a:lnTo>
                    <a:pt x="2643" y="6053"/>
                  </a:lnTo>
                  <a:close/>
                  <a:moveTo>
                    <a:pt x="9802" y="5838"/>
                  </a:moveTo>
                  <a:lnTo>
                    <a:pt x="9372" y="6852"/>
                  </a:lnTo>
                  <a:lnTo>
                    <a:pt x="10017" y="6852"/>
                  </a:lnTo>
                  <a:lnTo>
                    <a:pt x="8665" y="8818"/>
                  </a:lnTo>
                  <a:lnTo>
                    <a:pt x="8665" y="8818"/>
                  </a:lnTo>
                  <a:lnTo>
                    <a:pt x="9095" y="7251"/>
                  </a:lnTo>
                  <a:lnTo>
                    <a:pt x="8696" y="7251"/>
                  </a:lnTo>
                  <a:lnTo>
                    <a:pt x="9126" y="5838"/>
                  </a:lnTo>
                  <a:close/>
                  <a:moveTo>
                    <a:pt x="7528" y="0"/>
                  </a:moveTo>
                  <a:lnTo>
                    <a:pt x="6514" y="31"/>
                  </a:lnTo>
                  <a:lnTo>
                    <a:pt x="5562" y="92"/>
                  </a:lnTo>
                  <a:lnTo>
                    <a:pt x="4702" y="154"/>
                  </a:lnTo>
                  <a:lnTo>
                    <a:pt x="3933" y="215"/>
                  </a:lnTo>
                  <a:lnTo>
                    <a:pt x="3288" y="307"/>
                  </a:lnTo>
                  <a:lnTo>
                    <a:pt x="2797" y="399"/>
                  </a:lnTo>
                  <a:lnTo>
                    <a:pt x="2643" y="430"/>
                  </a:lnTo>
                  <a:lnTo>
                    <a:pt x="2520" y="492"/>
                  </a:lnTo>
                  <a:lnTo>
                    <a:pt x="2366" y="584"/>
                  </a:lnTo>
                  <a:lnTo>
                    <a:pt x="2274" y="676"/>
                  </a:lnTo>
                  <a:lnTo>
                    <a:pt x="2059" y="891"/>
                  </a:lnTo>
                  <a:lnTo>
                    <a:pt x="1875" y="1168"/>
                  </a:lnTo>
                  <a:lnTo>
                    <a:pt x="861" y="3626"/>
                  </a:lnTo>
                  <a:lnTo>
                    <a:pt x="799" y="3779"/>
                  </a:lnTo>
                  <a:lnTo>
                    <a:pt x="769" y="3933"/>
                  </a:lnTo>
                  <a:lnTo>
                    <a:pt x="584" y="4025"/>
                  </a:lnTo>
                  <a:lnTo>
                    <a:pt x="461" y="4148"/>
                  </a:lnTo>
                  <a:lnTo>
                    <a:pt x="369" y="4332"/>
                  </a:lnTo>
                  <a:lnTo>
                    <a:pt x="339" y="4517"/>
                  </a:lnTo>
                  <a:lnTo>
                    <a:pt x="369" y="4701"/>
                  </a:lnTo>
                  <a:lnTo>
                    <a:pt x="461" y="4885"/>
                  </a:lnTo>
                  <a:lnTo>
                    <a:pt x="584" y="5008"/>
                  </a:lnTo>
                  <a:lnTo>
                    <a:pt x="738" y="5100"/>
                  </a:lnTo>
                  <a:lnTo>
                    <a:pt x="738" y="5285"/>
                  </a:lnTo>
                  <a:lnTo>
                    <a:pt x="615" y="5377"/>
                  </a:lnTo>
                  <a:lnTo>
                    <a:pt x="492" y="5500"/>
                  </a:lnTo>
                  <a:lnTo>
                    <a:pt x="431" y="5654"/>
                  </a:lnTo>
                  <a:lnTo>
                    <a:pt x="431" y="5838"/>
                  </a:lnTo>
                  <a:lnTo>
                    <a:pt x="431" y="5961"/>
                  </a:lnTo>
                  <a:lnTo>
                    <a:pt x="492" y="6114"/>
                  </a:lnTo>
                  <a:lnTo>
                    <a:pt x="554" y="6237"/>
                  </a:lnTo>
                  <a:lnTo>
                    <a:pt x="646" y="6330"/>
                  </a:lnTo>
                  <a:lnTo>
                    <a:pt x="523" y="6606"/>
                  </a:lnTo>
                  <a:lnTo>
                    <a:pt x="431" y="6760"/>
                  </a:lnTo>
                  <a:lnTo>
                    <a:pt x="339" y="6883"/>
                  </a:lnTo>
                  <a:lnTo>
                    <a:pt x="216" y="6975"/>
                  </a:lnTo>
                  <a:lnTo>
                    <a:pt x="154" y="7128"/>
                  </a:lnTo>
                  <a:lnTo>
                    <a:pt x="93" y="7251"/>
                  </a:lnTo>
                  <a:lnTo>
                    <a:pt x="62" y="7436"/>
                  </a:lnTo>
                  <a:lnTo>
                    <a:pt x="1" y="7774"/>
                  </a:lnTo>
                  <a:lnTo>
                    <a:pt x="31" y="8142"/>
                  </a:lnTo>
                  <a:lnTo>
                    <a:pt x="62" y="8542"/>
                  </a:lnTo>
                  <a:lnTo>
                    <a:pt x="154" y="8941"/>
                  </a:lnTo>
                  <a:lnTo>
                    <a:pt x="246" y="9341"/>
                  </a:lnTo>
                  <a:lnTo>
                    <a:pt x="369" y="9709"/>
                  </a:lnTo>
                  <a:lnTo>
                    <a:pt x="492" y="9955"/>
                  </a:lnTo>
                  <a:lnTo>
                    <a:pt x="646" y="10170"/>
                  </a:lnTo>
                  <a:lnTo>
                    <a:pt x="830" y="10355"/>
                  </a:lnTo>
                  <a:lnTo>
                    <a:pt x="1045" y="10508"/>
                  </a:lnTo>
                  <a:lnTo>
                    <a:pt x="1045" y="10355"/>
                  </a:lnTo>
                  <a:lnTo>
                    <a:pt x="1045" y="10140"/>
                  </a:lnTo>
                  <a:lnTo>
                    <a:pt x="1076" y="9894"/>
                  </a:lnTo>
                  <a:lnTo>
                    <a:pt x="1137" y="9679"/>
                  </a:lnTo>
                  <a:lnTo>
                    <a:pt x="1230" y="9494"/>
                  </a:lnTo>
                  <a:lnTo>
                    <a:pt x="1322" y="9279"/>
                  </a:lnTo>
                  <a:lnTo>
                    <a:pt x="1414" y="9095"/>
                  </a:lnTo>
                  <a:lnTo>
                    <a:pt x="1568" y="8941"/>
                  </a:lnTo>
                  <a:lnTo>
                    <a:pt x="1690" y="8788"/>
                  </a:lnTo>
                  <a:lnTo>
                    <a:pt x="1844" y="8634"/>
                  </a:lnTo>
                  <a:lnTo>
                    <a:pt x="2028" y="8511"/>
                  </a:lnTo>
                  <a:lnTo>
                    <a:pt x="2213" y="8388"/>
                  </a:lnTo>
                  <a:lnTo>
                    <a:pt x="2397" y="8296"/>
                  </a:lnTo>
                  <a:lnTo>
                    <a:pt x="2612" y="8235"/>
                  </a:lnTo>
                  <a:lnTo>
                    <a:pt x="2827" y="8173"/>
                  </a:lnTo>
                  <a:lnTo>
                    <a:pt x="3042" y="8142"/>
                  </a:lnTo>
                  <a:lnTo>
                    <a:pt x="3288" y="8112"/>
                  </a:lnTo>
                  <a:lnTo>
                    <a:pt x="3503" y="8142"/>
                  </a:lnTo>
                  <a:lnTo>
                    <a:pt x="3718" y="8173"/>
                  </a:lnTo>
                  <a:lnTo>
                    <a:pt x="3933" y="8235"/>
                  </a:lnTo>
                  <a:lnTo>
                    <a:pt x="4148" y="8296"/>
                  </a:lnTo>
                  <a:lnTo>
                    <a:pt x="4333" y="8388"/>
                  </a:lnTo>
                  <a:lnTo>
                    <a:pt x="4517" y="8511"/>
                  </a:lnTo>
                  <a:lnTo>
                    <a:pt x="4702" y="8634"/>
                  </a:lnTo>
                  <a:lnTo>
                    <a:pt x="4855" y="8788"/>
                  </a:lnTo>
                  <a:lnTo>
                    <a:pt x="5009" y="8941"/>
                  </a:lnTo>
                  <a:lnTo>
                    <a:pt x="5132" y="9095"/>
                  </a:lnTo>
                  <a:lnTo>
                    <a:pt x="5255" y="9279"/>
                  </a:lnTo>
                  <a:lnTo>
                    <a:pt x="5347" y="9494"/>
                  </a:lnTo>
                  <a:lnTo>
                    <a:pt x="5408" y="9679"/>
                  </a:lnTo>
                  <a:lnTo>
                    <a:pt x="5470" y="9894"/>
                  </a:lnTo>
                  <a:lnTo>
                    <a:pt x="5500" y="10140"/>
                  </a:lnTo>
                  <a:lnTo>
                    <a:pt x="5500" y="10355"/>
                  </a:lnTo>
                  <a:lnTo>
                    <a:pt x="5500" y="10631"/>
                  </a:lnTo>
                  <a:lnTo>
                    <a:pt x="6791" y="10631"/>
                  </a:lnTo>
                  <a:lnTo>
                    <a:pt x="6791" y="10508"/>
                  </a:lnTo>
                  <a:lnTo>
                    <a:pt x="6760" y="9464"/>
                  </a:lnTo>
                  <a:lnTo>
                    <a:pt x="6668" y="8910"/>
                  </a:lnTo>
                  <a:lnTo>
                    <a:pt x="6607" y="8634"/>
                  </a:lnTo>
                  <a:lnTo>
                    <a:pt x="6545" y="8357"/>
                  </a:lnTo>
                  <a:lnTo>
                    <a:pt x="6453" y="8112"/>
                  </a:lnTo>
                  <a:lnTo>
                    <a:pt x="6330" y="7835"/>
                  </a:lnTo>
                  <a:lnTo>
                    <a:pt x="6176" y="7620"/>
                  </a:lnTo>
                  <a:lnTo>
                    <a:pt x="6023" y="7405"/>
                  </a:lnTo>
                  <a:lnTo>
                    <a:pt x="5808" y="7190"/>
                  </a:lnTo>
                  <a:lnTo>
                    <a:pt x="5593" y="7036"/>
                  </a:lnTo>
                  <a:lnTo>
                    <a:pt x="5101" y="6729"/>
                  </a:lnTo>
                  <a:lnTo>
                    <a:pt x="4087" y="6176"/>
                  </a:lnTo>
                  <a:lnTo>
                    <a:pt x="3595" y="5869"/>
                  </a:lnTo>
                  <a:lnTo>
                    <a:pt x="3135" y="5531"/>
                  </a:lnTo>
                  <a:lnTo>
                    <a:pt x="2889" y="5346"/>
                  </a:lnTo>
                  <a:lnTo>
                    <a:pt x="2674" y="5131"/>
                  </a:lnTo>
                  <a:lnTo>
                    <a:pt x="2489" y="4947"/>
                  </a:lnTo>
                  <a:lnTo>
                    <a:pt x="2305" y="4701"/>
                  </a:lnTo>
                  <a:lnTo>
                    <a:pt x="2151" y="4455"/>
                  </a:lnTo>
                  <a:lnTo>
                    <a:pt x="2336" y="4701"/>
                  </a:lnTo>
                  <a:lnTo>
                    <a:pt x="2520" y="4916"/>
                  </a:lnTo>
                  <a:lnTo>
                    <a:pt x="2704" y="5100"/>
                  </a:lnTo>
                  <a:lnTo>
                    <a:pt x="2919" y="5316"/>
                  </a:lnTo>
                  <a:lnTo>
                    <a:pt x="3165" y="5469"/>
                  </a:lnTo>
                  <a:lnTo>
                    <a:pt x="3626" y="5807"/>
                  </a:lnTo>
                  <a:lnTo>
                    <a:pt x="4148" y="6084"/>
                  </a:lnTo>
                  <a:lnTo>
                    <a:pt x="5162" y="6637"/>
                  </a:lnTo>
                  <a:lnTo>
                    <a:pt x="5654" y="6913"/>
                  </a:lnTo>
                  <a:lnTo>
                    <a:pt x="5900" y="7098"/>
                  </a:lnTo>
                  <a:lnTo>
                    <a:pt x="6115" y="7282"/>
                  </a:lnTo>
                  <a:lnTo>
                    <a:pt x="6330" y="7528"/>
                  </a:lnTo>
                  <a:lnTo>
                    <a:pt x="6484" y="7774"/>
                  </a:lnTo>
                  <a:lnTo>
                    <a:pt x="6607" y="8019"/>
                  </a:lnTo>
                  <a:lnTo>
                    <a:pt x="6729" y="8296"/>
                  </a:lnTo>
                  <a:lnTo>
                    <a:pt x="6791" y="8603"/>
                  </a:lnTo>
                  <a:lnTo>
                    <a:pt x="6852" y="8880"/>
                  </a:lnTo>
                  <a:lnTo>
                    <a:pt x="6945" y="9464"/>
                  </a:lnTo>
                  <a:lnTo>
                    <a:pt x="7006" y="10047"/>
                  </a:lnTo>
                  <a:lnTo>
                    <a:pt x="7067" y="10600"/>
                  </a:lnTo>
                  <a:lnTo>
                    <a:pt x="7067" y="10631"/>
                  </a:lnTo>
                  <a:lnTo>
                    <a:pt x="12444" y="10631"/>
                  </a:lnTo>
                  <a:lnTo>
                    <a:pt x="12506" y="10478"/>
                  </a:lnTo>
                  <a:lnTo>
                    <a:pt x="12567" y="10262"/>
                  </a:lnTo>
                  <a:lnTo>
                    <a:pt x="12721" y="9863"/>
                  </a:lnTo>
                  <a:lnTo>
                    <a:pt x="12813" y="9464"/>
                  </a:lnTo>
                  <a:lnTo>
                    <a:pt x="12875" y="9248"/>
                  </a:lnTo>
                  <a:lnTo>
                    <a:pt x="12905" y="9033"/>
                  </a:lnTo>
                  <a:lnTo>
                    <a:pt x="12998" y="8603"/>
                  </a:lnTo>
                  <a:lnTo>
                    <a:pt x="13059" y="8173"/>
                  </a:lnTo>
                  <a:lnTo>
                    <a:pt x="13120" y="7743"/>
                  </a:lnTo>
                  <a:lnTo>
                    <a:pt x="13182" y="6883"/>
                  </a:lnTo>
                  <a:lnTo>
                    <a:pt x="13182" y="5992"/>
                  </a:lnTo>
                  <a:lnTo>
                    <a:pt x="13120" y="5131"/>
                  </a:lnTo>
                  <a:lnTo>
                    <a:pt x="13028" y="4271"/>
                  </a:lnTo>
                  <a:lnTo>
                    <a:pt x="13182" y="5131"/>
                  </a:lnTo>
                  <a:lnTo>
                    <a:pt x="13243" y="5992"/>
                  </a:lnTo>
                  <a:lnTo>
                    <a:pt x="13274" y="6883"/>
                  </a:lnTo>
                  <a:lnTo>
                    <a:pt x="13243" y="7743"/>
                  </a:lnTo>
                  <a:lnTo>
                    <a:pt x="13213" y="8204"/>
                  </a:lnTo>
                  <a:lnTo>
                    <a:pt x="13182" y="8634"/>
                  </a:lnTo>
                  <a:lnTo>
                    <a:pt x="13120" y="9064"/>
                  </a:lnTo>
                  <a:lnTo>
                    <a:pt x="13090" y="9279"/>
                  </a:lnTo>
                  <a:lnTo>
                    <a:pt x="13028" y="9494"/>
                  </a:lnTo>
                  <a:lnTo>
                    <a:pt x="12936" y="9924"/>
                  </a:lnTo>
                  <a:lnTo>
                    <a:pt x="12813" y="10355"/>
                  </a:lnTo>
                  <a:lnTo>
                    <a:pt x="12752" y="10570"/>
                  </a:lnTo>
                  <a:lnTo>
                    <a:pt x="12752" y="10631"/>
                  </a:lnTo>
                  <a:lnTo>
                    <a:pt x="13581" y="10631"/>
                  </a:lnTo>
                  <a:lnTo>
                    <a:pt x="13551" y="10355"/>
                  </a:lnTo>
                  <a:lnTo>
                    <a:pt x="13581" y="10140"/>
                  </a:lnTo>
                  <a:lnTo>
                    <a:pt x="13612" y="9894"/>
                  </a:lnTo>
                  <a:lnTo>
                    <a:pt x="13673" y="9679"/>
                  </a:lnTo>
                  <a:lnTo>
                    <a:pt x="13735" y="9494"/>
                  </a:lnTo>
                  <a:lnTo>
                    <a:pt x="13827" y="9279"/>
                  </a:lnTo>
                  <a:lnTo>
                    <a:pt x="13950" y="9095"/>
                  </a:lnTo>
                  <a:lnTo>
                    <a:pt x="14073" y="8941"/>
                  </a:lnTo>
                  <a:lnTo>
                    <a:pt x="14227" y="8788"/>
                  </a:lnTo>
                  <a:lnTo>
                    <a:pt x="14380" y="8634"/>
                  </a:lnTo>
                  <a:lnTo>
                    <a:pt x="14534" y="8511"/>
                  </a:lnTo>
                  <a:lnTo>
                    <a:pt x="14718" y="8388"/>
                  </a:lnTo>
                  <a:lnTo>
                    <a:pt x="14933" y="8296"/>
                  </a:lnTo>
                  <a:lnTo>
                    <a:pt x="15118" y="8235"/>
                  </a:lnTo>
                  <a:lnTo>
                    <a:pt x="15333" y="8173"/>
                  </a:lnTo>
                  <a:lnTo>
                    <a:pt x="15578" y="8142"/>
                  </a:lnTo>
                  <a:lnTo>
                    <a:pt x="15794" y="8112"/>
                  </a:lnTo>
                  <a:lnTo>
                    <a:pt x="16009" y="8142"/>
                  </a:lnTo>
                  <a:lnTo>
                    <a:pt x="16254" y="8173"/>
                  </a:lnTo>
                  <a:lnTo>
                    <a:pt x="16470" y="8235"/>
                  </a:lnTo>
                  <a:lnTo>
                    <a:pt x="16654" y="8296"/>
                  </a:lnTo>
                  <a:lnTo>
                    <a:pt x="16869" y="8388"/>
                  </a:lnTo>
                  <a:lnTo>
                    <a:pt x="17053" y="8511"/>
                  </a:lnTo>
                  <a:lnTo>
                    <a:pt x="17207" y="8634"/>
                  </a:lnTo>
                  <a:lnTo>
                    <a:pt x="17361" y="8788"/>
                  </a:lnTo>
                  <a:lnTo>
                    <a:pt x="17514" y="8941"/>
                  </a:lnTo>
                  <a:lnTo>
                    <a:pt x="17637" y="9095"/>
                  </a:lnTo>
                  <a:lnTo>
                    <a:pt x="17760" y="9279"/>
                  </a:lnTo>
                  <a:lnTo>
                    <a:pt x="17852" y="9494"/>
                  </a:lnTo>
                  <a:lnTo>
                    <a:pt x="17914" y="9679"/>
                  </a:lnTo>
                  <a:lnTo>
                    <a:pt x="17975" y="9894"/>
                  </a:lnTo>
                  <a:lnTo>
                    <a:pt x="18006" y="10140"/>
                  </a:lnTo>
                  <a:lnTo>
                    <a:pt x="18037" y="10355"/>
                  </a:lnTo>
                  <a:lnTo>
                    <a:pt x="18006" y="10539"/>
                  </a:lnTo>
                  <a:lnTo>
                    <a:pt x="18190" y="10447"/>
                  </a:lnTo>
                  <a:lnTo>
                    <a:pt x="18375" y="10355"/>
                  </a:lnTo>
                  <a:lnTo>
                    <a:pt x="18497" y="10201"/>
                  </a:lnTo>
                  <a:lnTo>
                    <a:pt x="18620" y="10017"/>
                  </a:lnTo>
                  <a:lnTo>
                    <a:pt x="18958" y="9494"/>
                  </a:lnTo>
                  <a:lnTo>
                    <a:pt x="19143" y="9033"/>
                  </a:lnTo>
                  <a:lnTo>
                    <a:pt x="19235" y="8634"/>
                  </a:lnTo>
                  <a:lnTo>
                    <a:pt x="19266" y="8327"/>
                  </a:lnTo>
                  <a:lnTo>
                    <a:pt x="19235" y="8050"/>
                  </a:lnTo>
                  <a:lnTo>
                    <a:pt x="19112" y="7866"/>
                  </a:lnTo>
                  <a:lnTo>
                    <a:pt x="18989" y="7681"/>
                  </a:lnTo>
                  <a:lnTo>
                    <a:pt x="18835" y="7589"/>
                  </a:lnTo>
                  <a:lnTo>
                    <a:pt x="18590" y="7405"/>
                  </a:lnTo>
                  <a:lnTo>
                    <a:pt x="18405" y="7159"/>
                  </a:lnTo>
                  <a:lnTo>
                    <a:pt x="18252" y="6883"/>
                  </a:lnTo>
                  <a:lnTo>
                    <a:pt x="18159" y="6575"/>
                  </a:lnTo>
                  <a:lnTo>
                    <a:pt x="18098" y="6268"/>
                  </a:lnTo>
                  <a:lnTo>
                    <a:pt x="18006" y="5992"/>
                  </a:lnTo>
                  <a:lnTo>
                    <a:pt x="17914" y="5746"/>
                  </a:lnTo>
                  <a:lnTo>
                    <a:pt x="17791" y="5531"/>
                  </a:lnTo>
                  <a:lnTo>
                    <a:pt x="17637" y="5346"/>
                  </a:lnTo>
                  <a:lnTo>
                    <a:pt x="17514" y="5193"/>
                  </a:lnTo>
                  <a:lnTo>
                    <a:pt x="17361" y="5039"/>
                  </a:lnTo>
                  <a:lnTo>
                    <a:pt x="17176" y="4916"/>
                  </a:lnTo>
                  <a:lnTo>
                    <a:pt x="16838" y="4732"/>
                  </a:lnTo>
                  <a:lnTo>
                    <a:pt x="16531" y="4609"/>
                  </a:lnTo>
                  <a:lnTo>
                    <a:pt x="16224" y="4517"/>
                  </a:lnTo>
                  <a:lnTo>
                    <a:pt x="15978" y="4486"/>
                  </a:lnTo>
                  <a:lnTo>
                    <a:pt x="15824" y="4455"/>
                  </a:lnTo>
                  <a:lnTo>
                    <a:pt x="15671" y="4394"/>
                  </a:lnTo>
                  <a:lnTo>
                    <a:pt x="15548" y="4332"/>
                  </a:lnTo>
                  <a:lnTo>
                    <a:pt x="15394" y="4240"/>
                  </a:lnTo>
                  <a:lnTo>
                    <a:pt x="10324" y="307"/>
                  </a:lnTo>
                  <a:lnTo>
                    <a:pt x="10201" y="215"/>
                  </a:lnTo>
                  <a:lnTo>
                    <a:pt x="10048" y="123"/>
                  </a:lnTo>
                  <a:lnTo>
                    <a:pt x="9863" y="92"/>
                  </a:lnTo>
                  <a:lnTo>
                    <a:pt x="9710" y="61"/>
                  </a:lnTo>
                  <a:lnTo>
                    <a:pt x="8604" y="31"/>
                  </a:lnTo>
                  <a:lnTo>
                    <a:pt x="7528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extrusionOk="0">
                  <a:moveTo>
                    <a:pt x="2060" y="0"/>
                  </a:moveTo>
                  <a:lnTo>
                    <a:pt x="1845" y="31"/>
                  </a:lnTo>
                  <a:lnTo>
                    <a:pt x="1629" y="61"/>
                  </a:lnTo>
                  <a:lnTo>
                    <a:pt x="1445" y="92"/>
                  </a:lnTo>
                  <a:lnTo>
                    <a:pt x="1261" y="184"/>
                  </a:lnTo>
                  <a:lnTo>
                    <a:pt x="1076" y="246"/>
                  </a:lnTo>
                  <a:lnTo>
                    <a:pt x="892" y="369"/>
                  </a:lnTo>
                  <a:lnTo>
                    <a:pt x="738" y="492"/>
                  </a:lnTo>
                  <a:lnTo>
                    <a:pt x="585" y="615"/>
                  </a:lnTo>
                  <a:lnTo>
                    <a:pt x="462" y="768"/>
                  </a:lnTo>
                  <a:lnTo>
                    <a:pt x="339" y="922"/>
                  </a:lnTo>
                  <a:lnTo>
                    <a:pt x="247" y="1106"/>
                  </a:lnTo>
                  <a:lnTo>
                    <a:pt x="155" y="1260"/>
                  </a:lnTo>
                  <a:lnTo>
                    <a:pt x="93" y="1475"/>
                  </a:lnTo>
                  <a:lnTo>
                    <a:pt x="32" y="1659"/>
                  </a:lnTo>
                  <a:lnTo>
                    <a:pt x="1" y="1874"/>
                  </a:lnTo>
                  <a:lnTo>
                    <a:pt x="1" y="2089"/>
                  </a:lnTo>
                  <a:lnTo>
                    <a:pt x="1" y="19204"/>
                  </a:lnTo>
                  <a:lnTo>
                    <a:pt x="10048" y="19204"/>
                  </a:lnTo>
                  <a:lnTo>
                    <a:pt x="10048" y="2089"/>
                  </a:lnTo>
                  <a:lnTo>
                    <a:pt x="10018" y="1874"/>
                  </a:lnTo>
                  <a:lnTo>
                    <a:pt x="9987" y="1659"/>
                  </a:lnTo>
                  <a:lnTo>
                    <a:pt x="9956" y="1475"/>
                  </a:lnTo>
                  <a:lnTo>
                    <a:pt x="9864" y="1260"/>
                  </a:lnTo>
                  <a:lnTo>
                    <a:pt x="9802" y="1106"/>
                  </a:lnTo>
                  <a:lnTo>
                    <a:pt x="9680" y="922"/>
                  </a:lnTo>
                  <a:lnTo>
                    <a:pt x="9557" y="768"/>
                  </a:lnTo>
                  <a:lnTo>
                    <a:pt x="9434" y="615"/>
                  </a:lnTo>
                  <a:lnTo>
                    <a:pt x="9280" y="492"/>
                  </a:lnTo>
                  <a:lnTo>
                    <a:pt x="9127" y="369"/>
                  </a:lnTo>
                  <a:lnTo>
                    <a:pt x="8973" y="246"/>
                  </a:lnTo>
                  <a:lnTo>
                    <a:pt x="8789" y="184"/>
                  </a:lnTo>
                  <a:lnTo>
                    <a:pt x="8604" y="92"/>
                  </a:lnTo>
                  <a:lnTo>
                    <a:pt x="8389" y="61"/>
                  </a:lnTo>
                  <a:lnTo>
                    <a:pt x="8174" y="31"/>
                  </a:lnTo>
                  <a:lnTo>
                    <a:pt x="799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172770" y="1310975"/>
              <a:ext cx="883784" cy="1688944"/>
            </a:xfrm>
            <a:custGeom>
              <a:avLst/>
              <a:gdLst/>
              <a:ahLst/>
              <a:cxnLst/>
              <a:rect l="l" t="t" r="r" b="b"/>
              <a:pathLst>
                <a:path w="10049" h="19204" fill="none" extrusionOk="0">
                  <a:moveTo>
                    <a:pt x="1" y="19204"/>
                  </a:moveTo>
                  <a:lnTo>
                    <a:pt x="1" y="2089"/>
                  </a:lnTo>
                  <a:lnTo>
                    <a:pt x="1" y="2089"/>
                  </a:lnTo>
                  <a:lnTo>
                    <a:pt x="1" y="1874"/>
                  </a:lnTo>
                  <a:lnTo>
                    <a:pt x="32" y="1659"/>
                  </a:lnTo>
                  <a:lnTo>
                    <a:pt x="93" y="1475"/>
                  </a:lnTo>
                  <a:lnTo>
                    <a:pt x="155" y="1260"/>
                  </a:lnTo>
                  <a:lnTo>
                    <a:pt x="247" y="1106"/>
                  </a:lnTo>
                  <a:lnTo>
                    <a:pt x="339" y="922"/>
                  </a:lnTo>
                  <a:lnTo>
                    <a:pt x="462" y="768"/>
                  </a:lnTo>
                  <a:lnTo>
                    <a:pt x="585" y="615"/>
                  </a:lnTo>
                  <a:lnTo>
                    <a:pt x="738" y="492"/>
                  </a:lnTo>
                  <a:lnTo>
                    <a:pt x="892" y="369"/>
                  </a:lnTo>
                  <a:lnTo>
                    <a:pt x="1076" y="246"/>
                  </a:lnTo>
                  <a:lnTo>
                    <a:pt x="1261" y="184"/>
                  </a:lnTo>
                  <a:lnTo>
                    <a:pt x="1445" y="92"/>
                  </a:lnTo>
                  <a:lnTo>
                    <a:pt x="1629" y="61"/>
                  </a:lnTo>
                  <a:lnTo>
                    <a:pt x="1845" y="31"/>
                  </a:lnTo>
                  <a:lnTo>
                    <a:pt x="2060" y="0"/>
                  </a:lnTo>
                  <a:lnTo>
                    <a:pt x="7990" y="0"/>
                  </a:lnTo>
                  <a:lnTo>
                    <a:pt x="7990" y="0"/>
                  </a:lnTo>
                  <a:lnTo>
                    <a:pt x="8174" y="31"/>
                  </a:lnTo>
                  <a:lnTo>
                    <a:pt x="8389" y="61"/>
                  </a:lnTo>
                  <a:lnTo>
                    <a:pt x="8604" y="92"/>
                  </a:lnTo>
                  <a:lnTo>
                    <a:pt x="8789" y="184"/>
                  </a:lnTo>
                  <a:lnTo>
                    <a:pt x="8973" y="246"/>
                  </a:lnTo>
                  <a:lnTo>
                    <a:pt x="9127" y="369"/>
                  </a:lnTo>
                  <a:lnTo>
                    <a:pt x="9280" y="492"/>
                  </a:lnTo>
                  <a:lnTo>
                    <a:pt x="9434" y="615"/>
                  </a:lnTo>
                  <a:lnTo>
                    <a:pt x="9557" y="768"/>
                  </a:lnTo>
                  <a:lnTo>
                    <a:pt x="9680" y="922"/>
                  </a:lnTo>
                  <a:lnTo>
                    <a:pt x="9802" y="1106"/>
                  </a:lnTo>
                  <a:lnTo>
                    <a:pt x="9864" y="1260"/>
                  </a:lnTo>
                  <a:lnTo>
                    <a:pt x="9956" y="1475"/>
                  </a:lnTo>
                  <a:lnTo>
                    <a:pt x="9987" y="1659"/>
                  </a:lnTo>
                  <a:lnTo>
                    <a:pt x="10018" y="1874"/>
                  </a:lnTo>
                  <a:lnTo>
                    <a:pt x="10048" y="2089"/>
                  </a:lnTo>
                  <a:lnTo>
                    <a:pt x="10048" y="19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4010680" y="2789123"/>
              <a:ext cx="1235047" cy="243263"/>
            </a:xfrm>
            <a:custGeom>
              <a:avLst/>
              <a:gdLst/>
              <a:ahLst/>
              <a:cxnLst/>
              <a:rect l="l" t="t" r="r" b="b"/>
              <a:pathLst>
                <a:path w="14043" h="2766" extrusionOk="0">
                  <a:moveTo>
                    <a:pt x="2059" y="0"/>
                  </a:moveTo>
                  <a:lnTo>
                    <a:pt x="1875" y="31"/>
                  </a:lnTo>
                  <a:lnTo>
                    <a:pt x="1660" y="61"/>
                  </a:lnTo>
                  <a:lnTo>
                    <a:pt x="1445" y="92"/>
                  </a:lnTo>
                  <a:lnTo>
                    <a:pt x="1260" y="184"/>
                  </a:lnTo>
                  <a:lnTo>
                    <a:pt x="1076" y="246"/>
                  </a:lnTo>
                  <a:lnTo>
                    <a:pt x="922" y="369"/>
                  </a:lnTo>
                  <a:lnTo>
                    <a:pt x="769" y="492"/>
                  </a:lnTo>
                  <a:lnTo>
                    <a:pt x="615" y="615"/>
                  </a:lnTo>
                  <a:lnTo>
                    <a:pt x="492" y="768"/>
                  </a:lnTo>
                  <a:lnTo>
                    <a:pt x="369" y="922"/>
                  </a:lnTo>
                  <a:lnTo>
                    <a:pt x="246" y="1106"/>
                  </a:lnTo>
                  <a:lnTo>
                    <a:pt x="185" y="1260"/>
                  </a:lnTo>
                  <a:lnTo>
                    <a:pt x="93" y="1475"/>
                  </a:lnTo>
                  <a:lnTo>
                    <a:pt x="62" y="1659"/>
                  </a:lnTo>
                  <a:lnTo>
                    <a:pt x="31" y="1874"/>
                  </a:lnTo>
                  <a:lnTo>
                    <a:pt x="0" y="2089"/>
                  </a:lnTo>
                  <a:lnTo>
                    <a:pt x="0" y="2765"/>
                  </a:lnTo>
                  <a:lnTo>
                    <a:pt x="14042" y="2765"/>
                  </a:lnTo>
                  <a:lnTo>
                    <a:pt x="14042" y="2089"/>
                  </a:lnTo>
                  <a:lnTo>
                    <a:pt x="14042" y="1874"/>
                  </a:lnTo>
                  <a:lnTo>
                    <a:pt x="14011" y="1659"/>
                  </a:lnTo>
                  <a:lnTo>
                    <a:pt x="13950" y="1475"/>
                  </a:lnTo>
                  <a:lnTo>
                    <a:pt x="13888" y="1260"/>
                  </a:lnTo>
                  <a:lnTo>
                    <a:pt x="13796" y="1106"/>
                  </a:lnTo>
                  <a:lnTo>
                    <a:pt x="13704" y="922"/>
                  </a:lnTo>
                  <a:lnTo>
                    <a:pt x="13581" y="768"/>
                  </a:lnTo>
                  <a:lnTo>
                    <a:pt x="13458" y="615"/>
                  </a:lnTo>
                  <a:lnTo>
                    <a:pt x="13305" y="492"/>
                  </a:lnTo>
                  <a:lnTo>
                    <a:pt x="13151" y="369"/>
                  </a:lnTo>
                  <a:lnTo>
                    <a:pt x="12967" y="246"/>
                  </a:lnTo>
                  <a:lnTo>
                    <a:pt x="12782" y="184"/>
                  </a:lnTo>
                  <a:lnTo>
                    <a:pt x="12598" y="92"/>
                  </a:lnTo>
                  <a:lnTo>
                    <a:pt x="12414" y="61"/>
                  </a:lnTo>
                  <a:lnTo>
                    <a:pt x="12199" y="31"/>
                  </a:lnTo>
                  <a:lnTo>
                    <a:pt x="11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4529493" y="2245954"/>
              <a:ext cx="197354" cy="432438"/>
            </a:xfrm>
            <a:custGeom>
              <a:avLst/>
              <a:gdLst/>
              <a:ahLst/>
              <a:cxnLst/>
              <a:rect l="l" t="t" r="r" b="b"/>
              <a:pathLst>
                <a:path w="2244" h="4917" extrusionOk="0">
                  <a:moveTo>
                    <a:pt x="800" y="0"/>
                  </a:moveTo>
                  <a:lnTo>
                    <a:pt x="31" y="2335"/>
                  </a:lnTo>
                  <a:lnTo>
                    <a:pt x="707" y="2335"/>
                  </a:lnTo>
                  <a:lnTo>
                    <a:pt x="1" y="4916"/>
                  </a:lnTo>
                  <a:lnTo>
                    <a:pt x="2244" y="1690"/>
                  </a:lnTo>
                  <a:lnTo>
                    <a:pt x="1168" y="1690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305222" y="1440611"/>
              <a:ext cx="618887" cy="537887"/>
            </a:xfrm>
            <a:custGeom>
              <a:avLst/>
              <a:gdLst/>
              <a:ahLst/>
              <a:cxnLst/>
              <a:rect l="l" t="t" r="r" b="b"/>
              <a:pathLst>
                <a:path w="7037" h="6116" extrusionOk="0">
                  <a:moveTo>
                    <a:pt x="1445" y="1"/>
                  </a:moveTo>
                  <a:lnTo>
                    <a:pt x="1168" y="32"/>
                  </a:lnTo>
                  <a:lnTo>
                    <a:pt x="892" y="124"/>
                  </a:lnTo>
                  <a:lnTo>
                    <a:pt x="646" y="247"/>
                  </a:lnTo>
                  <a:lnTo>
                    <a:pt x="431" y="431"/>
                  </a:lnTo>
                  <a:lnTo>
                    <a:pt x="246" y="646"/>
                  </a:lnTo>
                  <a:lnTo>
                    <a:pt x="93" y="892"/>
                  </a:lnTo>
                  <a:lnTo>
                    <a:pt x="31" y="1168"/>
                  </a:lnTo>
                  <a:lnTo>
                    <a:pt x="1" y="1476"/>
                  </a:lnTo>
                  <a:lnTo>
                    <a:pt x="1" y="4640"/>
                  </a:lnTo>
                  <a:lnTo>
                    <a:pt x="31" y="4948"/>
                  </a:lnTo>
                  <a:lnTo>
                    <a:pt x="93" y="5224"/>
                  </a:lnTo>
                  <a:lnTo>
                    <a:pt x="246" y="5470"/>
                  </a:lnTo>
                  <a:lnTo>
                    <a:pt x="431" y="5685"/>
                  </a:lnTo>
                  <a:lnTo>
                    <a:pt x="646" y="5869"/>
                  </a:lnTo>
                  <a:lnTo>
                    <a:pt x="892" y="5992"/>
                  </a:lnTo>
                  <a:lnTo>
                    <a:pt x="1168" y="6085"/>
                  </a:lnTo>
                  <a:lnTo>
                    <a:pt x="1445" y="6115"/>
                  </a:lnTo>
                  <a:lnTo>
                    <a:pt x="5562" y="6115"/>
                  </a:lnTo>
                  <a:lnTo>
                    <a:pt x="5869" y="6085"/>
                  </a:lnTo>
                  <a:lnTo>
                    <a:pt x="6115" y="5992"/>
                  </a:lnTo>
                  <a:lnTo>
                    <a:pt x="6391" y="5869"/>
                  </a:lnTo>
                  <a:lnTo>
                    <a:pt x="6607" y="5685"/>
                  </a:lnTo>
                  <a:lnTo>
                    <a:pt x="6760" y="5470"/>
                  </a:lnTo>
                  <a:lnTo>
                    <a:pt x="6914" y="5224"/>
                  </a:lnTo>
                  <a:lnTo>
                    <a:pt x="7006" y="4948"/>
                  </a:lnTo>
                  <a:lnTo>
                    <a:pt x="7037" y="4640"/>
                  </a:lnTo>
                  <a:lnTo>
                    <a:pt x="7037" y="1476"/>
                  </a:lnTo>
                  <a:lnTo>
                    <a:pt x="7006" y="1168"/>
                  </a:lnTo>
                  <a:lnTo>
                    <a:pt x="6914" y="892"/>
                  </a:lnTo>
                  <a:lnTo>
                    <a:pt x="6760" y="646"/>
                  </a:lnTo>
                  <a:lnTo>
                    <a:pt x="6607" y="431"/>
                  </a:lnTo>
                  <a:lnTo>
                    <a:pt x="6391" y="247"/>
                  </a:lnTo>
                  <a:lnTo>
                    <a:pt x="6115" y="124"/>
                  </a:lnTo>
                  <a:lnTo>
                    <a:pt x="5869" y="32"/>
                  </a:lnTo>
                  <a:lnTo>
                    <a:pt x="5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453856" y="1575788"/>
              <a:ext cx="329715" cy="56814"/>
            </a:xfrm>
            <a:custGeom>
              <a:avLst/>
              <a:gdLst/>
              <a:ahLst/>
              <a:cxnLst/>
              <a:rect l="l" t="t" r="r" b="b"/>
              <a:pathLst>
                <a:path w="3749" h="646" extrusionOk="0">
                  <a:moveTo>
                    <a:pt x="3503" y="92"/>
                  </a:moveTo>
                  <a:lnTo>
                    <a:pt x="3534" y="123"/>
                  </a:lnTo>
                  <a:lnTo>
                    <a:pt x="3595" y="154"/>
                  </a:lnTo>
                  <a:lnTo>
                    <a:pt x="3595" y="184"/>
                  </a:lnTo>
                  <a:lnTo>
                    <a:pt x="3626" y="246"/>
                  </a:lnTo>
                  <a:lnTo>
                    <a:pt x="3626" y="400"/>
                  </a:lnTo>
                  <a:lnTo>
                    <a:pt x="3595" y="430"/>
                  </a:lnTo>
                  <a:lnTo>
                    <a:pt x="3595" y="492"/>
                  </a:lnTo>
                  <a:lnTo>
                    <a:pt x="3534" y="522"/>
                  </a:lnTo>
                  <a:lnTo>
                    <a:pt x="216" y="522"/>
                  </a:lnTo>
                  <a:lnTo>
                    <a:pt x="154" y="492"/>
                  </a:lnTo>
                  <a:lnTo>
                    <a:pt x="123" y="430"/>
                  </a:lnTo>
                  <a:lnTo>
                    <a:pt x="123" y="400"/>
                  </a:lnTo>
                  <a:lnTo>
                    <a:pt x="123" y="246"/>
                  </a:lnTo>
                  <a:lnTo>
                    <a:pt x="123" y="184"/>
                  </a:lnTo>
                  <a:lnTo>
                    <a:pt x="154" y="154"/>
                  </a:lnTo>
                  <a:lnTo>
                    <a:pt x="216" y="123"/>
                  </a:lnTo>
                  <a:lnTo>
                    <a:pt x="246" y="92"/>
                  </a:lnTo>
                  <a:close/>
                  <a:moveTo>
                    <a:pt x="154" y="0"/>
                  </a:moveTo>
                  <a:lnTo>
                    <a:pt x="62" y="62"/>
                  </a:lnTo>
                  <a:lnTo>
                    <a:pt x="31" y="154"/>
                  </a:lnTo>
                  <a:lnTo>
                    <a:pt x="0" y="246"/>
                  </a:lnTo>
                  <a:lnTo>
                    <a:pt x="0" y="400"/>
                  </a:lnTo>
                  <a:lnTo>
                    <a:pt x="31" y="492"/>
                  </a:lnTo>
                  <a:lnTo>
                    <a:pt x="62" y="584"/>
                  </a:lnTo>
                  <a:lnTo>
                    <a:pt x="154" y="615"/>
                  </a:lnTo>
                  <a:lnTo>
                    <a:pt x="246" y="645"/>
                  </a:lnTo>
                  <a:lnTo>
                    <a:pt x="3503" y="645"/>
                  </a:lnTo>
                  <a:lnTo>
                    <a:pt x="3595" y="615"/>
                  </a:lnTo>
                  <a:lnTo>
                    <a:pt x="3657" y="584"/>
                  </a:lnTo>
                  <a:lnTo>
                    <a:pt x="3718" y="492"/>
                  </a:lnTo>
                  <a:lnTo>
                    <a:pt x="3749" y="400"/>
                  </a:lnTo>
                  <a:lnTo>
                    <a:pt x="3749" y="246"/>
                  </a:lnTo>
                  <a:lnTo>
                    <a:pt x="3718" y="154"/>
                  </a:lnTo>
                  <a:lnTo>
                    <a:pt x="3657" y="62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459221" y="1651423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459221" y="1724421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0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3"/>
                  </a:lnTo>
                  <a:lnTo>
                    <a:pt x="1" y="215"/>
                  </a:lnTo>
                  <a:lnTo>
                    <a:pt x="1" y="369"/>
                  </a:lnTo>
                  <a:lnTo>
                    <a:pt x="1" y="430"/>
                  </a:lnTo>
                  <a:lnTo>
                    <a:pt x="62" y="492"/>
                  </a:lnTo>
                  <a:lnTo>
                    <a:pt x="124" y="522"/>
                  </a:lnTo>
                  <a:lnTo>
                    <a:pt x="185" y="553"/>
                  </a:lnTo>
                  <a:lnTo>
                    <a:pt x="3442" y="553"/>
                  </a:lnTo>
                  <a:lnTo>
                    <a:pt x="3504" y="522"/>
                  </a:lnTo>
                  <a:lnTo>
                    <a:pt x="3565" y="492"/>
                  </a:lnTo>
                  <a:lnTo>
                    <a:pt x="3596" y="430"/>
                  </a:lnTo>
                  <a:lnTo>
                    <a:pt x="3627" y="369"/>
                  </a:lnTo>
                  <a:lnTo>
                    <a:pt x="3627" y="215"/>
                  </a:lnTo>
                  <a:lnTo>
                    <a:pt x="3596" y="123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459221" y="1797330"/>
              <a:ext cx="318986" cy="48723"/>
            </a:xfrm>
            <a:custGeom>
              <a:avLst/>
              <a:gdLst/>
              <a:ahLst/>
              <a:cxnLst/>
              <a:rect l="l" t="t" r="r" b="b"/>
              <a:pathLst>
                <a:path w="3627" h="554" extrusionOk="0">
                  <a:moveTo>
                    <a:pt x="185" y="1"/>
                  </a:moveTo>
                  <a:lnTo>
                    <a:pt x="124" y="31"/>
                  </a:lnTo>
                  <a:lnTo>
                    <a:pt x="62" y="62"/>
                  </a:lnTo>
                  <a:lnTo>
                    <a:pt x="1" y="124"/>
                  </a:lnTo>
                  <a:lnTo>
                    <a:pt x="1" y="216"/>
                  </a:lnTo>
                  <a:lnTo>
                    <a:pt x="1" y="369"/>
                  </a:lnTo>
                  <a:lnTo>
                    <a:pt x="1" y="431"/>
                  </a:lnTo>
                  <a:lnTo>
                    <a:pt x="62" y="492"/>
                  </a:lnTo>
                  <a:lnTo>
                    <a:pt x="124" y="523"/>
                  </a:lnTo>
                  <a:lnTo>
                    <a:pt x="185" y="554"/>
                  </a:lnTo>
                  <a:lnTo>
                    <a:pt x="3442" y="554"/>
                  </a:lnTo>
                  <a:lnTo>
                    <a:pt x="3504" y="523"/>
                  </a:lnTo>
                  <a:lnTo>
                    <a:pt x="3565" y="492"/>
                  </a:lnTo>
                  <a:lnTo>
                    <a:pt x="3596" y="431"/>
                  </a:lnTo>
                  <a:lnTo>
                    <a:pt x="3627" y="369"/>
                  </a:lnTo>
                  <a:lnTo>
                    <a:pt x="3627" y="216"/>
                  </a:lnTo>
                  <a:lnTo>
                    <a:pt x="3596" y="124"/>
                  </a:lnTo>
                  <a:lnTo>
                    <a:pt x="3565" y="62"/>
                  </a:lnTo>
                  <a:lnTo>
                    <a:pt x="3504" y="31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048498" y="1773056"/>
              <a:ext cx="124358" cy="337806"/>
            </a:xfrm>
            <a:custGeom>
              <a:avLst/>
              <a:gdLst/>
              <a:ahLst/>
              <a:cxnLst/>
              <a:rect l="l" t="t" r="r" b="b"/>
              <a:pathLst>
                <a:path w="1414" h="3841" extrusionOk="0">
                  <a:moveTo>
                    <a:pt x="1" y="0"/>
                  </a:moveTo>
                  <a:lnTo>
                    <a:pt x="1" y="3841"/>
                  </a:lnTo>
                  <a:lnTo>
                    <a:pt x="1414" y="3841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3637775" y="1924327"/>
              <a:ext cx="491890" cy="2359192"/>
            </a:xfrm>
            <a:custGeom>
              <a:avLst/>
              <a:gdLst/>
              <a:ahLst/>
              <a:cxnLst/>
              <a:rect l="l" t="t" r="r" b="b"/>
              <a:pathLst>
                <a:path w="5593" h="26825" extrusionOk="0">
                  <a:moveTo>
                    <a:pt x="154" y="1"/>
                  </a:move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0" y="26609"/>
                  </a:lnTo>
                  <a:lnTo>
                    <a:pt x="31" y="26671"/>
                  </a:lnTo>
                  <a:lnTo>
                    <a:pt x="62" y="26763"/>
                  </a:lnTo>
                  <a:lnTo>
                    <a:pt x="154" y="26794"/>
                  </a:lnTo>
                  <a:lnTo>
                    <a:pt x="215" y="26824"/>
                  </a:lnTo>
                  <a:lnTo>
                    <a:pt x="4855" y="26824"/>
                  </a:lnTo>
                  <a:lnTo>
                    <a:pt x="4947" y="26794"/>
                  </a:lnTo>
                  <a:lnTo>
                    <a:pt x="5009" y="26763"/>
                  </a:lnTo>
                  <a:lnTo>
                    <a:pt x="5039" y="26671"/>
                  </a:lnTo>
                  <a:lnTo>
                    <a:pt x="5070" y="26609"/>
                  </a:lnTo>
                  <a:lnTo>
                    <a:pt x="5039" y="26517"/>
                  </a:lnTo>
                  <a:lnTo>
                    <a:pt x="5009" y="26456"/>
                  </a:lnTo>
                  <a:lnTo>
                    <a:pt x="4947" y="26394"/>
                  </a:lnTo>
                  <a:lnTo>
                    <a:pt x="430" y="26394"/>
                  </a:lnTo>
                  <a:lnTo>
                    <a:pt x="430" y="431"/>
                  </a:lnTo>
                  <a:lnTo>
                    <a:pt x="5377" y="431"/>
                  </a:lnTo>
                  <a:lnTo>
                    <a:pt x="5439" y="400"/>
                  </a:lnTo>
                  <a:lnTo>
                    <a:pt x="5531" y="369"/>
                  </a:lnTo>
                  <a:lnTo>
                    <a:pt x="5562" y="277"/>
                  </a:lnTo>
                  <a:lnTo>
                    <a:pt x="5592" y="216"/>
                  </a:lnTo>
                  <a:lnTo>
                    <a:pt x="5562" y="124"/>
                  </a:lnTo>
                  <a:lnTo>
                    <a:pt x="5531" y="62"/>
                  </a:lnTo>
                  <a:lnTo>
                    <a:pt x="5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Simulation Model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457300" y="1298275"/>
            <a:ext cx="8229600" cy="3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Average waiting time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time EVs wait for a charging point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Regional imbalance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standard deviation regarding charger utilization across regions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Stress level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demand per region available chargers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Objectives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Evaluate system efficiency and understand how to: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0" lvl="1" indent="-3048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reduce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waiting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times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0" lvl="1" indent="-3048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prevent station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overcrowding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0" lvl="1" indent="-3048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ensure reliable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access</a:t>
            </a:r>
            <a:b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457300" y="8929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Performance Metrics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16" name="Google Shape;216;p28"/>
          <p:cNvGrpSpPr/>
          <p:nvPr/>
        </p:nvGrpSpPr>
        <p:grpSpPr>
          <a:xfrm>
            <a:off x="4981186" y="3331809"/>
            <a:ext cx="3644222" cy="1333117"/>
            <a:chOff x="2250150" y="1219464"/>
            <a:chExt cx="4643504" cy="1772997"/>
          </a:xfrm>
        </p:grpSpPr>
        <p:sp>
          <p:nvSpPr>
            <p:cNvPr id="217" name="Google Shape;217;p28"/>
            <p:cNvSpPr/>
            <p:nvPr/>
          </p:nvSpPr>
          <p:spPr>
            <a:xfrm>
              <a:off x="4557181" y="1234297"/>
              <a:ext cx="751086" cy="1709891"/>
            </a:xfrm>
            <a:custGeom>
              <a:avLst/>
              <a:gdLst/>
              <a:ahLst/>
              <a:cxnLst/>
              <a:rect l="l" t="t" r="r" b="b"/>
              <a:pathLst>
                <a:path w="12660" h="28820" extrusionOk="0">
                  <a:moveTo>
                    <a:pt x="813" y="1"/>
                  </a:moveTo>
                  <a:lnTo>
                    <a:pt x="657" y="32"/>
                  </a:lnTo>
                  <a:lnTo>
                    <a:pt x="500" y="63"/>
                  </a:lnTo>
                  <a:lnTo>
                    <a:pt x="375" y="157"/>
                  </a:lnTo>
                  <a:lnTo>
                    <a:pt x="250" y="251"/>
                  </a:lnTo>
                  <a:lnTo>
                    <a:pt x="156" y="344"/>
                  </a:lnTo>
                  <a:lnTo>
                    <a:pt x="63" y="501"/>
                  </a:lnTo>
                  <a:lnTo>
                    <a:pt x="31" y="657"/>
                  </a:lnTo>
                  <a:lnTo>
                    <a:pt x="0" y="813"/>
                  </a:lnTo>
                  <a:lnTo>
                    <a:pt x="0" y="14004"/>
                  </a:lnTo>
                  <a:lnTo>
                    <a:pt x="31" y="14066"/>
                  </a:lnTo>
                  <a:lnTo>
                    <a:pt x="281" y="14441"/>
                  </a:lnTo>
                  <a:lnTo>
                    <a:pt x="407" y="14660"/>
                  </a:lnTo>
                  <a:lnTo>
                    <a:pt x="469" y="14910"/>
                  </a:lnTo>
                  <a:lnTo>
                    <a:pt x="532" y="15129"/>
                  </a:lnTo>
                  <a:lnTo>
                    <a:pt x="594" y="15379"/>
                  </a:lnTo>
                  <a:lnTo>
                    <a:pt x="625" y="15629"/>
                  </a:lnTo>
                  <a:lnTo>
                    <a:pt x="625" y="15879"/>
                  </a:lnTo>
                  <a:lnTo>
                    <a:pt x="625" y="21537"/>
                  </a:lnTo>
                  <a:lnTo>
                    <a:pt x="0" y="21537"/>
                  </a:lnTo>
                  <a:lnTo>
                    <a:pt x="0" y="28820"/>
                  </a:lnTo>
                  <a:lnTo>
                    <a:pt x="12659" y="28820"/>
                  </a:lnTo>
                  <a:lnTo>
                    <a:pt x="12659" y="813"/>
                  </a:lnTo>
                  <a:lnTo>
                    <a:pt x="12659" y="657"/>
                  </a:lnTo>
                  <a:lnTo>
                    <a:pt x="12597" y="501"/>
                  </a:lnTo>
                  <a:lnTo>
                    <a:pt x="12534" y="344"/>
                  </a:lnTo>
                  <a:lnTo>
                    <a:pt x="12441" y="251"/>
                  </a:lnTo>
                  <a:lnTo>
                    <a:pt x="12316" y="157"/>
                  </a:lnTo>
                  <a:lnTo>
                    <a:pt x="12191" y="63"/>
                  </a:lnTo>
                  <a:lnTo>
                    <a:pt x="12034" y="32"/>
                  </a:lnTo>
                  <a:lnTo>
                    <a:pt x="1187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4000774" y="1380786"/>
              <a:ext cx="376552" cy="1563405"/>
            </a:xfrm>
            <a:custGeom>
              <a:avLst/>
              <a:gdLst/>
              <a:ahLst/>
              <a:cxnLst/>
              <a:rect l="l" t="t" r="r" b="b"/>
              <a:pathLst>
                <a:path w="6347" h="26351" extrusionOk="0">
                  <a:moveTo>
                    <a:pt x="657" y="1"/>
                  </a:moveTo>
                  <a:lnTo>
                    <a:pt x="501" y="63"/>
                  </a:lnTo>
                  <a:lnTo>
                    <a:pt x="376" y="126"/>
                  </a:lnTo>
                  <a:lnTo>
                    <a:pt x="251" y="220"/>
                  </a:lnTo>
                  <a:lnTo>
                    <a:pt x="157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126"/>
                  </a:lnTo>
                  <a:lnTo>
                    <a:pt x="1032" y="2126"/>
                  </a:lnTo>
                  <a:lnTo>
                    <a:pt x="1439" y="2189"/>
                  </a:lnTo>
                  <a:lnTo>
                    <a:pt x="1845" y="2251"/>
                  </a:lnTo>
                  <a:lnTo>
                    <a:pt x="2251" y="2376"/>
                  </a:lnTo>
                  <a:lnTo>
                    <a:pt x="2627" y="2533"/>
                  </a:lnTo>
                  <a:lnTo>
                    <a:pt x="3002" y="2720"/>
                  </a:lnTo>
                  <a:lnTo>
                    <a:pt x="3377" y="2908"/>
                  </a:lnTo>
                  <a:lnTo>
                    <a:pt x="3721" y="3158"/>
                  </a:lnTo>
                  <a:lnTo>
                    <a:pt x="4064" y="3439"/>
                  </a:lnTo>
                  <a:lnTo>
                    <a:pt x="4377" y="3721"/>
                  </a:lnTo>
                  <a:lnTo>
                    <a:pt x="4690" y="4033"/>
                  </a:lnTo>
                  <a:lnTo>
                    <a:pt x="4971" y="4377"/>
                  </a:lnTo>
                  <a:lnTo>
                    <a:pt x="5221" y="4752"/>
                  </a:lnTo>
                  <a:lnTo>
                    <a:pt x="5471" y="5127"/>
                  </a:lnTo>
                  <a:lnTo>
                    <a:pt x="5690" y="5565"/>
                  </a:lnTo>
                  <a:lnTo>
                    <a:pt x="5877" y="6002"/>
                  </a:lnTo>
                  <a:lnTo>
                    <a:pt x="6346" y="7096"/>
                  </a:lnTo>
                  <a:lnTo>
                    <a:pt x="6346" y="782"/>
                  </a:lnTo>
                  <a:lnTo>
                    <a:pt x="6346" y="626"/>
                  </a:lnTo>
                  <a:lnTo>
                    <a:pt x="6284" y="470"/>
                  </a:lnTo>
                  <a:lnTo>
                    <a:pt x="6221" y="345"/>
                  </a:lnTo>
                  <a:lnTo>
                    <a:pt x="6127" y="220"/>
                  </a:lnTo>
                  <a:lnTo>
                    <a:pt x="6002" y="126"/>
                  </a:lnTo>
                  <a:lnTo>
                    <a:pt x="5846" y="63"/>
                  </a:lnTo>
                  <a:lnTo>
                    <a:pt x="5721" y="1"/>
                  </a:lnTo>
                  <a:close/>
                  <a:moveTo>
                    <a:pt x="1" y="19068"/>
                  </a:moveTo>
                  <a:lnTo>
                    <a:pt x="1" y="26351"/>
                  </a:lnTo>
                  <a:lnTo>
                    <a:pt x="6346" y="26351"/>
                  </a:lnTo>
                  <a:lnTo>
                    <a:pt x="6346" y="1906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4000774" y="2512057"/>
              <a:ext cx="376552" cy="432160"/>
            </a:xfrm>
            <a:custGeom>
              <a:avLst/>
              <a:gdLst/>
              <a:ahLst/>
              <a:cxnLst/>
              <a:rect l="l" t="t" r="r" b="b"/>
              <a:pathLst>
                <a:path w="6347" h="7284" fill="none" extrusionOk="0">
                  <a:moveTo>
                    <a:pt x="6346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6346" y="7284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extrusionOk="0">
                  <a:moveTo>
                    <a:pt x="626" y="1"/>
                  </a:move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352752" y="1380786"/>
              <a:ext cx="376492" cy="1563405"/>
            </a:xfrm>
            <a:custGeom>
              <a:avLst/>
              <a:gdLst/>
              <a:ahLst/>
              <a:cxnLst/>
              <a:rect l="l" t="t" r="r" b="b"/>
              <a:pathLst>
                <a:path w="6346" h="26351" fill="none" extrusionOk="0">
                  <a:moveTo>
                    <a:pt x="5533" y="1"/>
                  </a:moveTo>
                  <a:lnTo>
                    <a:pt x="813" y="1"/>
                  </a:lnTo>
                  <a:lnTo>
                    <a:pt x="813" y="1"/>
                  </a:lnTo>
                  <a:lnTo>
                    <a:pt x="626" y="1"/>
                  </a:lnTo>
                  <a:lnTo>
                    <a:pt x="501" y="63"/>
                  </a:lnTo>
                  <a:lnTo>
                    <a:pt x="344" y="126"/>
                  </a:lnTo>
                  <a:lnTo>
                    <a:pt x="251" y="220"/>
                  </a:lnTo>
                  <a:lnTo>
                    <a:pt x="126" y="345"/>
                  </a:lnTo>
                  <a:lnTo>
                    <a:pt x="63" y="470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6351"/>
                  </a:lnTo>
                  <a:lnTo>
                    <a:pt x="6346" y="26351"/>
                  </a:lnTo>
                  <a:lnTo>
                    <a:pt x="6346" y="782"/>
                  </a:lnTo>
                  <a:lnTo>
                    <a:pt x="6346" y="782"/>
                  </a:lnTo>
                  <a:lnTo>
                    <a:pt x="6315" y="626"/>
                  </a:lnTo>
                  <a:lnTo>
                    <a:pt x="6283" y="470"/>
                  </a:lnTo>
                  <a:lnTo>
                    <a:pt x="6190" y="345"/>
                  </a:lnTo>
                  <a:lnTo>
                    <a:pt x="6096" y="220"/>
                  </a:lnTo>
                  <a:lnTo>
                    <a:pt x="5971" y="126"/>
                  </a:lnTo>
                  <a:lnTo>
                    <a:pt x="5846" y="63"/>
                  </a:lnTo>
                  <a:lnTo>
                    <a:pt x="5689" y="1"/>
                  </a:lnTo>
                  <a:lnTo>
                    <a:pt x="55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276300" y="1746149"/>
              <a:ext cx="441456" cy="1198051"/>
            </a:xfrm>
            <a:custGeom>
              <a:avLst/>
              <a:gdLst/>
              <a:ahLst/>
              <a:cxnLst/>
              <a:rect l="l" t="t" r="r" b="b"/>
              <a:pathLst>
                <a:path w="7441" h="20193" extrusionOk="0">
                  <a:moveTo>
                    <a:pt x="657" y="1"/>
                  </a:moveTo>
                  <a:lnTo>
                    <a:pt x="501" y="63"/>
                  </a:lnTo>
                  <a:lnTo>
                    <a:pt x="345" y="126"/>
                  </a:lnTo>
                  <a:lnTo>
                    <a:pt x="251" y="219"/>
                  </a:lnTo>
                  <a:lnTo>
                    <a:pt x="157" y="344"/>
                  </a:lnTo>
                  <a:lnTo>
                    <a:pt x="63" y="501"/>
                  </a:lnTo>
                  <a:lnTo>
                    <a:pt x="32" y="626"/>
                  </a:lnTo>
                  <a:lnTo>
                    <a:pt x="1" y="782"/>
                  </a:lnTo>
                  <a:lnTo>
                    <a:pt x="1" y="20193"/>
                  </a:lnTo>
                  <a:lnTo>
                    <a:pt x="7440" y="20193"/>
                  </a:lnTo>
                  <a:lnTo>
                    <a:pt x="7440" y="782"/>
                  </a:lnTo>
                  <a:lnTo>
                    <a:pt x="7409" y="626"/>
                  </a:lnTo>
                  <a:lnTo>
                    <a:pt x="7378" y="501"/>
                  </a:lnTo>
                  <a:lnTo>
                    <a:pt x="7315" y="344"/>
                  </a:lnTo>
                  <a:lnTo>
                    <a:pt x="7190" y="219"/>
                  </a:lnTo>
                  <a:lnTo>
                    <a:pt x="7096" y="126"/>
                  </a:lnTo>
                  <a:lnTo>
                    <a:pt x="6940" y="63"/>
                  </a:lnTo>
                  <a:lnTo>
                    <a:pt x="681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3054977" y="1219464"/>
              <a:ext cx="736254" cy="1724723"/>
            </a:xfrm>
            <a:custGeom>
              <a:avLst/>
              <a:gdLst/>
              <a:ahLst/>
              <a:cxnLst/>
              <a:rect l="l" t="t" r="r" b="b"/>
              <a:pathLst>
                <a:path w="12410" h="29070" extrusionOk="0">
                  <a:moveTo>
                    <a:pt x="782" y="0"/>
                  </a:moveTo>
                  <a:lnTo>
                    <a:pt x="626" y="32"/>
                  </a:lnTo>
                  <a:lnTo>
                    <a:pt x="470" y="63"/>
                  </a:lnTo>
                  <a:lnTo>
                    <a:pt x="345" y="157"/>
                  </a:lnTo>
                  <a:lnTo>
                    <a:pt x="220" y="251"/>
                  </a:lnTo>
                  <a:lnTo>
                    <a:pt x="126" y="376"/>
                  </a:lnTo>
                  <a:lnTo>
                    <a:pt x="63" y="501"/>
                  </a:lnTo>
                  <a:lnTo>
                    <a:pt x="1" y="657"/>
                  </a:lnTo>
                  <a:lnTo>
                    <a:pt x="1" y="813"/>
                  </a:lnTo>
                  <a:lnTo>
                    <a:pt x="1" y="5596"/>
                  </a:lnTo>
                  <a:lnTo>
                    <a:pt x="313" y="5408"/>
                  </a:lnTo>
                  <a:lnTo>
                    <a:pt x="626" y="5252"/>
                  </a:lnTo>
                  <a:lnTo>
                    <a:pt x="938" y="5127"/>
                  </a:lnTo>
                  <a:lnTo>
                    <a:pt x="1282" y="5033"/>
                  </a:lnTo>
                  <a:lnTo>
                    <a:pt x="1626" y="4939"/>
                  </a:lnTo>
                  <a:lnTo>
                    <a:pt x="1970" y="4877"/>
                  </a:lnTo>
                  <a:lnTo>
                    <a:pt x="2314" y="4845"/>
                  </a:lnTo>
                  <a:lnTo>
                    <a:pt x="12410" y="4845"/>
                  </a:lnTo>
                  <a:lnTo>
                    <a:pt x="12410" y="813"/>
                  </a:lnTo>
                  <a:lnTo>
                    <a:pt x="12379" y="657"/>
                  </a:lnTo>
                  <a:lnTo>
                    <a:pt x="12347" y="501"/>
                  </a:lnTo>
                  <a:lnTo>
                    <a:pt x="12285" y="376"/>
                  </a:lnTo>
                  <a:lnTo>
                    <a:pt x="12160" y="251"/>
                  </a:lnTo>
                  <a:lnTo>
                    <a:pt x="12066" y="157"/>
                  </a:lnTo>
                  <a:lnTo>
                    <a:pt x="11910" y="63"/>
                  </a:lnTo>
                  <a:lnTo>
                    <a:pt x="11785" y="32"/>
                  </a:lnTo>
                  <a:lnTo>
                    <a:pt x="11597" y="0"/>
                  </a:lnTo>
                  <a:close/>
                  <a:moveTo>
                    <a:pt x="1" y="21787"/>
                  </a:moveTo>
                  <a:lnTo>
                    <a:pt x="1" y="29070"/>
                  </a:lnTo>
                  <a:lnTo>
                    <a:pt x="12410" y="29070"/>
                  </a:lnTo>
                  <a:lnTo>
                    <a:pt x="12410" y="21787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054977" y="2512057"/>
              <a:ext cx="736254" cy="432160"/>
            </a:xfrm>
            <a:custGeom>
              <a:avLst/>
              <a:gdLst/>
              <a:ahLst/>
              <a:cxnLst/>
              <a:rect l="l" t="t" r="r" b="b"/>
              <a:pathLst>
                <a:path w="12410" h="7284" fill="none" extrusionOk="0">
                  <a:moveTo>
                    <a:pt x="12410" y="1"/>
                  </a:moveTo>
                  <a:lnTo>
                    <a:pt x="1" y="1"/>
                  </a:lnTo>
                  <a:lnTo>
                    <a:pt x="1" y="7284"/>
                  </a:lnTo>
                  <a:lnTo>
                    <a:pt x="12410" y="7284"/>
                  </a:lnTo>
                  <a:lnTo>
                    <a:pt x="1241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2402216" y="1681240"/>
              <a:ext cx="502563" cy="1262958"/>
            </a:xfrm>
            <a:custGeom>
              <a:avLst/>
              <a:gdLst/>
              <a:ahLst/>
              <a:cxnLst/>
              <a:rect l="l" t="t" r="r" b="b"/>
              <a:pathLst>
                <a:path w="8471" h="21287" extrusionOk="0">
                  <a:moveTo>
                    <a:pt x="782" y="1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26"/>
                  </a:lnTo>
                  <a:lnTo>
                    <a:pt x="219" y="251"/>
                  </a:lnTo>
                  <a:lnTo>
                    <a:pt x="125" y="344"/>
                  </a:lnTo>
                  <a:lnTo>
                    <a:pt x="63" y="501"/>
                  </a:lnTo>
                  <a:lnTo>
                    <a:pt x="0" y="626"/>
                  </a:lnTo>
                  <a:lnTo>
                    <a:pt x="0" y="813"/>
                  </a:lnTo>
                  <a:lnTo>
                    <a:pt x="0" y="21287"/>
                  </a:lnTo>
                  <a:lnTo>
                    <a:pt x="8471" y="21287"/>
                  </a:lnTo>
                  <a:lnTo>
                    <a:pt x="8471" y="14004"/>
                  </a:lnTo>
                  <a:lnTo>
                    <a:pt x="4282" y="14004"/>
                  </a:lnTo>
                  <a:lnTo>
                    <a:pt x="4282" y="8346"/>
                  </a:lnTo>
                  <a:lnTo>
                    <a:pt x="4314" y="7940"/>
                  </a:lnTo>
                  <a:lnTo>
                    <a:pt x="4376" y="7534"/>
                  </a:lnTo>
                  <a:lnTo>
                    <a:pt x="4532" y="7159"/>
                  </a:lnTo>
                  <a:lnTo>
                    <a:pt x="4689" y="6783"/>
                  </a:lnTo>
                  <a:lnTo>
                    <a:pt x="4876" y="6533"/>
                  </a:lnTo>
                  <a:lnTo>
                    <a:pt x="5064" y="6315"/>
                  </a:lnTo>
                  <a:lnTo>
                    <a:pt x="5251" y="6096"/>
                  </a:lnTo>
                  <a:lnTo>
                    <a:pt x="5470" y="5908"/>
                  </a:lnTo>
                  <a:lnTo>
                    <a:pt x="5720" y="5721"/>
                  </a:lnTo>
                  <a:lnTo>
                    <a:pt x="6002" y="5596"/>
                  </a:lnTo>
                  <a:lnTo>
                    <a:pt x="6283" y="5471"/>
                  </a:lnTo>
                  <a:lnTo>
                    <a:pt x="6564" y="5377"/>
                  </a:lnTo>
                  <a:lnTo>
                    <a:pt x="8190" y="1407"/>
                  </a:lnTo>
                  <a:lnTo>
                    <a:pt x="8221" y="1313"/>
                  </a:lnTo>
                  <a:lnTo>
                    <a:pt x="8252" y="1251"/>
                  </a:lnTo>
                  <a:lnTo>
                    <a:pt x="8377" y="907"/>
                  </a:lnTo>
                  <a:lnTo>
                    <a:pt x="8471" y="720"/>
                  </a:lnTo>
                  <a:lnTo>
                    <a:pt x="8440" y="594"/>
                  </a:lnTo>
                  <a:lnTo>
                    <a:pt x="8377" y="438"/>
                  </a:lnTo>
                  <a:lnTo>
                    <a:pt x="8315" y="313"/>
                  </a:lnTo>
                  <a:lnTo>
                    <a:pt x="8221" y="219"/>
                  </a:lnTo>
                  <a:lnTo>
                    <a:pt x="8096" y="126"/>
                  </a:lnTo>
                  <a:lnTo>
                    <a:pt x="7971" y="63"/>
                  </a:lnTo>
                  <a:lnTo>
                    <a:pt x="7814" y="32"/>
                  </a:lnTo>
                  <a:lnTo>
                    <a:pt x="765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4603519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4744490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883562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5024533" y="1380786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163605" y="1380786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4603519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4744490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4883562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024533" y="1531013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5163605" y="1531013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4603519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4744490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4883562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5024533" y="1681240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163605" y="1681240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4603519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4744490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83562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024533" y="1829628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163605" y="1829628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603519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1" y="0"/>
                  </a:moveTo>
                  <a:lnTo>
                    <a:pt x="1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744490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883562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024533" y="1979855"/>
              <a:ext cx="83474" cy="96471"/>
            </a:xfrm>
            <a:custGeom>
              <a:avLst/>
              <a:gdLst/>
              <a:ahLst/>
              <a:cxnLst/>
              <a:rect l="l" t="t" r="r" b="b"/>
              <a:pathLst>
                <a:path w="1407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07" y="162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163605" y="1979855"/>
              <a:ext cx="85372" cy="96471"/>
            </a:xfrm>
            <a:custGeom>
              <a:avLst/>
              <a:gdLst/>
              <a:ahLst/>
              <a:cxnLst/>
              <a:rect l="l" t="t" r="r" b="b"/>
              <a:pathLst>
                <a:path w="1439" h="1626" extrusionOk="0">
                  <a:moveTo>
                    <a:pt x="0" y="0"/>
                  </a:moveTo>
                  <a:lnTo>
                    <a:pt x="0" y="1625"/>
                  </a:lnTo>
                  <a:lnTo>
                    <a:pt x="1438" y="1625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603519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744490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883562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024533" y="2130022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163605" y="2130022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38" y="1626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603519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744490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883562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024533" y="2280249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163605" y="2280249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38" y="159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090220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229292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370262" y="1358537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509335" y="1358537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3650305" y="1358537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3090220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3229292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370262" y="1508764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509335" y="1508764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1"/>
                  </a:lnTo>
                  <a:lnTo>
                    <a:pt x="1439" y="1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1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650305" y="1508764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1"/>
                  </a:lnTo>
                  <a:lnTo>
                    <a:pt x="1407" y="1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3090220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3229292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370262" y="1658991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5"/>
                  </a:lnTo>
                  <a:lnTo>
                    <a:pt x="1439" y="1595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3509335" y="1658991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5"/>
                  </a:moveTo>
                  <a:lnTo>
                    <a:pt x="1" y="1595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5"/>
                  </a:lnTo>
                  <a:lnTo>
                    <a:pt x="1407" y="1595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650305" y="1658991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5"/>
                  </a:moveTo>
                  <a:lnTo>
                    <a:pt x="0" y="1595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3090220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229292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3370262" y="1809218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509335" y="1809218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650305" y="1809218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090220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229292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370262" y="1959445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509335" y="1959445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fill="none" extrusionOk="0">
                  <a:moveTo>
                    <a:pt x="1439" y="1594"/>
                  </a:moveTo>
                  <a:lnTo>
                    <a:pt x="1" y="1594"/>
                  </a:lnTo>
                  <a:lnTo>
                    <a:pt x="1" y="0"/>
                  </a:lnTo>
                  <a:lnTo>
                    <a:pt x="1439" y="0"/>
                  </a:lnTo>
                  <a:lnTo>
                    <a:pt x="1439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650305" y="1959445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fill="none" extrusionOk="0">
                  <a:moveTo>
                    <a:pt x="1407" y="1594"/>
                  </a:moveTo>
                  <a:lnTo>
                    <a:pt x="0" y="1594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15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090220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229292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370262" y="2109672"/>
              <a:ext cx="83533" cy="94631"/>
            </a:xfrm>
            <a:custGeom>
              <a:avLst/>
              <a:gdLst/>
              <a:ahLst/>
              <a:cxnLst/>
              <a:rect l="l" t="t" r="r" b="b"/>
              <a:pathLst>
                <a:path w="1408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509335" y="2109672"/>
              <a:ext cx="85372" cy="94631"/>
            </a:xfrm>
            <a:custGeom>
              <a:avLst/>
              <a:gdLst/>
              <a:ahLst/>
              <a:cxnLst/>
              <a:rect l="l" t="t" r="r" b="b"/>
              <a:pathLst>
                <a:path w="1439" h="1595" extrusionOk="0">
                  <a:moveTo>
                    <a:pt x="1" y="0"/>
                  </a:moveTo>
                  <a:lnTo>
                    <a:pt x="1" y="1594"/>
                  </a:lnTo>
                  <a:lnTo>
                    <a:pt x="1439" y="1594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650305" y="2109672"/>
              <a:ext cx="83474" cy="94631"/>
            </a:xfrm>
            <a:custGeom>
              <a:avLst/>
              <a:gdLst/>
              <a:ahLst/>
              <a:cxnLst/>
              <a:rect l="l" t="t" r="r" b="b"/>
              <a:pathLst>
                <a:path w="1407" h="1595" extrusionOk="0">
                  <a:moveTo>
                    <a:pt x="0" y="0"/>
                  </a:moveTo>
                  <a:lnTo>
                    <a:pt x="0" y="1594"/>
                  </a:lnTo>
                  <a:lnTo>
                    <a:pt x="1407" y="1594"/>
                  </a:lnTo>
                  <a:lnTo>
                    <a:pt x="140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3090220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3229292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3370262" y="2258000"/>
              <a:ext cx="83533" cy="96530"/>
            </a:xfrm>
            <a:custGeom>
              <a:avLst/>
              <a:gdLst/>
              <a:ahLst/>
              <a:cxnLst/>
              <a:rect l="l" t="t" r="r" b="b"/>
              <a:pathLst>
                <a:path w="1408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3509335" y="2258000"/>
              <a:ext cx="85372" cy="96530"/>
            </a:xfrm>
            <a:custGeom>
              <a:avLst/>
              <a:gdLst/>
              <a:ahLst/>
              <a:cxnLst/>
              <a:rect l="l" t="t" r="r" b="b"/>
              <a:pathLst>
                <a:path w="1439" h="1627" extrusionOk="0">
                  <a:moveTo>
                    <a:pt x="1" y="1"/>
                  </a:moveTo>
                  <a:lnTo>
                    <a:pt x="1" y="1626"/>
                  </a:lnTo>
                  <a:lnTo>
                    <a:pt x="1439" y="1626"/>
                  </a:lnTo>
                  <a:lnTo>
                    <a:pt x="1439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3650305" y="2258000"/>
              <a:ext cx="83474" cy="96530"/>
            </a:xfrm>
            <a:custGeom>
              <a:avLst/>
              <a:gdLst/>
              <a:ahLst/>
              <a:cxnLst/>
              <a:rect l="l" t="t" r="r" b="b"/>
              <a:pathLst>
                <a:path w="1407" h="1627" extrusionOk="0">
                  <a:moveTo>
                    <a:pt x="0" y="1"/>
                  </a:moveTo>
                  <a:lnTo>
                    <a:pt x="0" y="1626"/>
                  </a:lnTo>
                  <a:lnTo>
                    <a:pt x="1407" y="1626"/>
                  </a:lnTo>
                  <a:lnTo>
                    <a:pt x="140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4244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54686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671105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2795344" y="1799962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24244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254686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2671105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795344" y="1939035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24244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254686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2671105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2795344" y="207810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24244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254686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2671105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0" y="1"/>
                  </a:moveTo>
                  <a:lnTo>
                    <a:pt x="0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2795344" y="2215341"/>
              <a:ext cx="74219" cy="89114"/>
            </a:xfrm>
            <a:custGeom>
              <a:avLst/>
              <a:gdLst/>
              <a:ahLst/>
              <a:cxnLst/>
              <a:rect l="l" t="t" r="r" b="b"/>
              <a:pathLst>
                <a:path w="1251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1251" y="1501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24244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254686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0" y="150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2671105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2795344" y="2354473"/>
              <a:ext cx="74219" cy="89054"/>
            </a:xfrm>
            <a:custGeom>
              <a:avLst/>
              <a:gdLst/>
              <a:ahLst/>
              <a:cxnLst/>
              <a:rect l="l" t="t" r="r" b="b"/>
              <a:pathLst>
                <a:path w="1251" h="1501" extrusionOk="0">
                  <a:moveTo>
                    <a:pt x="1" y="0"/>
                  </a:moveTo>
                  <a:lnTo>
                    <a:pt x="1" y="1500"/>
                  </a:lnTo>
                  <a:lnTo>
                    <a:pt x="1251" y="1500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24244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254686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0" y="1469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2671105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0"/>
                  </a:moveTo>
                  <a:lnTo>
                    <a:pt x="0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2795344" y="2493546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0"/>
                  </a:moveTo>
                  <a:lnTo>
                    <a:pt x="1" y="1469"/>
                  </a:lnTo>
                  <a:lnTo>
                    <a:pt x="1251" y="1469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24244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254686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0" y="1470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2671105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0" y="1"/>
                  </a:moveTo>
                  <a:lnTo>
                    <a:pt x="0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2795344" y="2632618"/>
              <a:ext cx="74219" cy="87215"/>
            </a:xfrm>
            <a:custGeom>
              <a:avLst/>
              <a:gdLst/>
              <a:ahLst/>
              <a:cxnLst/>
              <a:rect l="l" t="t" r="r" b="b"/>
              <a:pathLst>
                <a:path w="1251" h="1470" extrusionOk="0">
                  <a:moveTo>
                    <a:pt x="1" y="1"/>
                  </a:moveTo>
                  <a:lnTo>
                    <a:pt x="1" y="1470"/>
                  </a:lnTo>
                  <a:lnTo>
                    <a:pt x="1251" y="147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5382418" y="158482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5495562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5608707" y="158482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5382418" y="1718322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5495562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608707" y="1718322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5382418" y="1851877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495562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08707" y="1851877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5382418" y="198537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5495562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5608707" y="198537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5382418" y="211892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5495562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5608707" y="211892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5382418" y="2252423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495562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608707" y="2252423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1"/>
                  </a:moveTo>
                  <a:lnTo>
                    <a:pt x="0" y="1439"/>
                  </a:lnTo>
                  <a:lnTo>
                    <a:pt x="1157" y="1439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382418" y="2385978"/>
              <a:ext cx="68701" cy="85376"/>
            </a:xfrm>
            <a:custGeom>
              <a:avLst/>
              <a:gdLst/>
              <a:ahLst/>
              <a:cxnLst/>
              <a:rect l="l" t="t" r="r" b="b"/>
              <a:pathLst>
                <a:path w="1158" h="1439" extrusionOk="0">
                  <a:moveTo>
                    <a:pt x="1" y="0"/>
                  </a:moveTo>
                  <a:lnTo>
                    <a:pt x="1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495562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5608707" y="2385978"/>
              <a:ext cx="68642" cy="85376"/>
            </a:xfrm>
            <a:custGeom>
              <a:avLst/>
              <a:gdLst/>
              <a:ahLst/>
              <a:cxnLst/>
              <a:rect l="l" t="t" r="r" b="b"/>
              <a:pathLst>
                <a:path w="1157" h="1439" extrusionOk="0">
                  <a:moveTo>
                    <a:pt x="0" y="0"/>
                  </a:moveTo>
                  <a:lnTo>
                    <a:pt x="0" y="1438"/>
                  </a:lnTo>
                  <a:lnTo>
                    <a:pt x="1157" y="1438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339369" y="1885221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458032" y="1885221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6578592" y="1885221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1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6339369" y="2018776"/>
              <a:ext cx="72380" cy="83537"/>
            </a:xfrm>
            <a:custGeom>
              <a:avLst/>
              <a:gdLst/>
              <a:ahLst/>
              <a:cxnLst/>
              <a:rect l="l" t="t" r="r" b="b"/>
              <a:pathLst>
                <a:path w="1220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458032" y="2018776"/>
              <a:ext cx="72439" cy="83537"/>
            </a:xfrm>
            <a:custGeom>
              <a:avLst/>
              <a:gdLst/>
              <a:ahLst/>
              <a:cxnLst/>
              <a:rect l="l" t="t" r="r" b="b"/>
              <a:pathLst>
                <a:path w="1221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220" y="1407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6578592" y="2018776"/>
              <a:ext cx="70540" cy="83537"/>
            </a:xfrm>
            <a:custGeom>
              <a:avLst/>
              <a:gdLst/>
              <a:ahLst/>
              <a:cxnLst/>
              <a:rect l="l" t="t" r="r" b="b"/>
              <a:pathLst>
                <a:path w="1189" h="1408" extrusionOk="0">
                  <a:moveTo>
                    <a:pt x="1" y="0"/>
                  </a:moveTo>
                  <a:lnTo>
                    <a:pt x="1" y="1407"/>
                  </a:lnTo>
                  <a:lnTo>
                    <a:pt x="1188" y="1407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6339369" y="2152272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6458032" y="2152272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220" y="1439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578592" y="2152272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9"/>
                  </a:lnTo>
                  <a:lnTo>
                    <a:pt x="1188" y="1439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6339369" y="228582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458032" y="228582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6578592" y="228582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339369" y="2419381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458032" y="2419381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6578592" y="2419381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339369" y="2552877"/>
              <a:ext cx="72380" cy="85376"/>
            </a:xfrm>
            <a:custGeom>
              <a:avLst/>
              <a:gdLst/>
              <a:ahLst/>
              <a:cxnLst/>
              <a:rect l="l" t="t" r="r" b="b"/>
              <a:pathLst>
                <a:path w="1220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458032" y="2552877"/>
              <a:ext cx="72439" cy="85376"/>
            </a:xfrm>
            <a:custGeom>
              <a:avLst/>
              <a:gdLst/>
              <a:ahLst/>
              <a:cxnLst/>
              <a:rect l="l" t="t" r="r" b="b"/>
              <a:pathLst>
                <a:path w="1221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578592" y="2552877"/>
              <a:ext cx="70540" cy="85376"/>
            </a:xfrm>
            <a:custGeom>
              <a:avLst/>
              <a:gdLst/>
              <a:ahLst/>
              <a:cxnLst/>
              <a:rect l="l" t="t" r="r" b="b"/>
              <a:pathLst>
                <a:path w="1189" h="1439" extrusionOk="0">
                  <a:moveTo>
                    <a:pt x="1" y="1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6339369" y="2686432"/>
              <a:ext cx="72380" cy="85317"/>
            </a:xfrm>
            <a:custGeom>
              <a:avLst/>
              <a:gdLst/>
              <a:ahLst/>
              <a:cxnLst/>
              <a:rect l="l" t="t" r="r" b="b"/>
              <a:pathLst>
                <a:path w="1220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6458032" y="2686432"/>
              <a:ext cx="72439" cy="85317"/>
            </a:xfrm>
            <a:custGeom>
              <a:avLst/>
              <a:gdLst/>
              <a:ahLst/>
              <a:cxnLst/>
              <a:rect l="l" t="t" r="r" b="b"/>
              <a:pathLst>
                <a:path w="1221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220" y="143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6578592" y="2686432"/>
              <a:ext cx="70540" cy="85317"/>
            </a:xfrm>
            <a:custGeom>
              <a:avLst/>
              <a:gdLst/>
              <a:ahLst/>
              <a:cxnLst/>
              <a:rect l="l" t="t" r="r" b="b"/>
              <a:pathLst>
                <a:path w="1189" h="1438" extrusionOk="0">
                  <a:moveTo>
                    <a:pt x="1" y="0"/>
                  </a:moveTo>
                  <a:lnTo>
                    <a:pt x="1" y="1438"/>
                  </a:lnTo>
                  <a:lnTo>
                    <a:pt x="1188" y="1438"/>
                  </a:lnTo>
                  <a:lnTo>
                    <a:pt x="1188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2250150" y="2936751"/>
              <a:ext cx="4643504" cy="55711"/>
            </a:xfrm>
            <a:custGeom>
              <a:avLst/>
              <a:gdLst/>
              <a:ahLst/>
              <a:cxnLst/>
              <a:rect l="l" t="t" r="r" b="b"/>
              <a:pathLst>
                <a:path w="78269" h="939" extrusionOk="0">
                  <a:moveTo>
                    <a:pt x="469" y="1"/>
                  </a:moveTo>
                  <a:lnTo>
                    <a:pt x="375" y="32"/>
                  </a:lnTo>
                  <a:lnTo>
                    <a:pt x="281" y="63"/>
                  </a:lnTo>
                  <a:lnTo>
                    <a:pt x="156" y="157"/>
                  </a:lnTo>
                  <a:lnTo>
                    <a:pt x="63" y="282"/>
                  </a:lnTo>
                  <a:lnTo>
                    <a:pt x="31" y="376"/>
                  </a:lnTo>
                  <a:lnTo>
                    <a:pt x="0" y="470"/>
                  </a:lnTo>
                  <a:lnTo>
                    <a:pt x="31" y="564"/>
                  </a:lnTo>
                  <a:lnTo>
                    <a:pt x="63" y="657"/>
                  </a:lnTo>
                  <a:lnTo>
                    <a:pt x="156" y="782"/>
                  </a:lnTo>
                  <a:lnTo>
                    <a:pt x="281" y="907"/>
                  </a:lnTo>
                  <a:lnTo>
                    <a:pt x="375" y="907"/>
                  </a:lnTo>
                  <a:lnTo>
                    <a:pt x="469" y="939"/>
                  </a:lnTo>
                  <a:lnTo>
                    <a:pt x="77831" y="939"/>
                  </a:lnTo>
                  <a:lnTo>
                    <a:pt x="77925" y="907"/>
                  </a:lnTo>
                  <a:lnTo>
                    <a:pt x="78018" y="907"/>
                  </a:lnTo>
                  <a:lnTo>
                    <a:pt x="78143" y="782"/>
                  </a:lnTo>
                  <a:lnTo>
                    <a:pt x="78237" y="657"/>
                  </a:lnTo>
                  <a:lnTo>
                    <a:pt x="78268" y="564"/>
                  </a:lnTo>
                  <a:lnTo>
                    <a:pt x="78268" y="470"/>
                  </a:lnTo>
                  <a:lnTo>
                    <a:pt x="78268" y="376"/>
                  </a:lnTo>
                  <a:lnTo>
                    <a:pt x="78237" y="282"/>
                  </a:lnTo>
                  <a:lnTo>
                    <a:pt x="78143" y="157"/>
                  </a:lnTo>
                  <a:lnTo>
                    <a:pt x="78018" y="63"/>
                  </a:lnTo>
                  <a:lnTo>
                    <a:pt x="77925" y="32"/>
                  </a:lnTo>
                  <a:lnTo>
                    <a:pt x="7783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extrusionOk="0">
                  <a:moveTo>
                    <a:pt x="6189" y="1"/>
                  </a:moveTo>
                  <a:lnTo>
                    <a:pt x="5658" y="95"/>
                  </a:lnTo>
                  <a:lnTo>
                    <a:pt x="5127" y="220"/>
                  </a:lnTo>
                  <a:lnTo>
                    <a:pt x="4658" y="407"/>
                  </a:lnTo>
                  <a:lnTo>
                    <a:pt x="4189" y="626"/>
                  </a:lnTo>
                  <a:lnTo>
                    <a:pt x="3751" y="876"/>
                  </a:lnTo>
                  <a:lnTo>
                    <a:pt x="3345" y="1157"/>
                  </a:lnTo>
                  <a:lnTo>
                    <a:pt x="2939" y="1501"/>
                  </a:lnTo>
                  <a:lnTo>
                    <a:pt x="2595" y="1876"/>
                  </a:lnTo>
                  <a:lnTo>
                    <a:pt x="2313" y="2283"/>
                  </a:lnTo>
                  <a:lnTo>
                    <a:pt x="2032" y="2689"/>
                  </a:lnTo>
                  <a:lnTo>
                    <a:pt x="1813" y="3158"/>
                  </a:lnTo>
                  <a:lnTo>
                    <a:pt x="1626" y="3627"/>
                  </a:lnTo>
                  <a:lnTo>
                    <a:pt x="1501" y="4127"/>
                  </a:lnTo>
                  <a:lnTo>
                    <a:pt x="1407" y="4627"/>
                  </a:lnTo>
                  <a:lnTo>
                    <a:pt x="1376" y="5158"/>
                  </a:lnTo>
                  <a:lnTo>
                    <a:pt x="0" y="8190"/>
                  </a:lnTo>
                  <a:lnTo>
                    <a:pt x="32" y="8253"/>
                  </a:lnTo>
                  <a:lnTo>
                    <a:pt x="94" y="8347"/>
                  </a:lnTo>
                  <a:lnTo>
                    <a:pt x="188" y="8440"/>
                  </a:lnTo>
                  <a:lnTo>
                    <a:pt x="313" y="8503"/>
                  </a:lnTo>
                  <a:lnTo>
                    <a:pt x="594" y="8597"/>
                  </a:lnTo>
                  <a:lnTo>
                    <a:pt x="969" y="8691"/>
                  </a:lnTo>
                  <a:lnTo>
                    <a:pt x="1376" y="8753"/>
                  </a:lnTo>
                  <a:lnTo>
                    <a:pt x="1751" y="8816"/>
                  </a:lnTo>
                  <a:lnTo>
                    <a:pt x="2345" y="8847"/>
                  </a:lnTo>
                  <a:lnTo>
                    <a:pt x="24225" y="8847"/>
                  </a:lnTo>
                  <a:lnTo>
                    <a:pt x="24756" y="8878"/>
                  </a:lnTo>
                  <a:lnTo>
                    <a:pt x="25475" y="8909"/>
                  </a:lnTo>
                  <a:lnTo>
                    <a:pt x="25819" y="8878"/>
                  </a:lnTo>
                  <a:lnTo>
                    <a:pt x="26069" y="8847"/>
                  </a:lnTo>
                  <a:lnTo>
                    <a:pt x="26194" y="8784"/>
                  </a:lnTo>
                  <a:lnTo>
                    <a:pt x="26257" y="8722"/>
                  </a:lnTo>
                  <a:lnTo>
                    <a:pt x="26319" y="8659"/>
                  </a:lnTo>
                  <a:lnTo>
                    <a:pt x="26350" y="8566"/>
                  </a:lnTo>
                  <a:lnTo>
                    <a:pt x="25163" y="5158"/>
                  </a:lnTo>
                  <a:lnTo>
                    <a:pt x="25131" y="4627"/>
                  </a:lnTo>
                  <a:lnTo>
                    <a:pt x="25038" y="4127"/>
                  </a:lnTo>
                  <a:lnTo>
                    <a:pt x="24912" y="3627"/>
                  </a:lnTo>
                  <a:lnTo>
                    <a:pt x="24725" y="3158"/>
                  </a:lnTo>
                  <a:lnTo>
                    <a:pt x="24506" y="2689"/>
                  </a:lnTo>
                  <a:lnTo>
                    <a:pt x="24256" y="2283"/>
                  </a:lnTo>
                  <a:lnTo>
                    <a:pt x="23944" y="1876"/>
                  </a:lnTo>
                  <a:lnTo>
                    <a:pt x="23600" y="1501"/>
                  </a:lnTo>
                  <a:lnTo>
                    <a:pt x="23225" y="1157"/>
                  </a:lnTo>
                  <a:lnTo>
                    <a:pt x="22818" y="876"/>
                  </a:lnTo>
                  <a:lnTo>
                    <a:pt x="22381" y="626"/>
                  </a:lnTo>
                  <a:lnTo>
                    <a:pt x="21912" y="407"/>
                  </a:lnTo>
                  <a:lnTo>
                    <a:pt x="21412" y="220"/>
                  </a:lnTo>
                  <a:lnTo>
                    <a:pt x="20912" y="95"/>
                  </a:lnTo>
                  <a:lnTo>
                    <a:pt x="20380" y="1"/>
                  </a:lnTo>
                  <a:close/>
                </a:path>
              </a:pathLst>
            </a:custGeom>
            <a:solidFill>
              <a:srgbClr val="BFF2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2843580" y="1525436"/>
              <a:ext cx="1563339" cy="528630"/>
            </a:xfrm>
            <a:custGeom>
              <a:avLst/>
              <a:gdLst/>
              <a:ahLst/>
              <a:cxnLst/>
              <a:rect l="l" t="t" r="r" b="b"/>
              <a:pathLst>
                <a:path w="26351" h="8910" fill="none" extrusionOk="0">
                  <a:moveTo>
                    <a:pt x="1376" y="5158"/>
                  </a:moveTo>
                  <a:lnTo>
                    <a:pt x="1376" y="5158"/>
                  </a:lnTo>
                  <a:lnTo>
                    <a:pt x="1407" y="4627"/>
                  </a:lnTo>
                  <a:lnTo>
                    <a:pt x="1501" y="4127"/>
                  </a:lnTo>
                  <a:lnTo>
                    <a:pt x="1626" y="3627"/>
                  </a:lnTo>
                  <a:lnTo>
                    <a:pt x="1813" y="3158"/>
                  </a:lnTo>
                  <a:lnTo>
                    <a:pt x="2032" y="2689"/>
                  </a:lnTo>
                  <a:lnTo>
                    <a:pt x="2313" y="2283"/>
                  </a:lnTo>
                  <a:lnTo>
                    <a:pt x="2595" y="1876"/>
                  </a:lnTo>
                  <a:lnTo>
                    <a:pt x="2939" y="1501"/>
                  </a:lnTo>
                  <a:lnTo>
                    <a:pt x="3345" y="1157"/>
                  </a:lnTo>
                  <a:lnTo>
                    <a:pt x="3751" y="876"/>
                  </a:lnTo>
                  <a:lnTo>
                    <a:pt x="4189" y="626"/>
                  </a:lnTo>
                  <a:lnTo>
                    <a:pt x="4658" y="407"/>
                  </a:lnTo>
                  <a:lnTo>
                    <a:pt x="5127" y="220"/>
                  </a:lnTo>
                  <a:lnTo>
                    <a:pt x="5658" y="95"/>
                  </a:lnTo>
                  <a:lnTo>
                    <a:pt x="6189" y="1"/>
                  </a:lnTo>
                  <a:lnTo>
                    <a:pt x="6721" y="1"/>
                  </a:lnTo>
                  <a:lnTo>
                    <a:pt x="19818" y="1"/>
                  </a:lnTo>
                  <a:lnTo>
                    <a:pt x="19818" y="1"/>
                  </a:lnTo>
                  <a:lnTo>
                    <a:pt x="20380" y="1"/>
                  </a:lnTo>
                  <a:lnTo>
                    <a:pt x="20912" y="95"/>
                  </a:lnTo>
                  <a:lnTo>
                    <a:pt x="21412" y="220"/>
                  </a:lnTo>
                  <a:lnTo>
                    <a:pt x="21912" y="407"/>
                  </a:lnTo>
                  <a:lnTo>
                    <a:pt x="22381" y="626"/>
                  </a:lnTo>
                  <a:lnTo>
                    <a:pt x="22818" y="876"/>
                  </a:lnTo>
                  <a:lnTo>
                    <a:pt x="23225" y="1157"/>
                  </a:lnTo>
                  <a:lnTo>
                    <a:pt x="23600" y="1501"/>
                  </a:lnTo>
                  <a:lnTo>
                    <a:pt x="23944" y="1876"/>
                  </a:lnTo>
                  <a:lnTo>
                    <a:pt x="24256" y="2283"/>
                  </a:lnTo>
                  <a:lnTo>
                    <a:pt x="24506" y="2689"/>
                  </a:lnTo>
                  <a:lnTo>
                    <a:pt x="24725" y="3158"/>
                  </a:lnTo>
                  <a:lnTo>
                    <a:pt x="24912" y="3627"/>
                  </a:lnTo>
                  <a:lnTo>
                    <a:pt x="25038" y="4127"/>
                  </a:lnTo>
                  <a:lnTo>
                    <a:pt x="25131" y="4627"/>
                  </a:lnTo>
                  <a:lnTo>
                    <a:pt x="25163" y="5158"/>
                  </a:lnTo>
                  <a:lnTo>
                    <a:pt x="26350" y="8566"/>
                  </a:lnTo>
                  <a:lnTo>
                    <a:pt x="26350" y="8566"/>
                  </a:lnTo>
                  <a:lnTo>
                    <a:pt x="26319" y="8659"/>
                  </a:lnTo>
                  <a:lnTo>
                    <a:pt x="26257" y="8722"/>
                  </a:lnTo>
                  <a:lnTo>
                    <a:pt x="26194" y="8784"/>
                  </a:lnTo>
                  <a:lnTo>
                    <a:pt x="26069" y="8847"/>
                  </a:lnTo>
                  <a:lnTo>
                    <a:pt x="25819" y="8878"/>
                  </a:lnTo>
                  <a:lnTo>
                    <a:pt x="25475" y="8909"/>
                  </a:lnTo>
                  <a:lnTo>
                    <a:pt x="24756" y="8878"/>
                  </a:lnTo>
                  <a:lnTo>
                    <a:pt x="24225" y="8847"/>
                  </a:lnTo>
                  <a:lnTo>
                    <a:pt x="2345" y="8847"/>
                  </a:lnTo>
                  <a:lnTo>
                    <a:pt x="2345" y="8847"/>
                  </a:lnTo>
                  <a:lnTo>
                    <a:pt x="1751" y="8816"/>
                  </a:lnTo>
                  <a:lnTo>
                    <a:pt x="1376" y="8753"/>
                  </a:lnTo>
                  <a:lnTo>
                    <a:pt x="969" y="8691"/>
                  </a:lnTo>
                  <a:lnTo>
                    <a:pt x="594" y="8597"/>
                  </a:lnTo>
                  <a:lnTo>
                    <a:pt x="313" y="8503"/>
                  </a:lnTo>
                  <a:lnTo>
                    <a:pt x="188" y="8440"/>
                  </a:lnTo>
                  <a:lnTo>
                    <a:pt x="94" y="8347"/>
                  </a:lnTo>
                  <a:lnTo>
                    <a:pt x="32" y="8253"/>
                  </a:lnTo>
                  <a:lnTo>
                    <a:pt x="0" y="8190"/>
                  </a:lnTo>
                  <a:lnTo>
                    <a:pt x="1376" y="5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288233" y="1822211"/>
              <a:ext cx="1589324" cy="1031155"/>
            </a:xfrm>
            <a:custGeom>
              <a:avLst/>
              <a:gdLst/>
              <a:ahLst/>
              <a:cxnLst/>
              <a:rect l="l" t="t" r="r" b="b"/>
              <a:pathLst>
                <a:path w="26789" h="17380" extrusionOk="0">
                  <a:moveTo>
                    <a:pt x="12410" y="0"/>
                  </a:moveTo>
                  <a:lnTo>
                    <a:pt x="12066" y="63"/>
                  </a:lnTo>
                  <a:lnTo>
                    <a:pt x="11754" y="125"/>
                  </a:lnTo>
                  <a:lnTo>
                    <a:pt x="11441" y="250"/>
                  </a:lnTo>
                  <a:lnTo>
                    <a:pt x="11160" y="375"/>
                  </a:lnTo>
                  <a:lnTo>
                    <a:pt x="10878" y="532"/>
                  </a:lnTo>
                  <a:lnTo>
                    <a:pt x="10628" y="719"/>
                  </a:lnTo>
                  <a:lnTo>
                    <a:pt x="10378" y="907"/>
                  </a:lnTo>
                  <a:lnTo>
                    <a:pt x="10160" y="1157"/>
                  </a:lnTo>
                  <a:lnTo>
                    <a:pt x="9972" y="1407"/>
                  </a:lnTo>
                  <a:lnTo>
                    <a:pt x="9816" y="1657"/>
                  </a:lnTo>
                  <a:lnTo>
                    <a:pt x="9659" y="1938"/>
                  </a:lnTo>
                  <a:lnTo>
                    <a:pt x="9534" y="2219"/>
                  </a:lnTo>
                  <a:lnTo>
                    <a:pt x="9472" y="2532"/>
                  </a:lnTo>
                  <a:lnTo>
                    <a:pt x="9409" y="2845"/>
                  </a:lnTo>
                  <a:lnTo>
                    <a:pt x="9409" y="3188"/>
                  </a:lnTo>
                  <a:lnTo>
                    <a:pt x="9409" y="11440"/>
                  </a:lnTo>
                  <a:lnTo>
                    <a:pt x="9378" y="11690"/>
                  </a:lnTo>
                  <a:lnTo>
                    <a:pt x="9347" y="11940"/>
                  </a:lnTo>
                  <a:lnTo>
                    <a:pt x="9284" y="12191"/>
                  </a:lnTo>
                  <a:lnTo>
                    <a:pt x="9191" y="12409"/>
                  </a:lnTo>
                  <a:lnTo>
                    <a:pt x="9065" y="12628"/>
                  </a:lnTo>
                  <a:lnTo>
                    <a:pt x="8940" y="12847"/>
                  </a:lnTo>
                  <a:lnTo>
                    <a:pt x="8784" y="13035"/>
                  </a:lnTo>
                  <a:lnTo>
                    <a:pt x="8628" y="13222"/>
                  </a:lnTo>
                  <a:lnTo>
                    <a:pt x="8440" y="13378"/>
                  </a:lnTo>
                  <a:lnTo>
                    <a:pt x="8222" y="13535"/>
                  </a:lnTo>
                  <a:lnTo>
                    <a:pt x="8003" y="13660"/>
                  </a:lnTo>
                  <a:lnTo>
                    <a:pt x="7784" y="13753"/>
                  </a:lnTo>
                  <a:lnTo>
                    <a:pt x="7534" y="13847"/>
                  </a:lnTo>
                  <a:lnTo>
                    <a:pt x="7253" y="13910"/>
                  </a:lnTo>
                  <a:lnTo>
                    <a:pt x="7003" y="13941"/>
                  </a:lnTo>
                  <a:lnTo>
                    <a:pt x="1" y="13941"/>
                  </a:lnTo>
                  <a:lnTo>
                    <a:pt x="1" y="14629"/>
                  </a:lnTo>
                  <a:lnTo>
                    <a:pt x="7065" y="14629"/>
                  </a:lnTo>
                  <a:lnTo>
                    <a:pt x="7409" y="14566"/>
                  </a:lnTo>
                  <a:lnTo>
                    <a:pt x="7721" y="14504"/>
                  </a:lnTo>
                  <a:lnTo>
                    <a:pt x="8034" y="14379"/>
                  </a:lnTo>
                  <a:lnTo>
                    <a:pt x="8315" y="14254"/>
                  </a:lnTo>
                  <a:lnTo>
                    <a:pt x="8597" y="14097"/>
                  </a:lnTo>
                  <a:lnTo>
                    <a:pt x="8847" y="13910"/>
                  </a:lnTo>
                  <a:lnTo>
                    <a:pt x="9097" y="13722"/>
                  </a:lnTo>
                  <a:lnTo>
                    <a:pt x="9316" y="13472"/>
                  </a:lnTo>
                  <a:lnTo>
                    <a:pt x="9503" y="13253"/>
                  </a:lnTo>
                  <a:lnTo>
                    <a:pt x="9659" y="12972"/>
                  </a:lnTo>
                  <a:lnTo>
                    <a:pt x="9816" y="12691"/>
                  </a:lnTo>
                  <a:lnTo>
                    <a:pt x="9941" y="12409"/>
                  </a:lnTo>
                  <a:lnTo>
                    <a:pt x="10003" y="12097"/>
                  </a:lnTo>
                  <a:lnTo>
                    <a:pt x="10066" y="11784"/>
                  </a:lnTo>
                  <a:lnTo>
                    <a:pt x="10097" y="11440"/>
                  </a:lnTo>
                  <a:lnTo>
                    <a:pt x="10097" y="3188"/>
                  </a:lnTo>
                  <a:lnTo>
                    <a:pt x="10097" y="2938"/>
                  </a:lnTo>
                  <a:lnTo>
                    <a:pt x="10128" y="2688"/>
                  </a:lnTo>
                  <a:lnTo>
                    <a:pt x="10191" y="2438"/>
                  </a:lnTo>
                  <a:lnTo>
                    <a:pt x="10285" y="2219"/>
                  </a:lnTo>
                  <a:lnTo>
                    <a:pt x="10410" y="2001"/>
                  </a:lnTo>
                  <a:lnTo>
                    <a:pt x="10535" y="1782"/>
                  </a:lnTo>
                  <a:lnTo>
                    <a:pt x="10691" y="1594"/>
                  </a:lnTo>
                  <a:lnTo>
                    <a:pt x="10847" y="1407"/>
                  </a:lnTo>
                  <a:lnTo>
                    <a:pt x="11035" y="1250"/>
                  </a:lnTo>
                  <a:lnTo>
                    <a:pt x="11254" y="1125"/>
                  </a:lnTo>
                  <a:lnTo>
                    <a:pt x="11472" y="1000"/>
                  </a:lnTo>
                  <a:lnTo>
                    <a:pt x="11722" y="875"/>
                  </a:lnTo>
                  <a:lnTo>
                    <a:pt x="11941" y="782"/>
                  </a:lnTo>
                  <a:lnTo>
                    <a:pt x="12222" y="719"/>
                  </a:lnTo>
                  <a:lnTo>
                    <a:pt x="12473" y="688"/>
                  </a:lnTo>
                  <a:lnTo>
                    <a:pt x="13035" y="688"/>
                  </a:lnTo>
                  <a:lnTo>
                    <a:pt x="13285" y="719"/>
                  </a:lnTo>
                  <a:lnTo>
                    <a:pt x="13567" y="782"/>
                  </a:lnTo>
                  <a:lnTo>
                    <a:pt x="13785" y="875"/>
                  </a:lnTo>
                  <a:lnTo>
                    <a:pt x="14035" y="1000"/>
                  </a:lnTo>
                  <a:lnTo>
                    <a:pt x="14254" y="1125"/>
                  </a:lnTo>
                  <a:lnTo>
                    <a:pt x="14473" y="1250"/>
                  </a:lnTo>
                  <a:lnTo>
                    <a:pt x="14661" y="1407"/>
                  </a:lnTo>
                  <a:lnTo>
                    <a:pt x="14817" y="1594"/>
                  </a:lnTo>
                  <a:lnTo>
                    <a:pt x="14973" y="1782"/>
                  </a:lnTo>
                  <a:lnTo>
                    <a:pt x="15098" y="2001"/>
                  </a:lnTo>
                  <a:lnTo>
                    <a:pt x="15223" y="2219"/>
                  </a:lnTo>
                  <a:lnTo>
                    <a:pt x="15317" y="2438"/>
                  </a:lnTo>
                  <a:lnTo>
                    <a:pt x="15379" y="2688"/>
                  </a:lnTo>
                  <a:lnTo>
                    <a:pt x="15411" y="2938"/>
                  </a:lnTo>
                  <a:lnTo>
                    <a:pt x="15442" y="3188"/>
                  </a:lnTo>
                  <a:lnTo>
                    <a:pt x="15442" y="14191"/>
                  </a:lnTo>
                  <a:lnTo>
                    <a:pt x="15442" y="14535"/>
                  </a:lnTo>
                  <a:lnTo>
                    <a:pt x="15505" y="14847"/>
                  </a:lnTo>
                  <a:lnTo>
                    <a:pt x="15567" y="15160"/>
                  </a:lnTo>
                  <a:lnTo>
                    <a:pt x="15692" y="15441"/>
                  </a:lnTo>
                  <a:lnTo>
                    <a:pt x="15848" y="15723"/>
                  </a:lnTo>
                  <a:lnTo>
                    <a:pt x="16005" y="16004"/>
                  </a:lnTo>
                  <a:lnTo>
                    <a:pt x="16192" y="16254"/>
                  </a:lnTo>
                  <a:lnTo>
                    <a:pt x="16411" y="16473"/>
                  </a:lnTo>
                  <a:lnTo>
                    <a:pt x="16661" y="16660"/>
                  </a:lnTo>
                  <a:lnTo>
                    <a:pt x="16911" y="16848"/>
                  </a:lnTo>
                  <a:lnTo>
                    <a:pt x="17192" y="17004"/>
                  </a:lnTo>
                  <a:lnTo>
                    <a:pt x="17474" y="17129"/>
                  </a:lnTo>
                  <a:lnTo>
                    <a:pt x="17786" y="17254"/>
                  </a:lnTo>
                  <a:lnTo>
                    <a:pt x="18099" y="17317"/>
                  </a:lnTo>
                  <a:lnTo>
                    <a:pt x="18443" y="17379"/>
                  </a:lnTo>
                  <a:lnTo>
                    <a:pt x="19318" y="17379"/>
                  </a:lnTo>
                  <a:lnTo>
                    <a:pt x="19662" y="17317"/>
                  </a:lnTo>
                  <a:lnTo>
                    <a:pt x="19974" y="17254"/>
                  </a:lnTo>
                  <a:lnTo>
                    <a:pt x="20287" y="17129"/>
                  </a:lnTo>
                  <a:lnTo>
                    <a:pt x="20568" y="17004"/>
                  </a:lnTo>
                  <a:lnTo>
                    <a:pt x="20850" y="16848"/>
                  </a:lnTo>
                  <a:lnTo>
                    <a:pt x="21100" y="16660"/>
                  </a:lnTo>
                  <a:lnTo>
                    <a:pt x="21350" y="16473"/>
                  </a:lnTo>
                  <a:lnTo>
                    <a:pt x="21568" y="16254"/>
                  </a:lnTo>
                  <a:lnTo>
                    <a:pt x="21756" y="16004"/>
                  </a:lnTo>
                  <a:lnTo>
                    <a:pt x="21912" y="15723"/>
                  </a:lnTo>
                  <a:lnTo>
                    <a:pt x="22069" y="15441"/>
                  </a:lnTo>
                  <a:lnTo>
                    <a:pt x="22194" y="15160"/>
                  </a:lnTo>
                  <a:lnTo>
                    <a:pt x="22256" y="14847"/>
                  </a:lnTo>
                  <a:lnTo>
                    <a:pt x="22319" y="14535"/>
                  </a:lnTo>
                  <a:lnTo>
                    <a:pt x="22350" y="14191"/>
                  </a:lnTo>
                  <a:lnTo>
                    <a:pt x="22350" y="5376"/>
                  </a:lnTo>
                  <a:lnTo>
                    <a:pt x="22350" y="5126"/>
                  </a:lnTo>
                  <a:lnTo>
                    <a:pt x="22381" y="4876"/>
                  </a:lnTo>
                  <a:lnTo>
                    <a:pt x="22444" y="4626"/>
                  </a:lnTo>
                  <a:lnTo>
                    <a:pt x="22537" y="4407"/>
                  </a:lnTo>
                  <a:lnTo>
                    <a:pt x="22662" y="4157"/>
                  </a:lnTo>
                  <a:lnTo>
                    <a:pt x="22787" y="3939"/>
                  </a:lnTo>
                  <a:lnTo>
                    <a:pt x="22944" y="3751"/>
                  </a:lnTo>
                  <a:lnTo>
                    <a:pt x="23131" y="3532"/>
                  </a:lnTo>
                  <a:lnTo>
                    <a:pt x="23319" y="3376"/>
                  </a:lnTo>
                  <a:lnTo>
                    <a:pt x="23506" y="3220"/>
                  </a:lnTo>
                  <a:lnTo>
                    <a:pt x="23725" y="3063"/>
                  </a:lnTo>
                  <a:lnTo>
                    <a:pt x="23975" y="2970"/>
                  </a:lnTo>
                  <a:lnTo>
                    <a:pt x="24225" y="2876"/>
                  </a:lnTo>
                  <a:lnTo>
                    <a:pt x="24475" y="2813"/>
                  </a:lnTo>
                  <a:lnTo>
                    <a:pt x="24725" y="2751"/>
                  </a:lnTo>
                  <a:lnTo>
                    <a:pt x="26788" y="2751"/>
                  </a:lnTo>
                  <a:lnTo>
                    <a:pt x="26788" y="2063"/>
                  </a:lnTo>
                  <a:lnTo>
                    <a:pt x="25007" y="2063"/>
                  </a:lnTo>
                  <a:lnTo>
                    <a:pt x="24663" y="2094"/>
                  </a:lnTo>
                  <a:lnTo>
                    <a:pt x="24319" y="2126"/>
                  </a:lnTo>
                  <a:lnTo>
                    <a:pt x="24007" y="2219"/>
                  </a:lnTo>
                  <a:lnTo>
                    <a:pt x="23694" y="2344"/>
                  </a:lnTo>
                  <a:lnTo>
                    <a:pt x="23413" y="2469"/>
                  </a:lnTo>
                  <a:lnTo>
                    <a:pt x="23131" y="2657"/>
                  </a:lnTo>
                  <a:lnTo>
                    <a:pt x="22881" y="2845"/>
                  </a:lnTo>
                  <a:lnTo>
                    <a:pt x="22631" y="3063"/>
                  </a:lnTo>
                  <a:lnTo>
                    <a:pt x="22412" y="3313"/>
                  </a:lnTo>
                  <a:lnTo>
                    <a:pt x="22225" y="3564"/>
                  </a:lnTo>
                  <a:lnTo>
                    <a:pt x="22069" y="3845"/>
                  </a:lnTo>
                  <a:lnTo>
                    <a:pt x="21912" y="4126"/>
                  </a:lnTo>
                  <a:lnTo>
                    <a:pt x="21819" y="4439"/>
                  </a:lnTo>
                  <a:lnTo>
                    <a:pt x="21725" y="4751"/>
                  </a:lnTo>
                  <a:lnTo>
                    <a:pt x="21662" y="5064"/>
                  </a:lnTo>
                  <a:lnTo>
                    <a:pt x="21662" y="5376"/>
                  </a:lnTo>
                  <a:lnTo>
                    <a:pt x="21662" y="14191"/>
                  </a:lnTo>
                  <a:lnTo>
                    <a:pt x="21631" y="14472"/>
                  </a:lnTo>
                  <a:lnTo>
                    <a:pt x="21600" y="14691"/>
                  </a:lnTo>
                  <a:lnTo>
                    <a:pt x="21537" y="14941"/>
                  </a:lnTo>
                  <a:lnTo>
                    <a:pt x="21443" y="15160"/>
                  </a:lnTo>
                  <a:lnTo>
                    <a:pt x="21318" y="15379"/>
                  </a:lnTo>
                  <a:lnTo>
                    <a:pt x="21193" y="15598"/>
                  </a:lnTo>
                  <a:lnTo>
                    <a:pt x="21037" y="15785"/>
                  </a:lnTo>
                  <a:lnTo>
                    <a:pt x="20881" y="15973"/>
                  </a:lnTo>
                  <a:lnTo>
                    <a:pt x="20693" y="16129"/>
                  </a:lnTo>
                  <a:lnTo>
                    <a:pt x="20474" y="16285"/>
                  </a:lnTo>
                  <a:lnTo>
                    <a:pt x="20256" y="16410"/>
                  </a:lnTo>
                  <a:lnTo>
                    <a:pt x="20037" y="16504"/>
                  </a:lnTo>
                  <a:lnTo>
                    <a:pt x="19787" y="16598"/>
                  </a:lnTo>
                  <a:lnTo>
                    <a:pt x="19537" y="16660"/>
                  </a:lnTo>
                  <a:lnTo>
                    <a:pt x="19255" y="16692"/>
                  </a:lnTo>
                  <a:lnTo>
                    <a:pt x="18505" y="16692"/>
                  </a:lnTo>
                  <a:lnTo>
                    <a:pt x="18255" y="16660"/>
                  </a:lnTo>
                  <a:lnTo>
                    <a:pt x="17974" y="16598"/>
                  </a:lnTo>
                  <a:lnTo>
                    <a:pt x="17724" y="16504"/>
                  </a:lnTo>
                  <a:lnTo>
                    <a:pt x="17505" y="16410"/>
                  </a:lnTo>
                  <a:lnTo>
                    <a:pt x="17286" y="16285"/>
                  </a:lnTo>
                  <a:lnTo>
                    <a:pt x="17067" y="16129"/>
                  </a:lnTo>
                  <a:lnTo>
                    <a:pt x="16880" y="15973"/>
                  </a:lnTo>
                  <a:lnTo>
                    <a:pt x="16724" y="15785"/>
                  </a:lnTo>
                  <a:lnTo>
                    <a:pt x="16567" y="15598"/>
                  </a:lnTo>
                  <a:lnTo>
                    <a:pt x="16442" y="15379"/>
                  </a:lnTo>
                  <a:lnTo>
                    <a:pt x="16317" y="15160"/>
                  </a:lnTo>
                  <a:lnTo>
                    <a:pt x="16223" y="14941"/>
                  </a:lnTo>
                  <a:lnTo>
                    <a:pt x="16161" y="14691"/>
                  </a:lnTo>
                  <a:lnTo>
                    <a:pt x="16130" y="14472"/>
                  </a:lnTo>
                  <a:lnTo>
                    <a:pt x="16098" y="14191"/>
                  </a:lnTo>
                  <a:lnTo>
                    <a:pt x="16098" y="3188"/>
                  </a:lnTo>
                  <a:lnTo>
                    <a:pt x="16098" y="2845"/>
                  </a:lnTo>
                  <a:lnTo>
                    <a:pt x="16036" y="2532"/>
                  </a:lnTo>
                  <a:lnTo>
                    <a:pt x="15973" y="2219"/>
                  </a:lnTo>
                  <a:lnTo>
                    <a:pt x="15848" y="1938"/>
                  </a:lnTo>
                  <a:lnTo>
                    <a:pt x="15692" y="1657"/>
                  </a:lnTo>
                  <a:lnTo>
                    <a:pt x="15536" y="1407"/>
                  </a:lnTo>
                  <a:lnTo>
                    <a:pt x="15348" y="1157"/>
                  </a:lnTo>
                  <a:lnTo>
                    <a:pt x="15129" y="907"/>
                  </a:lnTo>
                  <a:lnTo>
                    <a:pt x="14879" y="719"/>
                  </a:lnTo>
                  <a:lnTo>
                    <a:pt x="14629" y="532"/>
                  </a:lnTo>
                  <a:lnTo>
                    <a:pt x="14348" y="375"/>
                  </a:lnTo>
                  <a:lnTo>
                    <a:pt x="14067" y="250"/>
                  </a:lnTo>
                  <a:lnTo>
                    <a:pt x="13754" y="125"/>
                  </a:lnTo>
                  <a:lnTo>
                    <a:pt x="13442" y="63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501" y="0"/>
                  </a:moveTo>
                  <a:lnTo>
                    <a:pt x="1188" y="32"/>
                  </a:lnTo>
                  <a:lnTo>
                    <a:pt x="907" y="125"/>
                  </a:lnTo>
                  <a:lnTo>
                    <a:pt x="657" y="250"/>
                  </a:lnTo>
                  <a:lnTo>
                    <a:pt x="438" y="438"/>
                  </a:lnTo>
                  <a:lnTo>
                    <a:pt x="250" y="657"/>
                  </a:lnTo>
                  <a:lnTo>
                    <a:pt x="94" y="938"/>
                  </a:lnTo>
                  <a:lnTo>
                    <a:pt x="31" y="1219"/>
                  </a:lnTo>
                  <a:lnTo>
                    <a:pt x="0" y="1532"/>
                  </a:lnTo>
                  <a:lnTo>
                    <a:pt x="0" y="7408"/>
                  </a:lnTo>
                  <a:lnTo>
                    <a:pt x="0" y="7596"/>
                  </a:lnTo>
                  <a:lnTo>
                    <a:pt x="63" y="7783"/>
                  </a:lnTo>
                  <a:lnTo>
                    <a:pt x="157" y="7940"/>
                  </a:lnTo>
                  <a:lnTo>
                    <a:pt x="250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19" y="8315"/>
                  </a:lnTo>
                  <a:lnTo>
                    <a:pt x="907" y="8346"/>
                  </a:lnTo>
                  <a:lnTo>
                    <a:pt x="6939" y="8346"/>
                  </a:lnTo>
                  <a:lnTo>
                    <a:pt x="7127" y="8315"/>
                  </a:lnTo>
                  <a:lnTo>
                    <a:pt x="7314" y="8283"/>
                  </a:lnTo>
                  <a:lnTo>
                    <a:pt x="7471" y="8190"/>
                  </a:lnTo>
                  <a:lnTo>
                    <a:pt x="7596" y="8065"/>
                  </a:lnTo>
                  <a:lnTo>
                    <a:pt x="7690" y="7940"/>
                  </a:lnTo>
                  <a:lnTo>
                    <a:pt x="7783" y="7783"/>
                  </a:lnTo>
                  <a:lnTo>
                    <a:pt x="7846" y="7596"/>
                  </a:lnTo>
                  <a:lnTo>
                    <a:pt x="7877" y="7408"/>
                  </a:lnTo>
                  <a:lnTo>
                    <a:pt x="7877" y="1532"/>
                  </a:lnTo>
                  <a:lnTo>
                    <a:pt x="7846" y="1219"/>
                  </a:lnTo>
                  <a:lnTo>
                    <a:pt x="7752" y="938"/>
                  </a:lnTo>
                  <a:lnTo>
                    <a:pt x="7596" y="657"/>
                  </a:lnTo>
                  <a:lnTo>
                    <a:pt x="7408" y="438"/>
                  </a:lnTo>
                  <a:lnTo>
                    <a:pt x="7189" y="250"/>
                  </a:lnTo>
                  <a:lnTo>
                    <a:pt x="6939" y="125"/>
                  </a:lnTo>
                  <a:lnTo>
                    <a:pt x="6658" y="32"/>
                  </a:lnTo>
                  <a:lnTo>
                    <a:pt x="6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3058715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39" y="8346"/>
                  </a:moveTo>
                  <a:lnTo>
                    <a:pt x="907" y="8346"/>
                  </a:lnTo>
                  <a:lnTo>
                    <a:pt x="907" y="8346"/>
                  </a:lnTo>
                  <a:lnTo>
                    <a:pt x="719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50" y="8065"/>
                  </a:lnTo>
                  <a:lnTo>
                    <a:pt x="157" y="7940"/>
                  </a:lnTo>
                  <a:lnTo>
                    <a:pt x="63" y="7783"/>
                  </a:lnTo>
                  <a:lnTo>
                    <a:pt x="0" y="7596"/>
                  </a:lnTo>
                  <a:lnTo>
                    <a:pt x="0" y="7408"/>
                  </a:lnTo>
                  <a:lnTo>
                    <a:pt x="0" y="1532"/>
                  </a:lnTo>
                  <a:lnTo>
                    <a:pt x="0" y="1532"/>
                  </a:lnTo>
                  <a:lnTo>
                    <a:pt x="31" y="1219"/>
                  </a:lnTo>
                  <a:lnTo>
                    <a:pt x="94" y="938"/>
                  </a:lnTo>
                  <a:lnTo>
                    <a:pt x="250" y="657"/>
                  </a:lnTo>
                  <a:lnTo>
                    <a:pt x="438" y="438"/>
                  </a:lnTo>
                  <a:lnTo>
                    <a:pt x="657" y="250"/>
                  </a:lnTo>
                  <a:lnTo>
                    <a:pt x="907" y="125"/>
                  </a:lnTo>
                  <a:lnTo>
                    <a:pt x="1188" y="32"/>
                  </a:lnTo>
                  <a:lnTo>
                    <a:pt x="1501" y="0"/>
                  </a:lnTo>
                  <a:lnTo>
                    <a:pt x="6345" y="0"/>
                  </a:lnTo>
                  <a:lnTo>
                    <a:pt x="6345" y="0"/>
                  </a:lnTo>
                  <a:lnTo>
                    <a:pt x="6658" y="32"/>
                  </a:lnTo>
                  <a:lnTo>
                    <a:pt x="6939" y="125"/>
                  </a:lnTo>
                  <a:lnTo>
                    <a:pt x="7189" y="250"/>
                  </a:lnTo>
                  <a:lnTo>
                    <a:pt x="7408" y="438"/>
                  </a:lnTo>
                  <a:lnTo>
                    <a:pt x="7596" y="657"/>
                  </a:lnTo>
                  <a:lnTo>
                    <a:pt x="7752" y="938"/>
                  </a:lnTo>
                  <a:lnTo>
                    <a:pt x="7846" y="1219"/>
                  </a:lnTo>
                  <a:lnTo>
                    <a:pt x="7877" y="1532"/>
                  </a:lnTo>
                  <a:lnTo>
                    <a:pt x="7877" y="7408"/>
                  </a:lnTo>
                  <a:lnTo>
                    <a:pt x="7877" y="7408"/>
                  </a:lnTo>
                  <a:lnTo>
                    <a:pt x="7846" y="7596"/>
                  </a:lnTo>
                  <a:lnTo>
                    <a:pt x="7783" y="7783"/>
                  </a:lnTo>
                  <a:lnTo>
                    <a:pt x="7690" y="7940"/>
                  </a:lnTo>
                  <a:lnTo>
                    <a:pt x="7596" y="8065"/>
                  </a:lnTo>
                  <a:lnTo>
                    <a:pt x="7471" y="8190"/>
                  </a:lnTo>
                  <a:lnTo>
                    <a:pt x="7314" y="8283"/>
                  </a:lnTo>
                  <a:lnTo>
                    <a:pt x="7127" y="8315"/>
                  </a:lnTo>
                  <a:lnTo>
                    <a:pt x="6939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7408"/>
                  </a:lnTo>
                  <a:lnTo>
                    <a:pt x="32" y="7596"/>
                  </a:lnTo>
                  <a:lnTo>
                    <a:pt x="95" y="7783"/>
                  </a:lnTo>
                  <a:lnTo>
                    <a:pt x="157" y="7940"/>
                  </a:lnTo>
                  <a:lnTo>
                    <a:pt x="282" y="8065"/>
                  </a:lnTo>
                  <a:lnTo>
                    <a:pt x="407" y="8190"/>
                  </a:lnTo>
                  <a:lnTo>
                    <a:pt x="563" y="8283"/>
                  </a:lnTo>
                  <a:lnTo>
                    <a:pt x="751" y="8315"/>
                  </a:lnTo>
                  <a:lnTo>
                    <a:pt x="939" y="8346"/>
                  </a:lnTo>
                  <a:lnTo>
                    <a:pt x="6971" y="8346"/>
                  </a:lnTo>
                  <a:lnTo>
                    <a:pt x="7159" y="8315"/>
                  </a:lnTo>
                  <a:lnTo>
                    <a:pt x="7315" y="8283"/>
                  </a:lnTo>
                  <a:lnTo>
                    <a:pt x="7471" y="8190"/>
                  </a:lnTo>
                  <a:lnTo>
                    <a:pt x="7628" y="8065"/>
                  </a:lnTo>
                  <a:lnTo>
                    <a:pt x="7721" y="7940"/>
                  </a:lnTo>
                  <a:lnTo>
                    <a:pt x="7815" y="7783"/>
                  </a:lnTo>
                  <a:lnTo>
                    <a:pt x="7878" y="7596"/>
                  </a:lnTo>
                  <a:lnTo>
                    <a:pt x="7878" y="7408"/>
                  </a:lnTo>
                  <a:lnTo>
                    <a:pt x="7878" y="1219"/>
                  </a:lnTo>
                  <a:lnTo>
                    <a:pt x="7846" y="969"/>
                  </a:lnTo>
                  <a:lnTo>
                    <a:pt x="7784" y="750"/>
                  </a:lnTo>
                  <a:lnTo>
                    <a:pt x="7690" y="532"/>
                  </a:lnTo>
                  <a:lnTo>
                    <a:pt x="7534" y="375"/>
                  </a:lnTo>
                  <a:lnTo>
                    <a:pt x="7346" y="219"/>
                  </a:lnTo>
                  <a:lnTo>
                    <a:pt x="7127" y="94"/>
                  </a:lnTo>
                  <a:lnTo>
                    <a:pt x="6909" y="32"/>
                  </a:lnTo>
                  <a:lnTo>
                    <a:pt x="6659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3711476" y="1786969"/>
              <a:ext cx="467382" cy="495168"/>
            </a:xfrm>
            <a:custGeom>
              <a:avLst/>
              <a:gdLst/>
              <a:ahLst/>
              <a:cxnLst/>
              <a:rect l="l" t="t" r="r" b="b"/>
              <a:pathLst>
                <a:path w="7878" h="8346" fill="none" extrusionOk="0">
                  <a:moveTo>
                    <a:pt x="6971" y="8346"/>
                  </a:moveTo>
                  <a:lnTo>
                    <a:pt x="939" y="8346"/>
                  </a:lnTo>
                  <a:lnTo>
                    <a:pt x="939" y="8346"/>
                  </a:lnTo>
                  <a:lnTo>
                    <a:pt x="751" y="8315"/>
                  </a:lnTo>
                  <a:lnTo>
                    <a:pt x="563" y="8283"/>
                  </a:lnTo>
                  <a:lnTo>
                    <a:pt x="407" y="8190"/>
                  </a:lnTo>
                  <a:lnTo>
                    <a:pt x="282" y="8065"/>
                  </a:lnTo>
                  <a:lnTo>
                    <a:pt x="157" y="7940"/>
                  </a:lnTo>
                  <a:lnTo>
                    <a:pt x="95" y="7783"/>
                  </a:lnTo>
                  <a:lnTo>
                    <a:pt x="32" y="7596"/>
                  </a:lnTo>
                  <a:lnTo>
                    <a:pt x="1" y="7408"/>
                  </a:lnTo>
                  <a:lnTo>
                    <a:pt x="1" y="1219"/>
                  </a:lnTo>
                  <a:lnTo>
                    <a:pt x="1" y="1219"/>
                  </a:lnTo>
                  <a:lnTo>
                    <a:pt x="32" y="969"/>
                  </a:lnTo>
                  <a:lnTo>
                    <a:pt x="95" y="750"/>
                  </a:lnTo>
                  <a:lnTo>
                    <a:pt x="220" y="532"/>
                  </a:lnTo>
                  <a:lnTo>
                    <a:pt x="376" y="375"/>
                  </a:lnTo>
                  <a:lnTo>
                    <a:pt x="563" y="219"/>
                  </a:lnTo>
                  <a:lnTo>
                    <a:pt x="751" y="94"/>
                  </a:lnTo>
                  <a:lnTo>
                    <a:pt x="1001" y="32"/>
                  </a:lnTo>
                  <a:lnTo>
                    <a:pt x="1251" y="0"/>
                  </a:lnTo>
                  <a:lnTo>
                    <a:pt x="6659" y="0"/>
                  </a:lnTo>
                  <a:lnTo>
                    <a:pt x="6659" y="0"/>
                  </a:lnTo>
                  <a:lnTo>
                    <a:pt x="6909" y="32"/>
                  </a:lnTo>
                  <a:lnTo>
                    <a:pt x="7127" y="94"/>
                  </a:lnTo>
                  <a:lnTo>
                    <a:pt x="7346" y="219"/>
                  </a:lnTo>
                  <a:lnTo>
                    <a:pt x="7534" y="375"/>
                  </a:lnTo>
                  <a:lnTo>
                    <a:pt x="7690" y="532"/>
                  </a:lnTo>
                  <a:lnTo>
                    <a:pt x="7784" y="750"/>
                  </a:lnTo>
                  <a:lnTo>
                    <a:pt x="7846" y="969"/>
                  </a:lnTo>
                  <a:lnTo>
                    <a:pt x="7878" y="1219"/>
                  </a:lnTo>
                  <a:lnTo>
                    <a:pt x="7878" y="7408"/>
                  </a:lnTo>
                  <a:lnTo>
                    <a:pt x="7878" y="7408"/>
                  </a:lnTo>
                  <a:lnTo>
                    <a:pt x="7878" y="7596"/>
                  </a:lnTo>
                  <a:lnTo>
                    <a:pt x="7815" y="7783"/>
                  </a:lnTo>
                  <a:lnTo>
                    <a:pt x="7721" y="7940"/>
                  </a:lnTo>
                  <a:lnTo>
                    <a:pt x="7628" y="8065"/>
                  </a:lnTo>
                  <a:lnTo>
                    <a:pt x="7471" y="8190"/>
                  </a:lnTo>
                  <a:lnTo>
                    <a:pt x="7315" y="8283"/>
                  </a:lnTo>
                  <a:lnTo>
                    <a:pt x="7159" y="8315"/>
                  </a:lnTo>
                  <a:lnTo>
                    <a:pt x="6971" y="83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31" y="7190"/>
                  </a:lnTo>
                  <a:lnTo>
                    <a:pt x="63" y="7283"/>
                  </a:lnTo>
                  <a:lnTo>
                    <a:pt x="94" y="7377"/>
                  </a:lnTo>
                  <a:lnTo>
                    <a:pt x="188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69" y="7627"/>
                  </a:lnTo>
                  <a:lnTo>
                    <a:pt x="3501" y="7627"/>
                  </a:lnTo>
                  <a:lnTo>
                    <a:pt x="3595" y="7596"/>
                  </a:lnTo>
                  <a:lnTo>
                    <a:pt x="3688" y="7533"/>
                  </a:lnTo>
                  <a:lnTo>
                    <a:pt x="3782" y="7471"/>
                  </a:lnTo>
                  <a:lnTo>
                    <a:pt x="3845" y="7377"/>
                  </a:lnTo>
                  <a:lnTo>
                    <a:pt x="3907" y="7283"/>
                  </a:lnTo>
                  <a:lnTo>
                    <a:pt x="3938" y="7190"/>
                  </a:lnTo>
                  <a:lnTo>
                    <a:pt x="3938" y="7065"/>
                  </a:lnTo>
                  <a:lnTo>
                    <a:pt x="3938" y="876"/>
                  </a:lnTo>
                  <a:lnTo>
                    <a:pt x="3938" y="688"/>
                  </a:lnTo>
                  <a:lnTo>
                    <a:pt x="3876" y="532"/>
                  </a:lnTo>
                  <a:lnTo>
                    <a:pt x="3782" y="376"/>
                  </a:lnTo>
                  <a:lnTo>
                    <a:pt x="3688" y="250"/>
                  </a:lnTo>
                  <a:lnTo>
                    <a:pt x="3563" y="157"/>
                  </a:lnTo>
                  <a:lnTo>
                    <a:pt x="3407" y="63"/>
                  </a:lnTo>
                  <a:lnTo>
                    <a:pt x="3251" y="32"/>
                  </a:lnTo>
                  <a:lnTo>
                    <a:pt x="3063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828358" y="1701650"/>
              <a:ext cx="233691" cy="452569"/>
            </a:xfrm>
            <a:custGeom>
              <a:avLst/>
              <a:gdLst/>
              <a:ahLst/>
              <a:cxnLst/>
              <a:rect l="l" t="t" r="r" b="b"/>
              <a:pathLst>
                <a:path w="3939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69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88" y="7471"/>
                  </a:lnTo>
                  <a:lnTo>
                    <a:pt x="94" y="7377"/>
                  </a:lnTo>
                  <a:lnTo>
                    <a:pt x="63" y="7283"/>
                  </a:lnTo>
                  <a:lnTo>
                    <a:pt x="31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31" y="688"/>
                  </a:lnTo>
                  <a:lnTo>
                    <a:pt x="94" y="532"/>
                  </a:lnTo>
                  <a:lnTo>
                    <a:pt x="156" y="376"/>
                  </a:lnTo>
                  <a:lnTo>
                    <a:pt x="281" y="250"/>
                  </a:lnTo>
                  <a:lnTo>
                    <a:pt x="406" y="157"/>
                  </a:lnTo>
                  <a:lnTo>
                    <a:pt x="531" y="63"/>
                  </a:lnTo>
                  <a:lnTo>
                    <a:pt x="719" y="32"/>
                  </a:lnTo>
                  <a:lnTo>
                    <a:pt x="875" y="0"/>
                  </a:lnTo>
                  <a:lnTo>
                    <a:pt x="3063" y="0"/>
                  </a:lnTo>
                  <a:lnTo>
                    <a:pt x="3063" y="0"/>
                  </a:lnTo>
                  <a:lnTo>
                    <a:pt x="3251" y="32"/>
                  </a:lnTo>
                  <a:lnTo>
                    <a:pt x="3407" y="63"/>
                  </a:lnTo>
                  <a:lnTo>
                    <a:pt x="3563" y="157"/>
                  </a:lnTo>
                  <a:lnTo>
                    <a:pt x="3688" y="250"/>
                  </a:lnTo>
                  <a:lnTo>
                    <a:pt x="3782" y="376"/>
                  </a:lnTo>
                  <a:lnTo>
                    <a:pt x="3876" y="532"/>
                  </a:lnTo>
                  <a:lnTo>
                    <a:pt x="3938" y="688"/>
                  </a:lnTo>
                  <a:lnTo>
                    <a:pt x="3938" y="876"/>
                  </a:lnTo>
                  <a:lnTo>
                    <a:pt x="3938" y="7065"/>
                  </a:lnTo>
                  <a:lnTo>
                    <a:pt x="3938" y="7065"/>
                  </a:lnTo>
                  <a:lnTo>
                    <a:pt x="3938" y="7190"/>
                  </a:lnTo>
                  <a:lnTo>
                    <a:pt x="3907" y="7283"/>
                  </a:lnTo>
                  <a:lnTo>
                    <a:pt x="3845" y="7377"/>
                  </a:lnTo>
                  <a:lnTo>
                    <a:pt x="3782" y="7471"/>
                  </a:lnTo>
                  <a:lnTo>
                    <a:pt x="3688" y="7533"/>
                  </a:lnTo>
                  <a:lnTo>
                    <a:pt x="3595" y="7596"/>
                  </a:lnTo>
                  <a:lnTo>
                    <a:pt x="3501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extrusionOk="0">
                  <a:moveTo>
                    <a:pt x="844" y="0"/>
                  </a:moveTo>
                  <a:lnTo>
                    <a:pt x="688" y="32"/>
                  </a:lnTo>
                  <a:lnTo>
                    <a:pt x="532" y="63"/>
                  </a:lnTo>
                  <a:lnTo>
                    <a:pt x="376" y="157"/>
                  </a:lnTo>
                  <a:lnTo>
                    <a:pt x="250" y="250"/>
                  </a:lnTo>
                  <a:lnTo>
                    <a:pt x="125" y="376"/>
                  </a:lnTo>
                  <a:lnTo>
                    <a:pt x="63" y="532"/>
                  </a:lnTo>
                  <a:lnTo>
                    <a:pt x="0" y="688"/>
                  </a:lnTo>
                  <a:lnTo>
                    <a:pt x="0" y="876"/>
                  </a:lnTo>
                  <a:lnTo>
                    <a:pt x="0" y="7065"/>
                  </a:lnTo>
                  <a:lnTo>
                    <a:pt x="0" y="7190"/>
                  </a:lnTo>
                  <a:lnTo>
                    <a:pt x="32" y="7283"/>
                  </a:lnTo>
                  <a:lnTo>
                    <a:pt x="94" y="7377"/>
                  </a:lnTo>
                  <a:lnTo>
                    <a:pt x="157" y="7471"/>
                  </a:lnTo>
                  <a:lnTo>
                    <a:pt x="250" y="7533"/>
                  </a:lnTo>
                  <a:lnTo>
                    <a:pt x="344" y="7596"/>
                  </a:lnTo>
                  <a:lnTo>
                    <a:pt x="438" y="7627"/>
                  </a:lnTo>
                  <a:lnTo>
                    <a:pt x="3470" y="7627"/>
                  </a:lnTo>
                  <a:lnTo>
                    <a:pt x="3595" y="7596"/>
                  </a:lnTo>
                  <a:lnTo>
                    <a:pt x="3689" y="7533"/>
                  </a:lnTo>
                  <a:lnTo>
                    <a:pt x="3751" y="7471"/>
                  </a:lnTo>
                  <a:lnTo>
                    <a:pt x="3814" y="7377"/>
                  </a:lnTo>
                  <a:lnTo>
                    <a:pt x="3876" y="7283"/>
                  </a:lnTo>
                  <a:lnTo>
                    <a:pt x="3908" y="7190"/>
                  </a:lnTo>
                  <a:lnTo>
                    <a:pt x="3908" y="7065"/>
                  </a:lnTo>
                  <a:lnTo>
                    <a:pt x="3908" y="876"/>
                  </a:lnTo>
                  <a:lnTo>
                    <a:pt x="3908" y="688"/>
                  </a:lnTo>
                  <a:lnTo>
                    <a:pt x="3845" y="532"/>
                  </a:lnTo>
                  <a:lnTo>
                    <a:pt x="3783" y="376"/>
                  </a:lnTo>
                  <a:lnTo>
                    <a:pt x="3658" y="250"/>
                  </a:lnTo>
                  <a:lnTo>
                    <a:pt x="3533" y="157"/>
                  </a:lnTo>
                  <a:lnTo>
                    <a:pt x="3407" y="63"/>
                  </a:lnTo>
                  <a:lnTo>
                    <a:pt x="3220" y="3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3175538" y="1701650"/>
              <a:ext cx="231852" cy="452569"/>
            </a:xfrm>
            <a:custGeom>
              <a:avLst/>
              <a:gdLst/>
              <a:ahLst/>
              <a:cxnLst/>
              <a:rect l="l" t="t" r="r" b="b"/>
              <a:pathLst>
                <a:path w="3908" h="7628" fill="none" extrusionOk="0">
                  <a:moveTo>
                    <a:pt x="3376" y="7627"/>
                  </a:moveTo>
                  <a:lnTo>
                    <a:pt x="563" y="7627"/>
                  </a:lnTo>
                  <a:lnTo>
                    <a:pt x="563" y="7627"/>
                  </a:lnTo>
                  <a:lnTo>
                    <a:pt x="438" y="7627"/>
                  </a:lnTo>
                  <a:lnTo>
                    <a:pt x="344" y="7596"/>
                  </a:lnTo>
                  <a:lnTo>
                    <a:pt x="250" y="7533"/>
                  </a:lnTo>
                  <a:lnTo>
                    <a:pt x="157" y="7471"/>
                  </a:lnTo>
                  <a:lnTo>
                    <a:pt x="94" y="7377"/>
                  </a:lnTo>
                  <a:lnTo>
                    <a:pt x="32" y="7283"/>
                  </a:lnTo>
                  <a:lnTo>
                    <a:pt x="0" y="7190"/>
                  </a:lnTo>
                  <a:lnTo>
                    <a:pt x="0" y="7065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0" y="688"/>
                  </a:lnTo>
                  <a:lnTo>
                    <a:pt x="63" y="532"/>
                  </a:lnTo>
                  <a:lnTo>
                    <a:pt x="125" y="376"/>
                  </a:lnTo>
                  <a:lnTo>
                    <a:pt x="250" y="250"/>
                  </a:lnTo>
                  <a:lnTo>
                    <a:pt x="376" y="157"/>
                  </a:lnTo>
                  <a:lnTo>
                    <a:pt x="532" y="63"/>
                  </a:lnTo>
                  <a:lnTo>
                    <a:pt x="688" y="32"/>
                  </a:lnTo>
                  <a:lnTo>
                    <a:pt x="844" y="0"/>
                  </a:lnTo>
                  <a:lnTo>
                    <a:pt x="3064" y="0"/>
                  </a:lnTo>
                  <a:lnTo>
                    <a:pt x="3064" y="0"/>
                  </a:lnTo>
                  <a:lnTo>
                    <a:pt x="3220" y="32"/>
                  </a:lnTo>
                  <a:lnTo>
                    <a:pt x="3407" y="63"/>
                  </a:lnTo>
                  <a:lnTo>
                    <a:pt x="3533" y="157"/>
                  </a:lnTo>
                  <a:lnTo>
                    <a:pt x="3658" y="250"/>
                  </a:lnTo>
                  <a:lnTo>
                    <a:pt x="3783" y="376"/>
                  </a:lnTo>
                  <a:lnTo>
                    <a:pt x="3845" y="532"/>
                  </a:lnTo>
                  <a:lnTo>
                    <a:pt x="3908" y="688"/>
                  </a:lnTo>
                  <a:lnTo>
                    <a:pt x="3908" y="876"/>
                  </a:lnTo>
                  <a:lnTo>
                    <a:pt x="3908" y="7065"/>
                  </a:lnTo>
                  <a:lnTo>
                    <a:pt x="3908" y="7065"/>
                  </a:lnTo>
                  <a:lnTo>
                    <a:pt x="3908" y="7190"/>
                  </a:lnTo>
                  <a:lnTo>
                    <a:pt x="3876" y="7283"/>
                  </a:lnTo>
                  <a:lnTo>
                    <a:pt x="3814" y="7377"/>
                  </a:lnTo>
                  <a:lnTo>
                    <a:pt x="3751" y="7471"/>
                  </a:lnTo>
                  <a:lnTo>
                    <a:pt x="3689" y="7533"/>
                  </a:lnTo>
                  <a:lnTo>
                    <a:pt x="3595" y="7596"/>
                  </a:lnTo>
                  <a:lnTo>
                    <a:pt x="3470" y="7627"/>
                  </a:lnTo>
                  <a:lnTo>
                    <a:pt x="3376" y="76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extrusionOk="0">
                  <a:moveTo>
                    <a:pt x="13535" y="1"/>
                  </a:moveTo>
                  <a:lnTo>
                    <a:pt x="12160" y="32"/>
                  </a:lnTo>
                  <a:lnTo>
                    <a:pt x="10816" y="63"/>
                  </a:lnTo>
                  <a:lnTo>
                    <a:pt x="9503" y="94"/>
                  </a:lnTo>
                  <a:lnTo>
                    <a:pt x="8284" y="157"/>
                  </a:lnTo>
                  <a:lnTo>
                    <a:pt x="7096" y="251"/>
                  </a:lnTo>
                  <a:lnTo>
                    <a:pt x="5971" y="344"/>
                  </a:lnTo>
                  <a:lnTo>
                    <a:pt x="4939" y="438"/>
                  </a:lnTo>
                  <a:lnTo>
                    <a:pt x="3970" y="563"/>
                  </a:lnTo>
                  <a:lnTo>
                    <a:pt x="3095" y="688"/>
                  </a:lnTo>
                  <a:lnTo>
                    <a:pt x="2314" y="845"/>
                  </a:lnTo>
                  <a:lnTo>
                    <a:pt x="1626" y="1001"/>
                  </a:lnTo>
                  <a:lnTo>
                    <a:pt x="1063" y="1157"/>
                  </a:lnTo>
                  <a:lnTo>
                    <a:pt x="595" y="1345"/>
                  </a:lnTo>
                  <a:lnTo>
                    <a:pt x="282" y="1501"/>
                  </a:lnTo>
                  <a:lnTo>
                    <a:pt x="157" y="1595"/>
                  </a:lnTo>
                  <a:lnTo>
                    <a:pt x="63" y="1689"/>
                  </a:lnTo>
                  <a:lnTo>
                    <a:pt x="32" y="1782"/>
                  </a:lnTo>
                  <a:lnTo>
                    <a:pt x="1" y="1876"/>
                  </a:lnTo>
                  <a:lnTo>
                    <a:pt x="32" y="1970"/>
                  </a:lnTo>
                  <a:lnTo>
                    <a:pt x="63" y="2095"/>
                  </a:lnTo>
                  <a:lnTo>
                    <a:pt x="157" y="2189"/>
                  </a:lnTo>
                  <a:lnTo>
                    <a:pt x="282" y="2251"/>
                  </a:lnTo>
                  <a:lnTo>
                    <a:pt x="595" y="2439"/>
                  </a:lnTo>
                  <a:lnTo>
                    <a:pt x="1063" y="2626"/>
                  </a:lnTo>
                  <a:lnTo>
                    <a:pt x="1626" y="2783"/>
                  </a:lnTo>
                  <a:lnTo>
                    <a:pt x="2314" y="2939"/>
                  </a:lnTo>
                  <a:lnTo>
                    <a:pt x="3095" y="3095"/>
                  </a:lnTo>
                  <a:lnTo>
                    <a:pt x="3970" y="3220"/>
                  </a:lnTo>
                  <a:lnTo>
                    <a:pt x="4939" y="3345"/>
                  </a:lnTo>
                  <a:lnTo>
                    <a:pt x="5971" y="3439"/>
                  </a:lnTo>
                  <a:lnTo>
                    <a:pt x="7096" y="3533"/>
                  </a:lnTo>
                  <a:lnTo>
                    <a:pt x="8284" y="3626"/>
                  </a:lnTo>
                  <a:lnTo>
                    <a:pt x="9503" y="3689"/>
                  </a:lnTo>
                  <a:lnTo>
                    <a:pt x="10816" y="3720"/>
                  </a:lnTo>
                  <a:lnTo>
                    <a:pt x="12160" y="3751"/>
                  </a:lnTo>
                  <a:lnTo>
                    <a:pt x="14942" y="3751"/>
                  </a:lnTo>
                  <a:lnTo>
                    <a:pt x="16286" y="3720"/>
                  </a:lnTo>
                  <a:lnTo>
                    <a:pt x="17567" y="3689"/>
                  </a:lnTo>
                  <a:lnTo>
                    <a:pt x="18818" y="3626"/>
                  </a:lnTo>
                  <a:lnTo>
                    <a:pt x="20005" y="3533"/>
                  </a:lnTo>
                  <a:lnTo>
                    <a:pt x="21131" y="3439"/>
                  </a:lnTo>
                  <a:lnTo>
                    <a:pt x="22162" y="3345"/>
                  </a:lnTo>
                  <a:lnTo>
                    <a:pt x="23131" y="3220"/>
                  </a:lnTo>
                  <a:lnTo>
                    <a:pt x="24006" y="3095"/>
                  </a:lnTo>
                  <a:lnTo>
                    <a:pt x="24788" y="2939"/>
                  </a:lnTo>
                  <a:lnTo>
                    <a:pt x="25444" y="2783"/>
                  </a:lnTo>
                  <a:lnTo>
                    <a:pt x="26038" y="2626"/>
                  </a:lnTo>
                  <a:lnTo>
                    <a:pt x="26476" y="2439"/>
                  </a:lnTo>
                  <a:lnTo>
                    <a:pt x="26820" y="2251"/>
                  </a:lnTo>
                  <a:lnTo>
                    <a:pt x="26945" y="2189"/>
                  </a:lnTo>
                  <a:lnTo>
                    <a:pt x="27007" y="2095"/>
                  </a:lnTo>
                  <a:lnTo>
                    <a:pt x="27070" y="1970"/>
                  </a:lnTo>
                  <a:lnTo>
                    <a:pt x="27101" y="1876"/>
                  </a:lnTo>
                  <a:lnTo>
                    <a:pt x="27070" y="1782"/>
                  </a:lnTo>
                  <a:lnTo>
                    <a:pt x="27007" y="1689"/>
                  </a:lnTo>
                  <a:lnTo>
                    <a:pt x="26945" y="1595"/>
                  </a:lnTo>
                  <a:lnTo>
                    <a:pt x="26820" y="1501"/>
                  </a:lnTo>
                  <a:lnTo>
                    <a:pt x="26476" y="1345"/>
                  </a:lnTo>
                  <a:lnTo>
                    <a:pt x="26038" y="1157"/>
                  </a:lnTo>
                  <a:lnTo>
                    <a:pt x="25444" y="1001"/>
                  </a:lnTo>
                  <a:lnTo>
                    <a:pt x="24788" y="845"/>
                  </a:lnTo>
                  <a:lnTo>
                    <a:pt x="24006" y="688"/>
                  </a:lnTo>
                  <a:lnTo>
                    <a:pt x="23131" y="563"/>
                  </a:lnTo>
                  <a:lnTo>
                    <a:pt x="22162" y="438"/>
                  </a:lnTo>
                  <a:lnTo>
                    <a:pt x="21131" y="344"/>
                  </a:lnTo>
                  <a:lnTo>
                    <a:pt x="20005" y="251"/>
                  </a:lnTo>
                  <a:lnTo>
                    <a:pt x="18818" y="157"/>
                  </a:lnTo>
                  <a:lnTo>
                    <a:pt x="17567" y="94"/>
                  </a:lnTo>
                  <a:lnTo>
                    <a:pt x="16286" y="63"/>
                  </a:lnTo>
                  <a:lnTo>
                    <a:pt x="14942" y="32"/>
                  </a:lnTo>
                  <a:lnTo>
                    <a:pt x="13535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810177" y="1933458"/>
              <a:ext cx="1607835" cy="222606"/>
            </a:xfrm>
            <a:custGeom>
              <a:avLst/>
              <a:gdLst/>
              <a:ahLst/>
              <a:cxnLst/>
              <a:rect l="l" t="t" r="r" b="b"/>
              <a:pathLst>
                <a:path w="27101" h="3752" fill="none" extrusionOk="0">
                  <a:moveTo>
                    <a:pt x="27101" y="1876"/>
                  </a:moveTo>
                  <a:lnTo>
                    <a:pt x="27101" y="1876"/>
                  </a:lnTo>
                  <a:lnTo>
                    <a:pt x="27070" y="1970"/>
                  </a:lnTo>
                  <a:lnTo>
                    <a:pt x="27007" y="2095"/>
                  </a:lnTo>
                  <a:lnTo>
                    <a:pt x="26945" y="2189"/>
                  </a:lnTo>
                  <a:lnTo>
                    <a:pt x="26820" y="2251"/>
                  </a:lnTo>
                  <a:lnTo>
                    <a:pt x="26476" y="2439"/>
                  </a:lnTo>
                  <a:lnTo>
                    <a:pt x="26038" y="2626"/>
                  </a:lnTo>
                  <a:lnTo>
                    <a:pt x="25444" y="2783"/>
                  </a:lnTo>
                  <a:lnTo>
                    <a:pt x="24788" y="2939"/>
                  </a:lnTo>
                  <a:lnTo>
                    <a:pt x="24006" y="3095"/>
                  </a:lnTo>
                  <a:lnTo>
                    <a:pt x="23131" y="3220"/>
                  </a:lnTo>
                  <a:lnTo>
                    <a:pt x="22162" y="3345"/>
                  </a:lnTo>
                  <a:lnTo>
                    <a:pt x="21131" y="3439"/>
                  </a:lnTo>
                  <a:lnTo>
                    <a:pt x="20005" y="3533"/>
                  </a:lnTo>
                  <a:lnTo>
                    <a:pt x="18818" y="3626"/>
                  </a:lnTo>
                  <a:lnTo>
                    <a:pt x="17567" y="3689"/>
                  </a:lnTo>
                  <a:lnTo>
                    <a:pt x="16286" y="3720"/>
                  </a:lnTo>
                  <a:lnTo>
                    <a:pt x="14942" y="3751"/>
                  </a:lnTo>
                  <a:lnTo>
                    <a:pt x="13535" y="3751"/>
                  </a:lnTo>
                  <a:lnTo>
                    <a:pt x="13535" y="3751"/>
                  </a:lnTo>
                  <a:lnTo>
                    <a:pt x="12160" y="3751"/>
                  </a:lnTo>
                  <a:lnTo>
                    <a:pt x="10816" y="3720"/>
                  </a:lnTo>
                  <a:lnTo>
                    <a:pt x="9503" y="3689"/>
                  </a:lnTo>
                  <a:lnTo>
                    <a:pt x="8284" y="3626"/>
                  </a:lnTo>
                  <a:lnTo>
                    <a:pt x="7096" y="3533"/>
                  </a:lnTo>
                  <a:lnTo>
                    <a:pt x="5971" y="3439"/>
                  </a:lnTo>
                  <a:lnTo>
                    <a:pt x="4939" y="3345"/>
                  </a:lnTo>
                  <a:lnTo>
                    <a:pt x="3970" y="3220"/>
                  </a:lnTo>
                  <a:lnTo>
                    <a:pt x="3095" y="3095"/>
                  </a:lnTo>
                  <a:lnTo>
                    <a:pt x="2314" y="2939"/>
                  </a:lnTo>
                  <a:lnTo>
                    <a:pt x="1626" y="2783"/>
                  </a:lnTo>
                  <a:lnTo>
                    <a:pt x="1063" y="2626"/>
                  </a:lnTo>
                  <a:lnTo>
                    <a:pt x="595" y="2439"/>
                  </a:lnTo>
                  <a:lnTo>
                    <a:pt x="282" y="2251"/>
                  </a:lnTo>
                  <a:lnTo>
                    <a:pt x="157" y="2189"/>
                  </a:lnTo>
                  <a:lnTo>
                    <a:pt x="63" y="2095"/>
                  </a:lnTo>
                  <a:lnTo>
                    <a:pt x="32" y="1970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32" y="1782"/>
                  </a:lnTo>
                  <a:lnTo>
                    <a:pt x="63" y="1689"/>
                  </a:lnTo>
                  <a:lnTo>
                    <a:pt x="157" y="1595"/>
                  </a:lnTo>
                  <a:lnTo>
                    <a:pt x="282" y="1501"/>
                  </a:lnTo>
                  <a:lnTo>
                    <a:pt x="595" y="1345"/>
                  </a:lnTo>
                  <a:lnTo>
                    <a:pt x="1063" y="1157"/>
                  </a:lnTo>
                  <a:lnTo>
                    <a:pt x="1626" y="1001"/>
                  </a:lnTo>
                  <a:lnTo>
                    <a:pt x="2314" y="845"/>
                  </a:lnTo>
                  <a:lnTo>
                    <a:pt x="3095" y="688"/>
                  </a:lnTo>
                  <a:lnTo>
                    <a:pt x="3970" y="563"/>
                  </a:lnTo>
                  <a:lnTo>
                    <a:pt x="4939" y="438"/>
                  </a:lnTo>
                  <a:lnTo>
                    <a:pt x="5971" y="344"/>
                  </a:lnTo>
                  <a:lnTo>
                    <a:pt x="7096" y="251"/>
                  </a:lnTo>
                  <a:lnTo>
                    <a:pt x="8284" y="157"/>
                  </a:lnTo>
                  <a:lnTo>
                    <a:pt x="9503" y="94"/>
                  </a:lnTo>
                  <a:lnTo>
                    <a:pt x="10816" y="63"/>
                  </a:lnTo>
                  <a:lnTo>
                    <a:pt x="12160" y="32"/>
                  </a:lnTo>
                  <a:lnTo>
                    <a:pt x="13535" y="1"/>
                  </a:lnTo>
                  <a:lnTo>
                    <a:pt x="13535" y="1"/>
                  </a:lnTo>
                  <a:lnTo>
                    <a:pt x="14942" y="32"/>
                  </a:lnTo>
                  <a:lnTo>
                    <a:pt x="16286" y="63"/>
                  </a:lnTo>
                  <a:lnTo>
                    <a:pt x="17567" y="94"/>
                  </a:lnTo>
                  <a:lnTo>
                    <a:pt x="18818" y="157"/>
                  </a:lnTo>
                  <a:lnTo>
                    <a:pt x="20005" y="251"/>
                  </a:lnTo>
                  <a:lnTo>
                    <a:pt x="21131" y="344"/>
                  </a:lnTo>
                  <a:lnTo>
                    <a:pt x="22162" y="438"/>
                  </a:lnTo>
                  <a:lnTo>
                    <a:pt x="23131" y="563"/>
                  </a:lnTo>
                  <a:lnTo>
                    <a:pt x="24006" y="688"/>
                  </a:lnTo>
                  <a:lnTo>
                    <a:pt x="24788" y="845"/>
                  </a:lnTo>
                  <a:lnTo>
                    <a:pt x="25444" y="1001"/>
                  </a:lnTo>
                  <a:lnTo>
                    <a:pt x="26038" y="1157"/>
                  </a:lnTo>
                  <a:lnTo>
                    <a:pt x="26476" y="1345"/>
                  </a:lnTo>
                  <a:lnTo>
                    <a:pt x="26820" y="1501"/>
                  </a:lnTo>
                  <a:lnTo>
                    <a:pt x="26945" y="1595"/>
                  </a:lnTo>
                  <a:lnTo>
                    <a:pt x="27007" y="1689"/>
                  </a:lnTo>
                  <a:lnTo>
                    <a:pt x="27070" y="1782"/>
                  </a:lnTo>
                  <a:lnTo>
                    <a:pt x="27101" y="1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extrusionOk="0">
                  <a:moveTo>
                    <a:pt x="2876" y="501"/>
                  </a:move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close/>
                  <a:moveTo>
                    <a:pt x="2594" y="1"/>
                  </a:move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3778282" y="1890798"/>
              <a:ext cx="341252" cy="341325"/>
            </a:xfrm>
            <a:custGeom>
              <a:avLst/>
              <a:gdLst/>
              <a:ahLst/>
              <a:cxnLst/>
              <a:rect l="l" t="t" r="r" b="b"/>
              <a:pathLst>
                <a:path w="5752" h="5753" fill="none" extrusionOk="0">
                  <a:moveTo>
                    <a:pt x="5501" y="2876"/>
                  </a:moveTo>
                  <a:lnTo>
                    <a:pt x="5251" y="2876"/>
                  </a:lnTo>
                  <a:lnTo>
                    <a:pt x="5251" y="2876"/>
                  </a:lnTo>
                  <a:lnTo>
                    <a:pt x="5220" y="3095"/>
                  </a:lnTo>
                  <a:lnTo>
                    <a:pt x="5189" y="3345"/>
                  </a:lnTo>
                  <a:lnTo>
                    <a:pt x="5126" y="3564"/>
                  </a:lnTo>
                  <a:lnTo>
                    <a:pt x="5064" y="3783"/>
                  </a:lnTo>
                  <a:lnTo>
                    <a:pt x="4970" y="4002"/>
                  </a:lnTo>
                  <a:lnTo>
                    <a:pt x="4845" y="4189"/>
                  </a:lnTo>
                  <a:lnTo>
                    <a:pt x="4720" y="4377"/>
                  </a:lnTo>
                  <a:lnTo>
                    <a:pt x="4564" y="4533"/>
                  </a:lnTo>
                  <a:lnTo>
                    <a:pt x="4564" y="4533"/>
                  </a:lnTo>
                  <a:lnTo>
                    <a:pt x="4376" y="4689"/>
                  </a:lnTo>
                  <a:lnTo>
                    <a:pt x="4220" y="4814"/>
                  </a:lnTo>
                  <a:lnTo>
                    <a:pt x="4001" y="4939"/>
                  </a:lnTo>
                  <a:lnTo>
                    <a:pt x="3813" y="5033"/>
                  </a:lnTo>
                  <a:lnTo>
                    <a:pt x="3595" y="5127"/>
                  </a:lnTo>
                  <a:lnTo>
                    <a:pt x="3376" y="5189"/>
                  </a:lnTo>
                  <a:lnTo>
                    <a:pt x="3126" y="5221"/>
                  </a:lnTo>
                  <a:lnTo>
                    <a:pt x="2876" y="5221"/>
                  </a:lnTo>
                  <a:lnTo>
                    <a:pt x="2876" y="5221"/>
                  </a:lnTo>
                  <a:lnTo>
                    <a:pt x="2657" y="5221"/>
                  </a:lnTo>
                  <a:lnTo>
                    <a:pt x="2407" y="5189"/>
                  </a:lnTo>
                  <a:lnTo>
                    <a:pt x="2188" y="5127"/>
                  </a:lnTo>
                  <a:lnTo>
                    <a:pt x="1969" y="5033"/>
                  </a:lnTo>
                  <a:lnTo>
                    <a:pt x="1750" y="4939"/>
                  </a:lnTo>
                  <a:lnTo>
                    <a:pt x="1563" y="4814"/>
                  </a:lnTo>
                  <a:lnTo>
                    <a:pt x="1375" y="4689"/>
                  </a:lnTo>
                  <a:lnTo>
                    <a:pt x="1219" y="4533"/>
                  </a:lnTo>
                  <a:lnTo>
                    <a:pt x="1219" y="4533"/>
                  </a:lnTo>
                  <a:lnTo>
                    <a:pt x="1063" y="4377"/>
                  </a:lnTo>
                  <a:lnTo>
                    <a:pt x="938" y="4189"/>
                  </a:lnTo>
                  <a:lnTo>
                    <a:pt x="813" y="4002"/>
                  </a:lnTo>
                  <a:lnTo>
                    <a:pt x="719" y="3783"/>
                  </a:lnTo>
                  <a:lnTo>
                    <a:pt x="625" y="3564"/>
                  </a:lnTo>
                  <a:lnTo>
                    <a:pt x="563" y="3345"/>
                  </a:lnTo>
                  <a:lnTo>
                    <a:pt x="531" y="3095"/>
                  </a:lnTo>
                  <a:lnTo>
                    <a:pt x="531" y="2876"/>
                  </a:lnTo>
                  <a:lnTo>
                    <a:pt x="531" y="2876"/>
                  </a:lnTo>
                  <a:lnTo>
                    <a:pt x="531" y="2626"/>
                  </a:lnTo>
                  <a:lnTo>
                    <a:pt x="563" y="2408"/>
                  </a:lnTo>
                  <a:lnTo>
                    <a:pt x="625" y="2157"/>
                  </a:lnTo>
                  <a:lnTo>
                    <a:pt x="719" y="1939"/>
                  </a:lnTo>
                  <a:lnTo>
                    <a:pt x="813" y="1751"/>
                  </a:lnTo>
                  <a:lnTo>
                    <a:pt x="938" y="1564"/>
                  </a:lnTo>
                  <a:lnTo>
                    <a:pt x="1063" y="1376"/>
                  </a:lnTo>
                  <a:lnTo>
                    <a:pt x="1219" y="1188"/>
                  </a:lnTo>
                  <a:lnTo>
                    <a:pt x="1219" y="1188"/>
                  </a:lnTo>
                  <a:lnTo>
                    <a:pt x="1375" y="1063"/>
                  </a:lnTo>
                  <a:lnTo>
                    <a:pt x="1563" y="907"/>
                  </a:lnTo>
                  <a:lnTo>
                    <a:pt x="1750" y="782"/>
                  </a:lnTo>
                  <a:lnTo>
                    <a:pt x="1969" y="688"/>
                  </a:lnTo>
                  <a:lnTo>
                    <a:pt x="2188" y="626"/>
                  </a:lnTo>
                  <a:lnTo>
                    <a:pt x="2407" y="563"/>
                  </a:lnTo>
                  <a:lnTo>
                    <a:pt x="2657" y="532"/>
                  </a:lnTo>
                  <a:lnTo>
                    <a:pt x="2876" y="501"/>
                  </a:lnTo>
                  <a:lnTo>
                    <a:pt x="2876" y="501"/>
                  </a:lnTo>
                  <a:lnTo>
                    <a:pt x="3126" y="532"/>
                  </a:lnTo>
                  <a:lnTo>
                    <a:pt x="3376" y="563"/>
                  </a:lnTo>
                  <a:lnTo>
                    <a:pt x="3595" y="626"/>
                  </a:lnTo>
                  <a:lnTo>
                    <a:pt x="3813" y="688"/>
                  </a:lnTo>
                  <a:lnTo>
                    <a:pt x="4001" y="782"/>
                  </a:lnTo>
                  <a:lnTo>
                    <a:pt x="4220" y="907"/>
                  </a:lnTo>
                  <a:lnTo>
                    <a:pt x="4376" y="1063"/>
                  </a:lnTo>
                  <a:lnTo>
                    <a:pt x="4564" y="1188"/>
                  </a:lnTo>
                  <a:lnTo>
                    <a:pt x="4564" y="1188"/>
                  </a:lnTo>
                  <a:lnTo>
                    <a:pt x="4720" y="1376"/>
                  </a:lnTo>
                  <a:lnTo>
                    <a:pt x="4845" y="1564"/>
                  </a:lnTo>
                  <a:lnTo>
                    <a:pt x="4970" y="1751"/>
                  </a:lnTo>
                  <a:lnTo>
                    <a:pt x="5064" y="1939"/>
                  </a:lnTo>
                  <a:lnTo>
                    <a:pt x="5126" y="2157"/>
                  </a:lnTo>
                  <a:lnTo>
                    <a:pt x="5189" y="2408"/>
                  </a:lnTo>
                  <a:lnTo>
                    <a:pt x="5220" y="2626"/>
                  </a:lnTo>
                  <a:lnTo>
                    <a:pt x="5251" y="2876"/>
                  </a:lnTo>
                  <a:lnTo>
                    <a:pt x="5501" y="2876"/>
                  </a:lnTo>
                  <a:lnTo>
                    <a:pt x="5751" y="2876"/>
                  </a:lnTo>
                  <a:lnTo>
                    <a:pt x="5751" y="2876"/>
                  </a:lnTo>
                  <a:lnTo>
                    <a:pt x="5751" y="2564"/>
                  </a:lnTo>
                  <a:lnTo>
                    <a:pt x="5689" y="2282"/>
                  </a:lnTo>
                  <a:lnTo>
                    <a:pt x="5626" y="2001"/>
                  </a:lnTo>
                  <a:lnTo>
                    <a:pt x="5533" y="1751"/>
                  </a:lnTo>
                  <a:lnTo>
                    <a:pt x="5408" y="1501"/>
                  </a:lnTo>
                  <a:lnTo>
                    <a:pt x="5283" y="1251"/>
                  </a:lnTo>
                  <a:lnTo>
                    <a:pt x="5095" y="1032"/>
                  </a:lnTo>
                  <a:lnTo>
                    <a:pt x="4907" y="845"/>
                  </a:lnTo>
                  <a:lnTo>
                    <a:pt x="4720" y="657"/>
                  </a:lnTo>
                  <a:lnTo>
                    <a:pt x="4501" y="501"/>
                  </a:lnTo>
                  <a:lnTo>
                    <a:pt x="4251" y="345"/>
                  </a:lnTo>
                  <a:lnTo>
                    <a:pt x="4001" y="219"/>
                  </a:lnTo>
                  <a:lnTo>
                    <a:pt x="3751" y="126"/>
                  </a:lnTo>
                  <a:lnTo>
                    <a:pt x="3470" y="63"/>
                  </a:lnTo>
                  <a:lnTo>
                    <a:pt x="3188" y="1"/>
                  </a:lnTo>
                  <a:lnTo>
                    <a:pt x="2876" y="1"/>
                  </a:lnTo>
                  <a:lnTo>
                    <a:pt x="2876" y="1"/>
                  </a:lnTo>
                  <a:lnTo>
                    <a:pt x="2594" y="1"/>
                  </a:lnTo>
                  <a:lnTo>
                    <a:pt x="2313" y="63"/>
                  </a:lnTo>
                  <a:lnTo>
                    <a:pt x="2032" y="126"/>
                  </a:lnTo>
                  <a:lnTo>
                    <a:pt x="1782" y="219"/>
                  </a:lnTo>
                  <a:lnTo>
                    <a:pt x="1532" y="345"/>
                  </a:lnTo>
                  <a:lnTo>
                    <a:pt x="1282" y="501"/>
                  </a:lnTo>
                  <a:lnTo>
                    <a:pt x="1063" y="657"/>
                  </a:lnTo>
                  <a:lnTo>
                    <a:pt x="844" y="845"/>
                  </a:lnTo>
                  <a:lnTo>
                    <a:pt x="656" y="1032"/>
                  </a:lnTo>
                  <a:lnTo>
                    <a:pt x="500" y="1251"/>
                  </a:lnTo>
                  <a:lnTo>
                    <a:pt x="375" y="1501"/>
                  </a:lnTo>
                  <a:lnTo>
                    <a:pt x="250" y="1751"/>
                  </a:lnTo>
                  <a:lnTo>
                    <a:pt x="156" y="2001"/>
                  </a:lnTo>
                  <a:lnTo>
                    <a:pt x="63" y="2282"/>
                  </a:lnTo>
                  <a:lnTo>
                    <a:pt x="31" y="2564"/>
                  </a:lnTo>
                  <a:lnTo>
                    <a:pt x="0" y="2876"/>
                  </a:lnTo>
                  <a:lnTo>
                    <a:pt x="0" y="2876"/>
                  </a:lnTo>
                  <a:lnTo>
                    <a:pt x="31" y="3158"/>
                  </a:lnTo>
                  <a:lnTo>
                    <a:pt x="63" y="3439"/>
                  </a:lnTo>
                  <a:lnTo>
                    <a:pt x="156" y="3720"/>
                  </a:lnTo>
                  <a:lnTo>
                    <a:pt x="250" y="4002"/>
                  </a:lnTo>
                  <a:lnTo>
                    <a:pt x="375" y="4252"/>
                  </a:lnTo>
                  <a:lnTo>
                    <a:pt x="500" y="4470"/>
                  </a:lnTo>
                  <a:lnTo>
                    <a:pt x="656" y="4689"/>
                  </a:lnTo>
                  <a:lnTo>
                    <a:pt x="844" y="4908"/>
                  </a:lnTo>
                  <a:lnTo>
                    <a:pt x="1063" y="5096"/>
                  </a:lnTo>
                  <a:lnTo>
                    <a:pt x="1282" y="5252"/>
                  </a:lnTo>
                  <a:lnTo>
                    <a:pt x="1532" y="5408"/>
                  </a:lnTo>
                  <a:lnTo>
                    <a:pt x="1782" y="5502"/>
                  </a:lnTo>
                  <a:lnTo>
                    <a:pt x="2032" y="5627"/>
                  </a:lnTo>
                  <a:lnTo>
                    <a:pt x="2313" y="5690"/>
                  </a:lnTo>
                  <a:lnTo>
                    <a:pt x="2594" y="5721"/>
                  </a:lnTo>
                  <a:lnTo>
                    <a:pt x="2876" y="5752"/>
                  </a:lnTo>
                  <a:lnTo>
                    <a:pt x="2876" y="5752"/>
                  </a:lnTo>
                  <a:lnTo>
                    <a:pt x="3188" y="5721"/>
                  </a:lnTo>
                  <a:lnTo>
                    <a:pt x="3470" y="5690"/>
                  </a:lnTo>
                  <a:lnTo>
                    <a:pt x="3751" y="5627"/>
                  </a:lnTo>
                  <a:lnTo>
                    <a:pt x="4001" y="5502"/>
                  </a:lnTo>
                  <a:lnTo>
                    <a:pt x="4251" y="5408"/>
                  </a:lnTo>
                  <a:lnTo>
                    <a:pt x="4501" y="5252"/>
                  </a:lnTo>
                  <a:lnTo>
                    <a:pt x="4720" y="5096"/>
                  </a:lnTo>
                  <a:lnTo>
                    <a:pt x="4907" y="4908"/>
                  </a:lnTo>
                  <a:lnTo>
                    <a:pt x="5095" y="4689"/>
                  </a:lnTo>
                  <a:lnTo>
                    <a:pt x="5283" y="4470"/>
                  </a:lnTo>
                  <a:lnTo>
                    <a:pt x="5408" y="4252"/>
                  </a:lnTo>
                  <a:lnTo>
                    <a:pt x="5533" y="4002"/>
                  </a:lnTo>
                  <a:lnTo>
                    <a:pt x="5626" y="3720"/>
                  </a:lnTo>
                  <a:lnTo>
                    <a:pt x="5689" y="3439"/>
                  </a:lnTo>
                  <a:lnTo>
                    <a:pt x="5751" y="3158"/>
                  </a:lnTo>
                  <a:lnTo>
                    <a:pt x="5751" y="2876"/>
                  </a:lnTo>
                  <a:lnTo>
                    <a:pt x="5501" y="28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extrusionOk="0">
                  <a:moveTo>
                    <a:pt x="3064" y="1"/>
                  </a:move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2656272" y="1992789"/>
              <a:ext cx="1937933" cy="519315"/>
            </a:xfrm>
            <a:custGeom>
              <a:avLst/>
              <a:gdLst/>
              <a:ahLst/>
              <a:cxnLst/>
              <a:rect l="l" t="t" r="r" b="b"/>
              <a:pathLst>
                <a:path w="32665" h="8753" fill="none" extrusionOk="0">
                  <a:moveTo>
                    <a:pt x="0" y="3095"/>
                  </a:moveTo>
                  <a:lnTo>
                    <a:pt x="0" y="8753"/>
                  </a:lnTo>
                  <a:lnTo>
                    <a:pt x="32664" y="8753"/>
                  </a:lnTo>
                  <a:lnTo>
                    <a:pt x="32664" y="3095"/>
                  </a:lnTo>
                  <a:lnTo>
                    <a:pt x="32664" y="3095"/>
                  </a:lnTo>
                  <a:lnTo>
                    <a:pt x="32664" y="2783"/>
                  </a:lnTo>
                  <a:lnTo>
                    <a:pt x="32602" y="2470"/>
                  </a:lnTo>
                  <a:lnTo>
                    <a:pt x="32539" y="2189"/>
                  </a:lnTo>
                  <a:lnTo>
                    <a:pt x="32446" y="1908"/>
                  </a:lnTo>
                  <a:lnTo>
                    <a:pt x="32289" y="1626"/>
                  </a:lnTo>
                  <a:lnTo>
                    <a:pt x="32164" y="1376"/>
                  </a:lnTo>
                  <a:lnTo>
                    <a:pt x="31977" y="1126"/>
                  </a:lnTo>
                  <a:lnTo>
                    <a:pt x="31758" y="907"/>
                  </a:lnTo>
                  <a:lnTo>
                    <a:pt x="31570" y="720"/>
                  </a:lnTo>
                  <a:lnTo>
                    <a:pt x="31320" y="532"/>
                  </a:lnTo>
                  <a:lnTo>
                    <a:pt x="31070" y="376"/>
                  </a:lnTo>
                  <a:lnTo>
                    <a:pt x="30789" y="251"/>
                  </a:lnTo>
                  <a:lnTo>
                    <a:pt x="30508" y="157"/>
                  </a:lnTo>
                  <a:lnTo>
                    <a:pt x="30226" y="63"/>
                  </a:lnTo>
                  <a:lnTo>
                    <a:pt x="29914" y="32"/>
                  </a:lnTo>
                  <a:lnTo>
                    <a:pt x="29601" y="1"/>
                  </a:lnTo>
                  <a:lnTo>
                    <a:pt x="3064" y="1"/>
                  </a:lnTo>
                  <a:lnTo>
                    <a:pt x="3064" y="1"/>
                  </a:lnTo>
                  <a:lnTo>
                    <a:pt x="2751" y="32"/>
                  </a:lnTo>
                  <a:lnTo>
                    <a:pt x="2438" y="63"/>
                  </a:lnTo>
                  <a:lnTo>
                    <a:pt x="2157" y="157"/>
                  </a:lnTo>
                  <a:lnTo>
                    <a:pt x="1876" y="251"/>
                  </a:lnTo>
                  <a:lnTo>
                    <a:pt x="1594" y="376"/>
                  </a:lnTo>
                  <a:lnTo>
                    <a:pt x="1344" y="532"/>
                  </a:lnTo>
                  <a:lnTo>
                    <a:pt x="1126" y="720"/>
                  </a:lnTo>
                  <a:lnTo>
                    <a:pt x="907" y="907"/>
                  </a:lnTo>
                  <a:lnTo>
                    <a:pt x="688" y="1126"/>
                  </a:lnTo>
                  <a:lnTo>
                    <a:pt x="532" y="1376"/>
                  </a:lnTo>
                  <a:lnTo>
                    <a:pt x="375" y="1626"/>
                  </a:lnTo>
                  <a:lnTo>
                    <a:pt x="250" y="1908"/>
                  </a:lnTo>
                  <a:lnTo>
                    <a:pt x="125" y="2189"/>
                  </a:lnTo>
                  <a:lnTo>
                    <a:pt x="63" y="2470"/>
                  </a:lnTo>
                  <a:lnTo>
                    <a:pt x="0" y="2783"/>
                  </a:lnTo>
                  <a:lnTo>
                    <a:pt x="0" y="30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4440299" y="1862972"/>
              <a:ext cx="246743" cy="142867"/>
            </a:xfrm>
            <a:custGeom>
              <a:avLst/>
              <a:gdLst/>
              <a:ahLst/>
              <a:cxnLst/>
              <a:rect l="l" t="t" r="r" b="b"/>
              <a:pathLst>
                <a:path w="4159" h="2408" extrusionOk="0">
                  <a:moveTo>
                    <a:pt x="595" y="1"/>
                  </a:moveTo>
                  <a:lnTo>
                    <a:pt x="470" y="63"/>
                  </a:lnTo>
                  <a:lnTo>
                    <a:pt x="345" y="126"/>
                  </a:lnTo>
                  <a:lnTo>
                    <a:pt x="220" y="188"/>
                  </a:lnTo>
                  <a:lnTo>
                    <a:pt x="157" y="313"/>
                  </a:lnTo>
                  <a:lnTo>
                    <a:pt x="63" y="407"/>
                  </a:lnTo>
                  <a:lnTo>
                    <a:pt x="32" y="563"/>
                  </a:lnTo>
                  <a:lnTo>
                    <a:pt x="1" y="688"/>
                  </a:lnTo>
                  <a:lnTo>
                    <a:pt x="1" y="2408"/>
                  </a:lnTo>
                  <a:lnTo>
                    <a:pt x="3471" y="2220"/>
                  </a:lnTo>
                  <a:lnTo>
                    <a:pt x="3596" y="2189"/>
                  </a:lnTo>
                  <a:lnTo>
                    <a:pt x="3721" y="2158"/>
                  </a:lnTo>
                  <a:lnTo>
                    <a:pt x="3814" y="2095"/>
                  </a:lnTo>
                  <a:lnTo>
                    <a:pt x="3908" y="2001"/>
                  </a:lnTo>
                  <a:lnTo>
                    <a:pt x="4002" y="1908"/>
                  </a:lnTo>
                  <a:lnTo>
                    <a:pt x="4064" y="1814"/>
                  </a:lnTo>
                  <a:lnTo>
                    <a:pt x="4096" y="1689"/>
                  </a:lnTo>
                  <a:lnTo>
                    <a:pt x="4127" y="1564"/>
                  </a:lnTo>
                  <a:lnTo>
                    <a:pt x="4158" y="939"/>
                  </a:lnTo>
                  <a:lnTo>
                    <a:pt x="4158" y="782"/>
                  </a:lnTo>
                  <a:lnTo>
                    <a:pt x="4127" y="657"/>
                  </a:lnTo>
                  <a:lnTo>
                    <a:pt x="4064" y="532"/>
                  </a:lnTo>
                  <a:lnTo>
                    <a:pt x="4002" y="407"/>
                  </a:lnTo>
                  <a:lnTo>
                    <a:pt x="3908" y="345"/>
                  </a:lnTo>
                  <a:lnTo>
                    <a:pt x="3783" y="251"/>
                  </a:lnTo>
                  <a:lnTo>
                    <a:pt x="3658" y="220"/>
                  </a:lnTo>
                  <a:lnTo>
                    <a:pt x="3533" y="1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2565377" y="1862972"/>
              <a:ext cx="244845" cy="142867"/>
            </a:xfrm>
            <a:custGeom>
              <a:avLst/>
              <a:gdLst/>
              <a:ahLst/>
              <a:cxnLst/>
              <a:rect l="l" t="t" r="r" b="b"/>
              <a:pathLst>
                <a:path w="4127" h="2408" extrusionOk="0">
                  <a:moveTo>
                    <a:pt x="3408" y="1"/>
                  </a:moveTo>
                  <a:lnTo>
                    <a:pt x="626" y="188"/>
                  </a:lnTo>
                  <a:lnTo>
                    <a:pt x="501" y="220"/>
                  </a:lnTo>
                  <a:lnTo>
                    <a:pt x="376" y="251"/>
                  </a:lnTo>
                  <a:lnTo>
                    <a:pt x="251" y="345"/>
                  </a:lnTo>
                  <a:lnTo>
                    <a:pt x="157" y="407"/>
                  </a:lnTo>
                  <a:lnTo>
                    <a:pt x="63" y="532"/>
                  </a:lnTo>
                  <a:lnTo>
                    <a:pt x="32" y="657"/>
                  </a:lnTo>
                  <a:lnTo>
                    <a:pt x="1" y="782"/>
                  </a:lnTo>
                  <a:lnTo>
                    <a:pt x="1" y="939"/>
                  </a:lnTo>
                  <a:lnTo>
                    <a:pt x="32" y="1564"/>
                  </a:lnTo>
                  <a:lnTo>
                    <a:pt x="63" y="1689"/>
                  </a:lnTo>
                  <a:lnTo>
                    <a:pt x="95" y="1814"/>
                  </a:lnTo>
                  <a:lnTo>
                    <a:pt x="157" y="1908"/>
                  </a:lnTo>
                  <a:lnTo>
                    <a:pt x="251" y="2001"/>
                  </a:lnTo>
                  <a:lnTo>
                    <a:pt x="345" y="2095"/>
                  </a:lnTo>
                  <a:lnTo>
                    <a:pt x="438" y="2158"/>
                  </a:lnTo>
                  <a:lnTo>
                    <a:pt x="563" y="2189"/>
                  </a:lnTo>
                  <a:lnTo>
                    <a:pt x="688" y="2220"/>
                  </a:lnTo>
                  <a:lnTo>
                    <a:pt x="4127" y="2408"/>
                  </a:lnTo>
                  <a:lnTo>
                    <a:pt x="4127" y="688"/>
                  </a:lnTo>
                  <a:lnTo>
                    <a:pt x="4127" y="563"/>
                  </a:lnTo>
                  <a:lnTo>
                    <a:pt x="4095" y="407"/>
                  </a:lnTo>
                  <a:lnTo>
                    <a:pt x="4002" y="313"/>
                  </a:lnTo>
                  <a:lnTo>
                    <a:pt x="3908" y="188"/>
                  </a:lnTo>
                  <a:lnTo>
                    <a:pt x="3814" y="126"/>
                  </a:lnTo>
                  <a:lnTo>
                    <a:pt x="3689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extrusionOk="0">
                  <a:moveTo>
                    <a:pt x="6752" y="0"/>
                  </a:move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2787928" y="1506925"/>
              <a:ext cx="1674637" cy="504483"/>
            </a:xfrm>
            <a:custGeom>
              <a:avLst/>
              <a:gdLst/>
              <a:ahLst/>
              <a:cxnLst/>
              <a:rect l="l" t="t" r="r" b="b"/>
              <a:pathLst>
                <a:path w="28227" h="8503" fill="none" extrusionOk="0">
                  <a:moveTo>
                    <a:pt x="3345" y="4314"/>
                  </a:moveTo>
                  <a:lnTo>
                    <a:pt x="3345" y="4314"/>
                  </a:lnTo>
                  <a:lnTo>
                    <a:pt x="3408" y="4251"/>
                  </a:lnTo>
                  <a:lnTo>
                    <a:pt x="3408" y="4189"/>
                  </a:lnTo>
                  <a:lnTo>
                    <a:pt x="3533" y="3970"/>
                  </a:lnTo>
                  <a:lnTo>
                    <a:pt x="3533" y="3970"/>
                  </a:lnTo>
                  <a:lnTo>
                    <a:pt x="3689" y="3626"/>
                  </a:lnTo>
                  <a:lnTo>
                    <a:pt x="3877" y="3282"/>
                  </a:lnTo>
                  <a:lnTo>
                    <a:pt x="4095" y="2970"/>
                  </a:lnTo>
                  <a:lnTo>
                    <a:pt x="4314" y="2657"/>
                  </a:lnTo>
                  <a:lnTo>
                    <a:pt x="4564" y="2376"/>
                  </a:lnTo>
                  <a:lnTo>
                    <a:pt x="4814" y="2126"/>
                  </a:lnTo>
                  <a:lnTo>
                    <a:pt x="5096" y="1907"/>
                  </a:lnTo>
                  <a:lnTo>
                    <a:pt x="5377" y="1688"/>
                  </a:lnTo>
                  <a:lnTo>
                    <a:pt x="5658" y="1501"/>
                  </a:lnTo>
                  <a:lnTo>
                    <a:pt x="5971" y="1313"/>
                  </a:lnTo>
                  <a:lnTo>
                    <a:pt x="6315" y="1188"/>
                  </a:lnTo>
                  <a:lnTo>
                    <a:pt x="6627" y="1063"/>
                  </a:lnTo>
                  <a:lnTo>
                    <a:pt x="6971" y="969"/>
                  </a:lnTo>
                  <a:lnTo>
                    <a:pt x="7315" y="907"/>
                  </a:lnTo>
                  <a:lnTo>
                    <a:pt x="7690" y="844"/>
                  </a:lnTo>
                  <a:lnTo>
                    <a:pt x="8034" y="844"/>
                  </a:lnTo>
                  <a:lnTo>
                    <a:pt x="20287" y="844"/>
                  </a:lnTo>
                  <a:lnTo>
                    <a:pt x="20287" y="844"/>
                  </a:lnTo>
                  <a:lnTo>
                    <a:pt x="20631" y="844"/>
                  </a:lnTo>
                  <a:lnTo>
                    <a:pt x="21006" y="907"/>
                  </a:lnTo>
                  <a:lnTo>
                    <a:pt x="21349" y="969"/>
                  </a:lnTo>
                  <a:lnTo>
                    <a:pt x="21693" y="1063"/>
                  </a:lnTo>
                  <a:lnTo>
                    <a:pt x="22006" y="1188"/>
                  </a:lnTo>
                  <a:lnTo>
                    <a:pt x="22350" y="1313"/>
                  </a:lnTo>
                  <a:lnTo>
                    <a:pt x="22662" y="1501"/>
                  </a:lnTo>
                  <a:lnTo>
                    <a:pt x="22944" y="1688"/>
                  </a:lnTo>
                  <a:lnTo>
                    <a:pt x="23225" y="1907"/>
                  </a:lnTo>
                  <a:lnTo>
                    <a:pt x="23506" y="2126"/>
                  </a:lnTo>
                  <a:lnTo>
                    <a:pt x="23756" y="2376"/>
                  </a:lnTo>
                  <a:lnTo>
                    <a:pt x="24006" y="2657"/>
                  </a:lnTo>
                  <a:lnTo>
                    <a:pt x="24225" y="2970"/>
                  </a:lnTo>
                  <a:lnTo>
                    <a:pt x="24444" y="3282"/>
                  </a:lnTo>
                  <a:lnTo>
                    <a:pt x="24631" y="3626"/>
                  </a:lnTo>
                  <a:lnTo>
                    <a:pt x="24788" y="3970"/>
                  </a:lnTo>
                  <a:lnTo>
                    <a:pt x="26757" y="8502"/>
                  </a:lnTo>
                  <a:lnTo>
                    <a:pt x="26757" y="8502"/>
                  </a:lnTo>
                  <a:lnTo>
                    <a:pt x="27507" y="8502"/>
                  </a:lnTo>
                  <a:lnTo>
                    <a:pt x="27507" y="8502"/>
                  </a:lnTo>
                  <a:lnTo>
                    <a:pt x="28226" y="8502"/>
                  </a:lnTo>
                  <a:lnTo>
                    <a:pt x="26319" y="3876"/>
                  </a:lnTo>
                  <a:lnTo>
                    <a:pt x="26319" y="3876"/>
                  </a:lnTo>
                  <a:lnTo>
                    <a:pt x="26132" y="3439"/>
                  </a:lnTo>
                  <a:lnTo>
                    <a:pt x="25913" y="3001"/>
                  </a:lnTo>
                  <a:lnTo>
                    <a:pt x="25663" y="2626"/>
                  </a:lnTo>
                  <a:lnTo>
                    <a:pt x="25413" y="2251"/>
                  </a:lnTo>
                  <a:lnTo>
                    <a:pt x="25132" y="1907"/>
                  </a:lnTo>
                  <a:lnTo>
                    <a:pt x="24819" y="1595"/>
                  </a:lnTo>
                  <a:lnTo>
                    <a:pt x="24506" y="1313"/>
                  </a:lnTo>
                  <a:lnTo>
                    <a:pt x="24163" y="1032"/>
                  </a:lnTo>
                  <a:lnTo>
                    <a:pt x="23819" y="782"/>
                  </a:lnTo>
                  <a:lnTo>
                    <a:pt x="23444" y="594"/>
                  </a:lnTo>
                  <a:lnTo>
                    <a:pt x="23069" y="407"/>
                  </a:lnTo>
                  <a:lnTo>
                    <a:pt x="22693" y="250"/>
                  </a:lnTo>
                  <a:lnTo>
                    <a:pt x="22287" y="125"/>
                  </a:lnTo>
                  <a:lnTo>
                    <a:pt x="21881" y="63"/>
                  </a:lnTo>
                  <a:lnTo>
                    <a:pt x="21474" y="0"/>
                  </a:lnTo>
                  <a:lnTo>
                    <a:pt x="21037" y="0"/>
                  </a:lnTo>
                  <a:lnTo>
                    <a:pt x="7159" y="0"/>
                  </a:lnTo>
                  <a:lnTo>
                    <a:pt x="7159" y="0"/>
                  </a:lnTo>
                  <a:lnTo>
                    <a:pt x="6752" y="0"/>
                  </a:lnTo>
                  <a:lnTo>
                    <a:pt x="6346" y="63"/>
                  </a:lnTo>
                  <a:lnTo>
                    <a:pt x="5940" y="125"/>
                  </a:lnTo>
                  <a:lnTo>
                    <a:pt x="5533" y="250"/>
                  </a:lnTo>
                  <a:lnTo>
                    <a:pt x="5127" y="407"/>
                  </a:lnTo>
                  <a:lnTo>
                    <a:pt x="4752" y="594"/>
                  </a:lnTo>
                  <a:lnTo>
                    <a:pt x="4408" y="782"/>
                  </a:lnTo>
                  <a:lnTo>
                    <a:pt x="4033" y="1032"/>
                  </a:lnTo>
                  <a:lnTo>
                    <a:pt x="3720" y="1313"/>
                  </a:lnTo>
                  <a:lnTo>
                    <a:pt x="3376" y="1595"/>
                  </a:lnTo>
                  <a:lnTo>
                    <a:pt x="3095" y="1907"/>
                  </a:lnTo>
                  <a:lnTo>
                    <a:pt x="2814" y="2251"/>
                  </a:lnTo>
                  <a:lnTo>
                    <a:pt x="2532" y="2626"/>
                  </a:lnTo>
                  <a:lnTo>
                    <a:pt x="2314" y="3001"/>
                  </a:lnTo>
                  <a:lnTo>
                    <a:pt x="2095" y="3439"/>
                  </a:lnTo>
                  <a:lnTo>
                    <a:pt x="1876" y="3845"/>
                  </a:lnTo>
                  <a:lnTo>
                    <a:pt x="1751" y="4189"/>
                  </a:lnTo>
                  <a:lnTo>
                    <a:pt x="1751" y="4189"/>
                  </a:lnTo>
                  <a:lnTo>
                    <a:pt x="1720" y="4251"/>
                  </a:lnTo>
                  <a:lnTo>
                    <a:pt x="1689" y="4345"/>
                  </a:lnTo>
                  <a:lnTo>
                    <a:pt x="1" y="8471"/>
                  </a:lnTo>
                  <a:lnTo>
                    <a:pt x="1" y="8471"/>
                  </a:lnTo>
                  <a:lnTo>
                    <a:pt x="1720" y="8440"/>
                  </a:lnTo>
                  <a:lnTo>
                    <a:pt x="3345" y="43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868340" y="147168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532" y="0"/>
                  </a:moveTo>
                  <a:lnTo>
                    <a:pt x="2251" y="32"/>
                  </a:lnTo>
                  <a:lnTo>
                    <a:pt x="2001" y="63"/>
                  </a:lnTo>
                  <a:lnTo>
                    <a:pt x="1782" y="126"/>
                  </a:lnTo>
                  <a:lnTo>
                    <a:pt x="1532" y="188"/>
                  </a:lnTo>
                  <a:lnTo>
                    <a:pt x="1313" y="313"/>
                  </a:lnTo>
                  <a:lnTo>
                    <a:pt x="1125" y="438"/>
                  </a:lnTo>
                  <a:lnTo>
                    <a:pt x="907" y="594"/>
                  </a:lnTo>
                  <a:lnTo>
                    <a:pt x="750" y="751"/>
                  </a:lnTo>
                  <a:lnTo>
                    <a:pt x="563" y="907"/>
                  </a:lnTo>
                  <a:lnTo>
                    <a:pt x="438" y="1126"/>
                  </a:lnTo>
                  <a:lnTo>
                    <a:pt x="313" y="1313"/>
                  </a:lnTo>
                  <a:lnTo>
                    <a:pt x="188" y="1532"/>
                  </a:lnTo>
                  <a:lnTo>
                    <a:pt x="125" y="1782"/>
                  </a:lnTo>
                  <a:lnTo>
                    <a:pt x="63" y="2032"/>
                  </a:lnTo>
                  <a:lnTo>
                    <a:pt x="0" y="2282"/>
                  </a:lnTo>
                  <a:lnTo>
                    <a:pt x="0" y="2532"/>
                  </a:lnTo>
                  <a:lnTo>
                    <a:pt x="0" y="22318"/>
                  </a:lnTo>
                  <a:lnTo>
                    <a:pt x="10596" y="22318"/>
                  </a:lnTo>
                  <a:lnTo>
                    <a:pt x="10596" y="2532"/>
                  </a:lnTo>
                  <a:lnTo>
                    <a:pt x="10596" y="2282"/>
                  </a:lnTo>
                  <a:lnTo>
                    <a:pt x="10534" y="2032"/>
                  </a:lnTo>
                  <a:lnTo>
                    <a:pt x="10471" y="1782"/>
                  </a:lnTo>
                  <a:lnTo>
                    <a:pt x="10409" y="1532"/>
                  </a:lnTo>
                  <a:lnTo>
                    <a:pt x="10284" y="1313"/>
                  </a:lnTo>
                  <a:lnTo>
                    <a:pt x="10159" y="1126"/>
                  </a:lnTo>
                  <a:lnTo>
                    <a:pt x="10034" y="907"/>
                  </a:lnTo>
                  <a:lnTo>
                    <a:pt x="9846" y="751"/>
                  </a:lnTo>
                  <a:lnTo>
                    <a:pt x="9690" y="594"/>
                  </a:lnTo>
                  <a:lnTo>
                    <a:pt x="9502" y="438"/>
                  </a:lnTo>
                  <a:lnTo>
                    <a:pt x="9284" y="313"/>
                  </a:lnTo>
                  <a:lnTo>
                    <a:pt x="9065" y="188"/>
                  </a:lnTo>
                  <a:lnTo>
                    <a:pt x="8815" y="126"/>
                  </a:lnTo>
                  <a:lnTo>
                    <a:pt x="8596" y="63"/>
                  </a:lnTo>
                  <a:lnTo>
                    <a:pt x="8346" y="32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2702609" y="2619625"/>
              <a:ext cx="261575" cy="365413"/>
            </a:xfrm>
            <a:custGeom>
              <a:avLst/>
              <a:gdLst/>
              <a:ahLst/>
              <a:cxnLst/>
              <a:rect l="l" t="t" r="r" b="b"/>
              <a:pathLst>
                <a:path w="4409" h="6159" extrusionOk="0">
                  <a:moveTo>
                    <a:pt x="845" y="1"/>
                  </a:moveTo>
                  <a:lnTo>
                    <a:pt x="657" y="63"/>
                  </a:lnTo>
                  <a:lnTo>
                    <a:pt x="470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95" y="626"/>
                  </a:lnTo>
                  <a:lnTo>
                    <a:pt x="32" y="814"/>
                  </a:lnTo>
                  <a:lnTo>
                    <a:pt x="1" y="1032"/>
                  </a:lnTo>
                  <a:lnTo>
                    <a:pt x="1" y="5127"/>
                  </a:lnTo>
                  <a:lnTo>
                    <a:pt x="32" y="5315"/>
                  </a:lnTo>
                  <a:lnTo>
                    <a:pt x="95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70" y="5971"/>
                  </a:lnTo>
                  <a:lnTo>
                    <a:pt x="657" y="6065"/>
                  </a:lnTo>
                  <a:lnTo>
                    <a:pt x="845" y="6127"/>
                  </a:lnTo>
                  <a:lnTo>
                    <a:pt x="1064" y="6159"/>
                  </a:lnTo>
                  <a:lnTo>
                    <a:pt x="3345" y="6159"/>
                  </a:lnTo>
                  <a:lnTo>
                    <a:pt x="3564" y="6127"/>
                  </a:lnTo>
                  <a:lnTo>
                    <a:pt x="3752" y="6065"/>
                  </a:lnTo>
                  <a:lnTo>
                    <a:pt x="3939" y="5971"/>
                  </a:lnTo>
                  <a:lnTo>
                    <a:pt x="4096" y="5846"/>
                  </a:lnTo>
                  <a:lnTo>
                    <a:pt x="4221" y="5690"/>
                  </a:lnTo>
                  <a:lnTo>
                    <a:pt x="4314" y="5533"/>
                  </a:lnTo>
                  <a:lnTo>
                    <a:pt x="4377" y="5315"/>
                  </a:lnTo>
                  <a:lnTo>
                    <a:pt x="4408" y="5127"/>
                  </a:lnTo>
                  <a:lnTo>
                    <a:pt x="4408" y="1032"/>
                  </a:lnTo>
                  <a:lnTo>
                    <a:pt x="4377" y="814"/>
                  </a:lnTo>
                  <a:lnTo>
                    <a:pt x="4314" y="626"/>
                  </a:lnTo>
                  <a:lnTo>
                    <a:pt x="4221" y="438"/>
                  </a:lnTo>
                  <a:lnTo>
                    <a:pt x="4096" y="313"/>
                  </a:lnTo>
                  <a:lnTo>
                    <a:pt x="3939" y="157"/>
                  </a:lnTo>
                  <a:lnTo>
                    <a:pt x="3752" y="63"/>
                  </a:lnTo>
                  <a:lnTo>
                    <a:pt x="3564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4277139" y="2619625"/>
              <a:ext cx="259676" cy="365413"/>
            </a:xfrm>
            <a:custGeom>
              <a:avLst/>
              <a:gdLst/>
              <a:ahLst/>
              <a:cxnLst/>
              <a:rect l="l" t="t" r="r" b="b"/>
              <a:pathLst>
                <a:path w="4377" h="6159" extrusionOk="0">
                  <a:moveTo>
                    <a:pt x="813" y="1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313"/>
                  </a:lnTo>
                  <a:lnTo>
                    <a:pt x="188" y="438"/>
                  </a:lnTo>
                  <a:lnTo>
                    <a:pt x="63" y="626"/>
                  </a:lnTo>
                  <a:lnTo>
                    <a:pt x="32" y="814"/>
                  </a:lnTo>
                  <a:lnTo>
                    <a:pt x="0" y="1032"/>
                  </a:lnTo>
                  <a:lnTo>
                    <a:pt x="0" y="5127"/>
                  </a:lnTo>
                  <a:lnTo>
                    <a:pt x="32" y="5315"/>
                  </a:lnTo>
                  <a:lnTo>
                    <a:pt x="63" y="5533"/>
                  </a:lnTo>
                  <a:lnTo>
                    <a:pt x="188" y="5690"/>
                  </a:lnTo>
                  <a:lnTo>
                    <a:pt x="313" y="5846"/>
                  </a:lnTo>
                  <a:lnTo>
                    <a:pt x="469" y="5971"/>
                  </a:lnTo>
                  <a:lnTo>
                    <a:pt x="625" y="6065"/>
                  </a:lnTo>
                  <a:lnTo>
                    <a:pt x="813" y="6127"/>
                  </a:lnTo>
                  <a:lnTo>
                    <a:pt x="1032" y="6159"/>
                  </a:lnTo>
                  <a:lnTo>
                    <a:pt x="3345" y="6159"/>
                  </a:lnTo>
                  <a:lnTo>
                    <a:pt x="3532" y="6127"/>
                  </a:lnTo>
                  <a:lnTo>
                    <a:pt x="3720" y="6065"/>
                  </a:lnTo>
                  <a:lnTo>
                    <a:pt x="3907" y="5971"/>
                  </a:lnTo>
                  <a:lnTo>
                    <a:pt x="4064" y="5846"/>
                  </a:lnTo>
                  <a:lnTo>
                    <a:pt x="4189" y="5690"/>
                  </a:lnTo>
                  <a:lnTo>
                    <a:pt x="4283" y="5533"/>
                  </a:lnTo>
                  <a:lnTo>
                    <a:pt x="4345" y="5315"/>
                  </a:lnTo>
                  <a:lnTo>
                    <a:pt x="4376" y="5127"/>
                  </a:lnTo>
                  <a:lnTo>
                    <a:pt x="4376" y="1032"/>
                  </a:lnTo>
                  <a:lnTo>
                    <a:pt x="4345" y="814"/>
                  </a:lnTo>
                  <a:lnTo>
                    <a:pt x="4283" y="626"/>
                  </a:lnTo>
                  <a:lnTo>
                    <a:pt x="4189" y="438"/>
                  </a:lnTo>
                  <a:lnTo>
                    <a:pt x="4064" y="313"/>
                  </a:lnTo>
                  <a:lnTo>
                    <a:pt x="3907" y="157"/>
                  </a:lnTo>
                  <a:lnTo>
                    <a:pt x="3720" y="6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868340" y="1553262"/>
              <a:ext cx="628694" cy="1324186"/>
            </a:xfrm>
            <a:custGeom>
              <a:avLst/>
              <a:gdLst/>
              <a:ahLst/>
              <a:cxnLst/>
              <a:rect l="l" t="t" r="r" b="b"/>
              <a:pathLst>
                <a:path w="10597" h="22319" extrusionOk="0">
                  <a:moveTo>
                    <a:pt x="2438" y="1"/>
                  </a:moveTo>
                  <a:lnTo>
                    <a:pt x="2188" y="32"/>
                  </a:lnTo>
                  <a:lnTo>
                    <a:pt x="1938" y="63"/>
                  </a:lnTo>
                  <a:lnTo>
                    <a:pt x="1719" y="126"/>
                  </a:lnTo>
                  <a:lnTo>
                    <a:pt x="1500" y="188"/>
                  </a:lnTo>
                  <a:lnTo>
                    <a:pt x="1282" y="313"/>
                  </a:lnTo>
                  <a:lnTo>
                    <a:pt x="1063" y="407"/>
                  </a:lnTo>
                  <a:lnTo>
                    <a:pt x="875" y="563"/>
                  </a:lnTo>
                  <a:lnTo>
                    <a:pt x="719" y="720"/>
                  </a:lnTo>
                  <a:lnTo>
                    <a:pt x="563" y="876"/>
                  </a:lnTo>
                  <a:lnTo>
                    <a:pt x="406" y="1064"/>
                  </a:lnTo>
                  <a:lnTo>
                    <a:pt x="281" y="1282"/>
                  </a:lnTo>
                  <a:lnTo>
                    <a:pt x="188" y="1501"/>
                  </a:lnTo>
                  <a:lnTo>
                    <a:pt x="125" y="1720"/>
                  </a:lnTo>
                  <a:lnTo>
                    <a:pt x="63" y="1939"/>
                  </a:lnTo>
                  <a:lnTo>
                    <a:pt x="0" y="2189"/>
                  </a:lnTo>
                  <a:lnTo>
                    <a:pt x="0" y="2439"/>
                  </a:lnTo>
                  <a:lnTo>
                    <a:pt x="0" y="22319"/>
                  </a:lnTo>
                  <a:lnTo>
                    <a:pt x="10596" y="22319"/>
                  </a:lnTo>
                  <a:lnTo>
                    <a:pt x="10596" y="2439"/>
                  </a:lnTo>
                  <a:lnTo>
                    <a:pt x="10596" y="2189"/>
                  </a:lnTo>
                  <a:lnTo>
                    <a:pt x="10534" y="1939"/>
                  </a:lnTo>
                  <a:lnTo>
                    <a:pt x="10503" y="1720"/>
                  </a:lnTo>
                  <a:lnTo>
                    <a:pt x="10409" y="1501"/>
                  </a:lnTo>
                  <a:lnTo>
                    <a:pt x="10315" y="1282"/>
                  </a:lnTo>
                  <a:lnTo>
                    <a:pt x="10190" y="1064"/>
                  </a:lnTo>
                  <a:lnTo>
                    <a:pt x="10034" y="876"/>
                  </a:lnTo>
                  <a:lnTo>
                    <a:pt x="9877" y="720"/>
                  </a:lnTo>
                  <a:lnTo>
                    <a:pt x="9721" y="563"/>
                  </a:lnTo>
                  <a:lnTo>
                    <a:pt x="9534" y="407"/>
                  </a:lnTo>
                  <a:lnTo>
                    <a:pt x="9315" y="313"/>
                  </a:lnTo>
                  <a:lnTo>
                    <a:pt x="9127" y="188"/>
                  </a:lnTo>
                  <a:lnTo>
                    <a:pt x="8877" y="126"/>
                  </a:lnTo>
                  <a:lnTo>
                    <a:pt x="8658" y="63"/>
                  </a:lnTo>
                  <a:lnTo>
                    <a:pt x="8408" y="32"/>
                  </a:lnTo>
                  <a:lnTo>
                    <a:pt x="81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2621029" y="2300659"/>
              <a:ext cx="1991684" cy="552718"/>
            </a:xfrm>
            <a:custGeom>
              <a:avLst/>
              <a:gdLst/>
              <a:ahLst/>
              <a:cxnLst/>
              <a:rect l="l" t="t" r="r" b="b"/>
              <a:pathLst>
                <a:path w="33571" h="9316" extrusionOk="0">
                  <a:moveTo>
                    <a:pt x="33196" y="1"/>
                  </a:moveTo>
                  <a:lnTo>
                    <a:pt x="33227" y="344"/>
                  </a:lnTo>
                  <a:lnTo>
                    <a:pt x="33196" y="532"/>
                  </a:lnTo>
                  <a:lnTo>
                    <a:pt x="33133" y="751"/>
                  </a:lnTo>
                  <a:lnTo>
                    <a:pt x="33008" y="1126"/>
                  </a:lnTo>
                  <a:lnTo>
                    <a:pt x="32821" y="1470"/>
                  </a:lnTo>
                  <a:lnTo>
                    <a:pt x="32571" y="1782"/>
                  </a:lnTo>
                  <a:lnTo>
                    <a:pt x="32321" y="2032"/>
                  </a:lnTo>
                  <a:lnTo>
                    <a:pt x="32039" y="2251"/>
                  </a:lnTo>
                  <a:lnTo>
                    <a:pt x="31758" y="2439"/>
                  </a:lnTo>
                  <a:lnTo>
                    <a:pt x="31508" y="2564"/>
                  </a:lnTo>
                  <a:lnTo>
                    <a:pt x="31133" y="2720"/>
                  </a:lnTo>
                  <a:lnTo>
                    <a:pt x="30726" y="2814"/>
                  </a:lnTo>
                  <a:lnTo>
                    <a:pt x="30289" y="2908"/>
                  </a:lnTo>
                  <a:lnTo>
                    <a:pt x="29851" y="2970"/>
                  </a:lnTo>
                  <a:lnTo>
                    <a:pt x="28257" y="3095"/>
                  </a:lnTo>
                  <a:lnTo>
                    <a:pt x="26663" y="3220"/>
                  </a:lnTo>
                  <a:lnTo>
                    <a:pt x="23475" y="3376"/>
                  </a:lnTo>
                  <a:lnTo>
                    <a:pt x="20287" y="3470"/>
                  </a:lnTo>
                  <a:lnTo>
                    <a:pt x="17067" y="3501"/>
                  </a:lnTo>
                  <a:lnTo>
                    <a:pt x="13816" y="3470"/>
                  </a:lnTo>
                  <a:lnTo>
                    <a:pt x="10534" y="3376"/>
                  </a:lnTo>
                  <a:lnTo>
                    <a:pt x="7252" y="3189"/>
                  </a:lnTo>
                  <a:lnTo>
                    <a:pt x="3970" y="2970"/>
                  </a:lnTo>
                  <a:lnTo>
                    <a:pt x="3501" y="2908"/>
                  </a:lnTo>
                  <a:lnTo>
                    <a:pt x="3064" y="2814"/>
                  </a:lnTo>
                  <a:lnTo>
                    <a:pt x="2657" y="2720"/>
                  </a:lnTo>
                  <a:lnTo>
                    <a:pt x="2314" y="2564"/>
                  </a:lnTo>
                  <a:lnTo>
                    <a:pt x="1845" y="2345"/>
                  </a:lnTo>
                  <a:lnTo>
                    <a:pt x="1595" y="2220"/>
                  </a:lnTo>
                  <a:lnTo>
                    <a:pt x="1376" y="2064"/>
                  </a:lnTo>
                  <a:lnTo>
                    <a:pt x="1157" y="1845"/>
                  </a:lnTo>
                  <a:lnTo>
                    <a:pt x="969" y="1595"/>
                  </a:lnTo>
                  <a:lnTo>
                    <a:pt x="813" y="1282"/>
                  </a:lnTo>
                  <a:lnTo>
                    <a:pt x="688" y="876"/>
                  </a:lnTo>
                  <a:lnTo>
                    <a:pt x="532" y="63"/>
                  </a:lnTo>
                  <a:lnTo>
                    <a:pt x="282" y="157"/>
                  </a:lnTo>
                  <a:lnTo>
                    <a:pt x="188" y="219"/>
                  </a:lnTo>
                  <a:lnTo>
                    <a:pt x="126" y="282"/>
                  </a:lnTo>
                  <a:lnTo>
                    <a:pt x="63" y="376"/>
                  </a:lnTo>
                  <a:lnTo>
                    <a:pt x="32" y="469"/>
                  </a:lnTo>
                  <a:lnTo>
                    <a:pt x="0" y="688"/>
                  </a:lnTo>
                  <a:lnTo>
                    <a:pt x="0" y="845"/>
                  </a:lnTo>
                  <a:lnTo>
                    <a:pt x="0" y="1907"/>
                  </a:lnTo>
                  <a:lnTo>
                    <a:pt x="0" y="5908"/>
                  </a:lnTo>
                  <a:lnTo>
                    <a:pt x="32" y="6221"/>
                  </a:lnTo>
                  <a:lnTo>
                    <a:pt x="63" y="6533"/>
                  </a:lnTo>
                  <a:lnTo>
                    <a:pt x="157" y="6846"/>
                  </a:lnTo>
                  <a:lnTo>
                    <a:pt x="251" y="7127"/>
                  </a:lnTo>
                  <a:lnTo>
                    <a:pt x="407" y="7377"/>
                  </a:lnTo>
                  <a:lnTo>
                    <a:pt x="563" y="7627"/>
                  </a:lnTo>
                  <a:lnTo>
                    <a:pt x="751" y="7877"/>
                  </a:lnTo>
                  <a:lnTo>
                    <a:pt x="938" y="8096"/>
                  </a:lnTo>
                  <a:lnTo>
                    <a:pt x="1157" y="8284"/>
                  </a:lnTo>
                  <a:lnTo>
                    <a:pt x="1407" y="8471"/>
                  </a:lnTo>
                  <a:lnTo>
                    <a:pt x="1657" y="8628"/>
                  </a:lnTo>
                  <a:lnTo>
                    <a:pt x="1938" y="8753"/>
                  </a:lnTo>
                  <a:lnTo>
                    <a:pt x="2220" y="8878"/>
                  </a:lnTo>
                  <a:lnTo>
                    <a:pt x="2532" y="8940"/>
                  </a:lnTo>
                  <a:lnTo>
                    <a:pt x="2845" y="8971"/>
                  </a:lnTo>
                  <a:lnTo>
                    <a:pt x="3157" y="9003"/>
                  </a:lnTo>
                  <a:lnTo>
                    <a:pt x="6565" y="9159"/>
                  </a:lnTo>
                  <a:lnTo>
                    <a:pt x="10003" y="9253"/>
                  </a:lnTo>
                  <a:lnTo>
                    <a:pt x="13410" y="9315"/>
                  </a:lnTo>
                  <a:lnTo>
                    <a:pt x="20255" y="9315"/>
                  </a:lnTo>
                  <a:lnTo>
                    <a:pt x="23694" y="9253"/>
                  </a:lnTo>
                  <a:lnTo>
                    <a:pt x="27132" y="9159"/>
                  </a:lnTo>
                  <a:lnTo>
                    <a:pt x="30539" y="9003"/>
                  </a:lnTo>
                  <a:lnTo>
                    <a:pt x="30852" y="8971"/>
                  </a:lnTo>
                  <a:lnTo>
                    <a:pt x="31164" y="8940"/>
                  </a:lnTo>
                  <a:lnTo>
                    <a:pt x="31445" y="8878"/>
                  </a:lnTo>
                  <a:lnTo>
                    <a:pt x="31727" y="8753"/>
                  </a:lnTo>
                  <a:lnTo>
                    <a:pt x="32008" y="8628"/>
                  </a:lnTo>
                  <a:lnTo>
                    <a:pt x="32258" y="8471"/>
                  </a:lnTo>
                  <a:lnTo>
                    <a:pt x="32477" y="8284"/>
                  </a:lnTo>
                  <a:lnTo>
                    <a:pt x="32696" y="8096"/>
                  </a:lnTo>
                  <a:lnTo>
                    <a:pt x="32883" y="7877"/>
                  </a:lnTo>
                  <a:lnTo>
                    <a:pt x="33071" y="7627"/>
                  </a:lnTo>
                  <a:lnTo>
                    <a:pt x="33227" y="7377"/>
                  </a:lnTo>
                  <a:lnTo>
                    <a:pt x="33352" y="7127"/>
                  </a:lnTo>
                  <a:lnTo>
                    <a:pt x="33446" y="6846"/>
                  </a:lnTo>
                  <a:lnTo>
                    <a:pt x="33508" y="6533"/>
                  </a:lnTo>
                  <a:lnTo>
                    <a:pt x="33571" y="6221"/>
                  </a:lnTo>
                  <a:lnTo>
                    <a:pt x="33571" y="5908"/>
                  </a:lnTo>
                  <a:lnTo>
                    <a:pt x="33571" y="1907"/>
                  </a:lnTo>
                  <a:lnTo>
                    <a:pt x="33571" y="845"/>
                  </a:lnTo>
                  <a:lnTo>
                    <a:pt x="33571" y="688"/>
                  </a:lnTo>
                  <a:lnTo>
                    <a:pt x="33571" y="532"/>
                  </a:lnTo>
                  <a:lnTo>
                    <a:pt x="33540" y="407"/>
                  </a:lnTo>
                  <a:lnTo>
                    <a:pt x="33508" y="282"/>
                  </a:lnTo>
                  <a:lnTo>
                    <a:pt x="33446" y="219"/>
                  </a:lnTo>
                  <a:lnTo>
                    <a:pt x="33321" y="94"/>
                  </a:lnTo>
                  <a:lnTo>
                    <a:pt x="3319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2693354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813" y="1"/>
                  </a:moveTo>
                  <a:lnTo>
                    <a:pt x="626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70"/>
                  </a:lnTo>
                  <a:lnTo>
                    <a:pt x="94" y="657"/>
                  </a:lnTo>
                  <a:lnTo>
                    <a:pt x="32" y="876"/>
                  </a:lnTo>
                  <a:lnTo>
                    <a:pt x="1" y="1095"/>
                  </a:lnTo>
                  <a:lnTo>
                    <a:pt x="1" y="1345"/>
                  </a:lnTo>
                  <a:lnTo>
                    <a:pt x="1" y="1626"/>
                  </a:lnTo>
                  <a:lnTo>
                    <a:pt x="63" y="2158"/>
                  </a:lnTo>
                  <a:lnTo>
                    <a:pt x="219" y="2720"/>
                  </a:lnTo>
                  <a:lnTo>
                    <a:pt x="313" y="2939"/>
                  </a:lnTo>
                  <a:lnTo>
                    <a:pt x="438" y="3127"/>
                  </a:lnTo>
                  <a:lnTo>
                    <a:pt x="563" y="3314"/>
                  </a:lnTo>
                  <a:lnTo>
                    <a:pt x="751" y="3502"/>
                  </a:lnTo>
                  <a:lnTo>
                    <a:pt x="969" y="3627"/>
                  </a:lnTo>
                  <a:lnTo>
                    <a:pt x="1220" y="3783"/>
                  </a:lnTo>
                  <a:lnTo>
                    <a:pt x="1782" y="4033"/>
                  </a:lnTo>
                  <a:lnTo>
                    <a:pt x="2095" y="4158"/>
                  </a:lnTo>
                  <a:lnTo>
                    <a:pt x="2501" y="4252"/>
                  </a:lnTo>
                  <a:lnTo>
                    <a:pt x="2939" y="4314"/>
                  </a:lnTo>
                  <a:lnTo>
                    <a:pt x="3408" y="4377"/>
                  </a:lnTo>
                  <a:lnTo>
                    <a:pt x="3876" y="4408"/>
                  </a:lnTo>
                  <a:lnTo>
                    <a:pt x="4345" y="4439"/>
                  </a:lnTo>
                  <a:lnTo>
                    <a:pt x="4783" y="4408"/>
                  </a:lnTo>
                  <a:lnTo>
                    <a:pt x="5158" y="4346"/>
                  </a:lnTo>
                  <a:lnTo>
                    <a:pt x="5408" y="4283"/>
                  </a:lnTo>
                  <a:lnTo>
                    <a:pt x="5658" y="4221"/>
                  </a:lnTo>
                  <a:lnTo>
                    <a:pt x="5877" y="4096"/>
                  </a:lnTo>
                  <a:lnTo>
                    <a:pt x="6064" y="3971"/>
                  </a:lnTo>
                  <a:lnTo>
                    <a:pt x="6221" y="3814"/>
                  </a:lnTo>
                  <a:lnTo>
                    <a:pt x="6377" y="3627"/>
                  </a:lnTo>
                  <a:lnTo>
                    <a:pt x="6471" y="3408"/>
                  </a:lnTo>
                  <a:lnTo>
                    <a:pt x="6502" y="3189"/>
                  </a:lnTo>
                  <a:lnTo>
                    <a:pt x="6533" y="2970"/>
                  </a:lnTo>
                  <a:lnTo>
                    <a:pt x="6471" y="2752"/>
                  </a:lnTo>
                  <a:lnTo>
                    <a:pt x="6408" y="2533"/>
                  </a:lnTo>
                  <a:lnTo>
                    <a:pt x="6315" y="2345"/>
                  </a:lnTo>
                  <a:lnTo>
                    <a:pt x="6189" y="2158"/>
                  </a:lnTo>
                  <a:lnTo>
                    <a:pt x="6033" y="1970"/>
                  </a:lnTo>
                  <a:lnTo>
                    <a:pt x="5846" y="1845"/>
                  </a:lnTo>
                  <a:lnTo>
                    <a:pt x="5658" y="1720"/>
                  </a:lnTo>
                  <a:lnTo>
                    <a:pt x="5127" y="1439"/>
                  </a:lnTo>
                  <a:lnTo>
                    <a:pt x="4627" y="1220"/>
                  </a:lnTo>
                  <a:lnTo>
                    <a:pt x="3658" y="782"/>
                  </a:lnTo>
                  <a:lnTo>
                    <a:pt x="2689" y="438"/>
                  </a:lnTo>
                  <a:lnTo>
                    <a:pt x="1688" y="95"/>
                  </a:lnTo>
                  <a:lnTo>
                    <a:pt x="1345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4169571" y="2187515"/>
              <a:ext cx="387646" cy="263425"/>
            </a:xfrm>
            <a:custGeom>
              <a:avLst/>
              <a:gdLst/>
              <a:ahLst/>
              <a:cxnLst/>
              <a:rect l="l" t="t" r="r" b="b"/>
              <a:pathLst>
                <a:path w="6534" h="4440" extrusionOk="0">
                  <a:moveTo>
                    <a:pt x="5470" y="1"/>
                  </a:moveTo>
                  <a:lnTo>
                    <a:pt x="5189" y="32"/>
                  </a:lnTo>
                  <a:lnTo>
                    <a:pt x="4845" y="95"/>
                  </a:lnTo>
                  <a:lnTo>
                    <a:pt x="3845" y="438"/>
                  </a:lnTo>
                  <a:lnTo>
                    <a:pt x="2876" y="782"/>
                  </a:lnTo>
                  <a:lnTo>
                    <a:pt x="1907" y="1220"/>
                  </a:lnTo>
                  <a:lnTo>
                    <a:pt x="1407" y="1439"/>
                  </a:lnTo>
                  <a:lnTo>
                    <a:pt x="876" y="1720"/>
                  </a:lnTo>
                  <a:lnTo>
                    <a:pt x="688" y="1845"/>
                  </a:lnTo>
                  <a:lnTo>
                    <a:pt x="501" y="1970"/>
                  </a:lnTo>
                  <a:lnTo>
                    <a:pt x="344" y="2158"/>
                  </a:lnTo>
                  <a:lnTo>
                    <a:pt x="219" y="2345"/>
                  </a:lnTo>
                  <a:lnTo>
                    <a:pt x="125" y="2533"/>
                  </a:lnTo>
                  <a:lnTo>
                    <a:pt x="63" y="2752"/>
                  </a:lnTo>
                  <a:lnTo>
                    <a:pt x="0" y="2970"/>
                  </a:lnTo>
                  <a:lnTo>
                    <a:pt x="32" y="3189"/>
                  </a:lnTo>
                  <a:lnTo>
                    <a:pt x="63" y="3408"/>
                  </a:lnTo>
                  <a:lnTo>
                    <a:pt x="157" y="3627"/>
                  </a:lnTo>
                  <a:lnTo>
                    <a:pt x="313" y="3814"/>
                  </a:lnTo>
                  <a:lnTo>
                    <a:pt x="469" y="3971"/>
                  </a:lnTo>
                  <a:lnTo>
                    <a:pt x="657" y="4096"/>
                  </a:lnTo>
                  <a:lnTo>
                    <a:pt x="876" y="4221"/>
                  </a:lnTo>
                  <a:lnTo>
                    <a:pt x="1126" y="4283"/>
                  </a:lnTo>
                  <a:lnTo>
                    <a:pt x="1376" y="4346"/>
                  </a:lnTo>
                  <a:lnTo>
                    <a:pt x="1751" y="4408"/>
                  </a:lnTo>
                  <a:lnTo>
                    <a:pt x="2188" y="4439"/>
                  </a:lnTo>
                  <a:lnTo>
                    <a:pt x="2657" y="4408"/>
                  </a:lnTo>
                  <a:lnTo>
                    <a:pt x="3126" y="4377"/>
                  </a:lnTo>
                  <a:lnTo>
                    <a:pt x="3595" y="4314"/>
                  </a:lnTo>
                  <a:lnTo>
                    <a:pt x="4033" y="4252"/>
                  </a:lnTo>
                  <a:lnTo>
                    <a:pt x="4439" y="4158"/>
                  </a:lnTo>
                  <a:lnTo>
                    <a:pt x="4752" y="4033"/>
                  </a:lnTo>
                  <a:lnTo>
                    <a:pt x="5314" y="3783"/>
                  </a:lnTo>
                  <a:lnTo>
                    <a:pt x="5564" y="3627"/>
                  </a:lnTo>
                  <a:lnTo>
                    <a:pt x="5783" y="3502"/>
                  </a:lnTo>
                  <a:lnTo>
                    <a:pt x="5971" y="3314"/>
                  </a:lnTo>
                  <a:lnTo>
                    <a:pt x="6096" y="3127"/>
                  </a:lnTo>
                  <a:lnTo>
                    <a:pt x="6221" y="2939"/>
                  </a:lnTo>
                  <a:lnTo>
                    <a:pt x="6314" y="2720"/>
                  </a:lnTo>
                  <a:lnTo>
                    <a:pt x="6471" y="2158"/>
                  </a:lnTo>
                  <a:lnTo>
                    <a:pt x="6533" y="1626"/>
                  </a:lnTo>
                  <a:lnTo>
                    <a:pt x="6533" y="1345"/>
                  </a:lnTo>
                  <a:lnTo>
                    <a:pt x="6533" y="1095"/>
                  </a:lnTo>
                  <a:lnTo>
                    <a:pt x="6502" y="876"/>
                  </a:lnTo>
                  <a:lnTo>
                    <a:pt x="6439" y="657"/>
                  </a:lnTo>
                  <a:lnTo>
                    <a:pt x="6346" y="470"/>
                  </a:lnTo>
                  <a:lnTo>
                    <a:pt x="6252" y="282"/>
                  </a:lnTo>
                  <a:lnTo>
                    <a:pt x="6096" y="157"/>
                  </a:lnTo>
                  <a:lnTo>
                    <a:pt x="5908" y="63"/>
                  </a:lnTo>
                  <a:lnTo>
                    <a:pt x="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4277139" y="2621523"/>
              <a:ext cx="139123" cy="122457"/>
            </a:xfrm>
            <a:custGeom>
              <a:avLst/>
              <a:gdLst/>
              <a:ahLst/>
              <a:cxnLst/>
              <a:rect l="l" t="t" r="r" b="b"/>
              <a:pathLst>
                <a:path w="2345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69" y="156"/>
                  </a:lnTo>
                  <a:lnTo>
                    <a:pt x="313" y="281"/>
                  </a:lnTo>
                  <a:lnTo>
                    <a:pt x="188" y="438"/>
                  </a:lnTo>
                  <a:lnTo>
                    <a:pt x="63" y="625"/>
                  </a:lnTo>
                  <a:lnTo>
                    <a:pt x="32" y="813"/>
                  </a:lnTo>
                  <a:lnTo>
                    <a:pt x="0" y="1032"/>
                  </a:lnTo>
                  <a:lnTo>
                    <a:pt x="32" y="1250"/>
                  </a:lnTo>
                  <a:lnTo>
                    <a:pt x="63" y="1438"/>
                  </a:lnTo>
                  <a:lnTo>
                    <a:pt x="188" y="1594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1" y="2032"/>
                  </a:lnTo>
                  <a:lnTo>
                    <a:pt x="1688" y="1969"/>
                  </a:lnTo>
                  <a:lnTo>
                    <a:pt x="1876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45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6" y="156"/>
                  </a:lnTo>
                  <a:lnTo>
                    <a:pt x="1688" y="63"/>
                  </a:lnTo>
                  <a:lnTo>
                    <a:pt x="15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826908" y="2621523"/>
              <a:ext cx="137284" cy="122457"/>
            </a:xfrm>
            <a:custGeom>
              <a:avLst/>
              <a:gdLst/>
              <a:ahLst/>
              <a:cxnLst/>
              <a:rect l="l" t="t" r="r" b="b"/>
              <a:pathLst>
                <a:path w="2314" h="2064" extrusionOk="0">
                  <a:moveTo>
                    <a:pt x="813" y="0"/>
                  </a:moveTo>
                  <a:lnTo>
                    <a:pt x="625" y="63"/>
                  </a:lnTo>
                  <a:lnTo>
                    <a:pt x="438" y="156"/>
                  </a:lnTo>
                  <a:lnTo>
                    <a:pt x="313" y="281"/>
                  </a:lnTo>
                  <a:lnTo>
                    <a:pt x="156" y="438"/>
                  </a:lnTo>
                  <a:lnTo>
                    <a:pt x="63" y="625"/>
                  </a:lnTo>
                  <a:lnTo>
                    <a:pt x="0" y="813"/>
                  </a:lnTo>
                  <a:lnTo>
                    <a:pt x="0" y="1032"/>
                  </a:lnTo>
                  <a:lnTo>
                    <a:pt x="0" y="1250"/>
                  </a:lnTo>
                  <a:lnTo>
                    <a:pt x="63" y="1438"/>
                  </a:lnTo>
                  <a:lnTo>
                    <a:pt x="156" y="1594"/>
                  </a:lnTo>
                  <a:lnTo>
                    <a:pt x="313" y="1751"/>
                  </a:lnTo>
                  <a:lnTo>
                    <a:pt x="438" y="1876"/>
                  </a:lnTo>
                  <a:lnTo>
                    <a:pt x="625" y="1969"/>
                  </a:lnTo>
                  <a:lnTo>
                    <a:pt x="813" y="2032"/>
                  </a:lnTo>
                  <a:lnTo>
                    <a:pt x="1032" y="2063"/>
                  </a:lnTo>
                  <a:lnTo>
                    <a:pt x="1282" y="2063"/>
                  </a:lnTo>
                  <a:lnTo>
                    <a:pt x="1500" y="2032"/>
                  </a:lnTo>
                  <a:lnTo>
                    <a:pt x="1688" y="1969"/>
                  </a:lnTo>
                  <a:lnTo>
                    <a:pt x="1875" y="1876"/>
                  </a:lnTo>
                  <a:lnTo>
                    <a:pt x="2032" y="1751"/>
                  </a:lnTo>
                  <a:lnTo>
                    <a:pt x="2157" y="1594"/>
                  </a:lnTo>
                  <a:lnTo>
                    <a:pt x="2251" y="1438"/>
                  </a:lnTo>
                  <a:lnTo>
                    <a:pt x="2313" y="1250"/>
                  </a:lnTo>
                  <a:lnTo>
                    <a:pt x="2313" y="1032"/>
                  </a:lnTo>
                  <a:lnTo>
                    <a:pt x="2313" y="813"/>
                  </a:lnTo>
                  <a:lnTo>
                    <a:pt x="2251" y="625"/>
                  </a:lnTo>
                  <a:lnTo>
                    <a:pt x="2157" y="438"/>
                  </a:lnTo>
                  <a:lnTo>
                    <a:pt x="2032" y="281"/>
                  </a:lnTo>
                  <a:lnTo>
                    <a:pt x="1875" y="156"/>
                  </a:lnTo>
                  <a:lnTo>
                    <a:pt x="1688" y="63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905422" y="1681240"/>
              <a:ext cx="552636" cy="552718"/>
            </a:xfrm>
            <a:custGeom>
              <a:avLst/>
              <a:gdLst/>
              <a:ahLst/>
              <a:cxnLst/>
              <a:rect l="l" t="t" r="r" b="b"/>
              <a:pathLst>
                <a:path w="9315" h="9316" extrusionOk="0">
                  <a:moveTo>
                    <a:pt x="4658" y="1"/>
                  </a:moveTo>
                  <a:lnTo>
                    <a:pt x="4189" y="32"/>
                  </a:lnTo>
                  <a:lnTo>
                    <a:pt x="3720" y="94"/>
                  </a:lnTo>
                  <a:lnTo>
                    <a:pt x="3282" y="219"/>
                  </a:lnTo>
                  <a:lnTo>
                    <a:pt x="2845" y="376"/>
                  </a:lnTo>
                  <a:lnTo>
                    <a:pt x="2438" y="563"/>
                  </a:lnTo>
                  <a:lnTo>
                    <a:pt x="2063" y="813"/>
                  </a:lnTo>
                  <a:lnTo>
                    <a:pt x="1688" y="1063"/>
                  </a:lnTo>
                  <a:lnTo>
                    <a:pt x="1376" y="1376"/>
                  </a:lnTo>
                  <a:lnTo>
                    <a:pt x="1063" y="1688"/>
                  </a:lnTo>
                  <a:lnTo>
                    <a:pt x="813" y="2064"/>
                  </a:lnTo>
                  <a:lnTo>
                    <a:pt x="563" y="2439"/>
                  </a:lnTo>
                  <a:lnTo>
                    <a:pt x="375" y="2845"/>
                  </a:lnTo>
                  <a:lnTo>
                    <a:pt x="219" y="3283"/>
                  </a:lnTo>
                  <a:lnTo>
                    <a:pt x="94" y="3720"/>
                  </a:lnTo>
                  <a:lnTo>
                    <a:pt x="32" y="4189"/>
                  </a:lnTo>
                  <a:lnTo>
                    <a:pt x="0" y="4658"/>
                  </a:lnTo>
                  <a:lnTo>
                    <a:pt x="32" y="5127"/>
                  </a:lnTo>
                  <a:lnTo>
                    <a:pt x="94" y="5596"/>
                  </a:lnTo>
                  <a:lnTo>
                    <a:pt x="219" y="6065"/>
                  </a:lnTo>
                  <a:lnTo>
                    <a:pt x="375" y="6471"/>
                  </a:lnTo>
                  <a:lnTo>
                    <a:pt x="563" y="6877"/>
                  </a:lnTo>
                  <a:lnTo>
                    <a:pt x="813" y="7284"/>
                  </a:lnTo>
                  <a:lnTo>
                    <a:pt x="1063" y="7627"/>
                  </a:lnTo>
                  <a:lnTo>
                    <a:pt x="1376" y="7971"/>
                  </a:lnTo>
                  <a:lnTo>
                    <a:pt x="1688" y="8253"/>
                  </a:lnTo>
                  <a:lnTo>
                    <a:pt x="2063" y="8534"/>
                  </a:lnTo>
                  <a:lnTo>
                    <a:pt x="2438" y="8753"/>
                  </a:lnTo>
                  <a:lnTo>
                    <a:pt x="2845" y="8971"/>
                  </a:lnTo>
                  <a:lnTo>
                    <a:pt x="3282" y="9128"/>
                  </a:lnTo>
                  <a:lnTo>
                    <a:pt x="3720" y="9222"/>
                  </a:lnTo>
                  <a:lnTo>
                    <a:pt x="4189" y="9315"/>
                  </a:lnTo>
                  <a:lnTo>
                    <a:pt x="5126" y="9315"/>
                  </a:lnTo>
                  <a:lnTo>
                    <a:pt x="5595" y="9222"/>
                  </a:lnTo>
                  <a:lnTo>
                    <a:pt x="6064" y="9128"/>
                  </a:lnTo>
                  <a:lnTo>
                    <a:pt x="6471" y="8971"/>
                  </a:lnTo>
                  <a:lnTo>
                    <a:pt x="6877" y="8753"/>
                  </a:lnTo>
                  <a:lnTo>
                    <a:pt x="7283" y="8534"/>
                  </a:lnTo>
                  <a:lnTo>
                    <a:pt x="7627" y="8253"/>
                  </a:lnTo>
                  <a:lnTo>
                    <a:pt x="7971" y="7971"/>
                  </a:lnTo>
                  <a:lnTo>
                    <a:pt x="8252" y="7627"/>
                  </a:lnTo>
                  <a:lnTo>
                    <a:pt x="8534" y="7284"/>
                  </a:lnTo>
                  <a:lnTo>
                    <a:pt x="8752" y="6877"/>
                  </a:lnTo>
                  <a:lnTo>
                    <a:pt x="8971" y="6471"/>
                  </a:lnTo>
                  <a:lnTo>
                    <a:pt x="9127" y="6065"/>
                  </a:lnTo>
                  <a:lnTo>
                    <a:pt x="9221" y="5596"/>
                  </a:lnTo>
                  <a:lnTo>
                    <a:pt x="9315" y="5127"/>
                  </a:lnTo>
                  <a:lnTo>
                    <a:pt x="9315" y="4658"/>
                  </a:lnTo>
                  <a:lnTo>
                    <a:pt x="9315" y="4189"/>
                  </a:lnTo>
                  <a:lnTo>
                    <a:pt x="9221" y="3720"/>
                  </a:lnTo>
                  <a:lnTo>
                    <a:pt x="9127" y="3283"/>
                  </a:lnTo>
                  <a:lnTo>
                    <a:pt x="8971" y="2845"/>
                  </a:lnTo>
                  <a:lnTo>
                    <a:pt x="8752" y="2439"/>
                  </a:lnTo>
                  <a:lnTo>
                    <a:pt x="8534" y="2064"/>
                  </a:lnTo>
                  <a:lnTo>
                    <a:pt x="8252" y="1688"/>
                  </a:lnTo>
                  <a:lnTo>
                    <a:pt x="7971" y="1376"/>
                  </a:lnTo>
                  <a:lnTo>
                    <a:pt x="7627" y="1063"/>
                  </a:lnTo>
                  <a:lnTo>
                    <a:pt x="7283" y="813"/>
                  </a:lnTo>
                  <a:lnTo>
                    <a:pt x="6877" y="563"/>
                  </a:lnTo>
                  <a:lnTo>
                    <a:pt x="6471" y="376"/>
                  </a:lnTo>
                  <a:lnTo>
                    <a:pt x="6064" y="219"/>
                  </a:lnTo>
                  <a:lnTo>
                    <a:pt x="5595" y="94"/>
                  </a:lnTo>
                  <a:lnTo>
                    <a:pt x="5126" y="32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784861" y="2851492"/>
              <a:ext cx="795582" cy="114982"/>
            </a:xfrm>
            <a:custGeom>
              <a:avLst/>
              <a:gdLst/>
              <a:ahLst/>
              <a:cxnLst/>
              <a:rect l="l" t="t" r="r" b="b"/>
              <a:pathLst>
                <a:path w="13410" h="1938" extrusionOk="0">
                  <a:moveTo>
                    <a:pt x="344" y="0"/>
                  </a:moveTo>
                  <a:lnTo>
                    <a:pt x="219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594"/>
                  </a:lnTo>
                  <a:lnTo>
                    <a:pt x="32" y="1750"/>
                  </a:lnTo>
                  <a:lnTo>
                    <a:pt x="94" y="1844"/>
                  </a:lnTo>
                  <a:lnTo>
                    <a:pt x="219" y="1907"/>
                  </a:lnTo>
                  <a:lnTo>
                    <a:pt x="344" y="1938"/>
                  </a:lnTo>
                  <a:lnTo>
                    <a:pt x="13066" y="1938"/>
                  </a:lnTo>
                  <a:lnTo>
                    <a:pt x="13222" y="1907"/>
                  </a:lnTo>
                  <a:lnTo>
                    <a:pt x="13316" y="1844"/>
                  </a:lnTo>
                  <a:lnTo>
                    <a:pt x="13410" y="1750"/>
                  </a:lnTo>
                  <a:lnTo>
                    <a:pt x="13410" y="1594"/>
                  </a:lnTo>
                  <a:lnTo>
                    <a:pt x="13410" y="344"/>
                  </a:lnTo>
                  <a:lnTo>
                    <a:pt x="13410" y="219"/>
                  </a:lnTo>
                  <a:lnTo>
                    <a:pt x="13316" y="94"/>
                  </a:lnTo>
                  <a:lnTo>
                    <a:pt x="13222" y="31"/>
                  </a:lnTo>
                  <a:lnTo>
                    <a:pt x="1306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784861" y="2908984"/>
              <a:ext cx="795582" cy="57491"/>
            </a:xfrm>
            <a:custGeom>
              <a:avLst/>
              <a:gdLst/>
              <a:ahLst/>
              <a:cxnLst/>
              <a:rect l="l" t="t" r="r" b="b"/>
              <a:pathLst>
                <a:path w="13410" h="969" extrusionOk="0">
                  <a:moveTo>
                    <a:pt x="1" y="0"/>
                  </a:moveTo>
                  <a:lnTo>
                    <a:pt x="1" y="625"/>
                  </a:lnTo>
                  <a:lnTo>
                    <a:pt x="32" y="781"/>
                  </a:lnTo>
                  <a:lnTo>
                    <a:pt x="94" y="875"/>
                  </a:lnTo>
                  <a:lnTo>
                    <a:pt x="219" y="938"/>
                  </a:lnTo>
                  <a:lnTo>
                    <a:pt x="344" y="969"/>
                  </a:lnTo>
                  <a:lnTo>
                    <a:pt x="13066" y="969"/>
                  </a:lnTo>
                  <a:lnTo>
                    <a:pt x="13222" y="938"/>
                  </a:lnTo>
                  <a:lnTo>
                    <a:pt x="13316" y="875"/>
                  </a:lnTo>
                  <a:lnTo>
                    <a:pt x="13410" y="781"/>
                  </a:lnTo>
                  <a:lnTo>
                    <a:pt x="13410" y="625"/>
                  </a:lnTo>
                  <a:lnTo>
                    <a:pt x="13410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3041983" y="2601113"/>
              <a:ext cx="1159081" cy="163217"/>
            </a:xfrm>
            <a:custGeom>
              <a:avLst/>
              <a:gdLst/>
              <a:ahLst/>
              <a:cxnLst/>
              <a:rect l="l" t="t" r="r" b="b"/>
              <a:pathLst>
                <a:path w="19537" h="2751" extrusionOk="0">
                  <a:moveTo>
                    <a:pt x="595" y="0"/>
                  </a:moveTo>
                  <a:lnTo>
                    <a:pt x="439" y="32"/>
                  </a:lnTo>
                  <a:lnTo>
                    <a:pt x="282" y="63"/>
                  </a:lnTo>
                  <a:lnTo>
                    <a:pt x="188" y="157"/>
                  </a:lnTo>
                  <a:lnTo>
                    <a:pt x="95" y="250"/>
                  </a:lnTo>
                  <a:lnTo>
                    <a:pt x="32" y="375"/>
                  </a:lnTo>
                  <a:lnTo>
                    <a:pt x="1" y="500"/>
                  </a:lnTo>
                  <a:lnTo>
                    <a:pt x="1" y="657"/>
                  </a:lnTo>
                  <a:lnTo>
                    <a:pt x="32" y="782"/>
                  </a:lnTo>
                  <a:lnTo>
                    <a:pt x="220" y="1251"/>
                  </a:lnTo>
                  <a:lnTo>
                    <a:pt x="407" y="1563"/>
                  </a:lnTo>
                  <a:lnTo>
                    <a:pt x="626" y="1844"/>
                  </a:lnTo>
                  <a:lnTo>
                    <a:pt x="876" y="2126"/>
                  </a:lnTo>
                  <a:lnTo>
                    <a:pt x="1157" y="2345"/>
                  </a:lnTo>
                  <a:lnTo>
                    <a:pt x="1470" y="2501"/>
                  </a:lnTo>
                  <a:lnTo>
                    <a:pt x="1845" y="2626"/>
                  </a:lnTo>
                  <a:lnTo>
                    <a:pt x="2189" y="2720"/>
                  </a:lnTo>
                  <a:lnTo>
                    <a:pt x="2564" y="2751"/>
                  </a:lnTo>
                  <a:lnTo>
                    <a:pt x="16942" y="2751"/>
                  </a:lnTo>
                  <a:lnTo>
                    <a:pt x="17317" y="2720"/>
                  </a:lnTo>
                  <a:lnTo>
                    <a:pt x="17693" y="2626"/>
                  </a:lnTo>
                  <a:lnTo>
                    <a:pt x="18036" y="2501"/>
                  </a:lnTo>
                  <a:lnTo>
                    <a:pt x="18349" y="2345"/>
                  </a:lnTo>
                  <a:lnTo>
                    <a:pt x="18630" y="2126"/>
                  </a:lnTo>
                  <a:lnTo>
                    <a:pt x="18912" y="1844"/>
                  </a:lnTo>
                  <a:lnTo>
                    <a:pt x="19130" y="1563"/>
                  </a:lnTo>
                  <a:lnTo>
                    <a:pt x="19287" y="1251"/>
                  </a:lnTo>
                  <a:lnTo>
                    <a:pt x="19474" y="782"/>
                  </a:lnTo>
                  <a:lnTo>
                    <a:pt x="19537" y="657"/>
                  </a:lnTo>
                  <a:lnTo>
                    <a:pt x="19537" y="500"/>
                  </a:lnTo>
                  <a:lnTo>
                    <a:pt x="19506" y="375"/>
                  </a:lnTo>
                  <a:lnTo>
                    <a:pt x="19443" y="250"/>
                  </a:lnTo>
                  <a:lnTo>
                    <a:pt x="19349" y="157"/>
                  </a:lnTo>
                  <a:lnTo>
                    <a:pt x="19224" y="63"/>
                  </a:lnTo>
                  <a:lnTo>
                    <a:pt x="19068" y="32"/>
                  </a:lnTo>
                  <a:lnTo>
                    <a:pt x="18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179216" y="2285827"/>
              <a:ext cx="884632" cy="126195"/>
            </a:xfrm>
            <a:custGeom>
              <a:avLst/>
              <a:gdLst/>
              <a:ahLst/>
              <a:cxnLst/>
              <a:rect l="l" t="t" r="r" b="b"/>
              <a:pathLst>
                <a:path w="14911" h="2127" extrusionOk="0">
                  <a:moveTo>
                    <a:pt x="439" y="1"/>
                  </a:moveTo>
                  <a:lnTo>
                    <a:pt x="345" y="32"/>
                  </a:lnTo>
                  <a:lnTo>
                    <a:pt x="220" y="63"/>
                  </a:lnTo>
                  <a:lnTo>
                    <a:pt x="126" y="126"/>
                  </a:lnTo>
                  <a:lnTo>
                    <a:pt x="63" y="219"/>
                  </a:lnTo>
                  <a:lnTo>
                    <a:pt x="32" y="313"/>
                  </a:lnTo>
                  <a:lnTo>
                    <a:pt x="1" y="407"/>
                  </a:lnTo>
                  <a:lnTo>
                    <a:pt x="1" y="501"/>
                  </a:lnTo>
                  <a:lnTo>
                    <a:pt x="32" y="626"/>
                  </a:lnTo>
                  <a:lnTo>
                    <a:pt x="188" y="969"/>
                  </a:lnTo>
                  <a:lnTo>
                    <a:pt x="314" y="1220"/>
                  </a:lnTo>
                  <a:lnTo>
                    <a:pt x="470" y="1470"/>
                  </a:lnTo>
                  <a:lnTo>
                    <a:pt x="657" y="1657"/>
                  </a:lnTo>
                  <a:lnTo>
                    <a:pt x="876" y="1813"/>
                  </a:lnTo>
                  <a:lnTo>
                    <a:pt x="1126" y="1938"/>
                  </a:lnTo>
                  <a:lnTo>
                    <a:pt x="1408" y="2064"/>
                  </a:lnTo>
                  <a:lnTo>
                    <a:pt x="1689" y="2126"/>
                  </a:lnTo>
                  <a:lnTo>
                    <a:pt x="13223" y="2126"/>
                  </a:lnTo>
                  <a:lnTo>
                    <a:pt x="13504" y="2064"/>
                  </a:lnTo>
                  <a:lnTo>
                    <a:pt x="13754" y="1938"/>
                  </a:lnTo>
                  <a:lnTo>
                    <a:pt x="14004" y="1813"/>
                  </a:lnTo>
                  <a:lnTo>
                    <a:pt x="14223" y="1657"/>
                  </a:lnTo>
                  <a:lnTo>
                    <a:pt x="14411" y="1470"/>
                  </a:lnTo>
                  <a:lnTo>
                    <a:pt x="14598" y="1220"/>
                  </a:lnTo>
                  <a:lnTo>
                    <a:pt x="14723" y="969"/>
                  </a:lnTo>
                  <a:lnTo>
                    <a:pt x="14879" y="626"/>
                  </a:lnTo>
                  <a:lnTo>
                    <a:pt x="14911" y="501"/>
                  </a:lnTo>
                  <a:lnTo>
                    <a:pt x="14911" y="407"/>
                  </a:lnTo>
                  <a:lnTo>
                    <a:pt x="14879" y="313"/>
                  </a:lnTo>
                  <a:lnTo>
                    <a:pt x="14817" y="219"/>
                  </a:lnTo>
                  <a:lnTo>
                    <a:pt x="14754" y="126"/>
                  </a:lnTo>
                  <a:lnTo>
                    <a:pt x="14661" y="63"/>
                  </a:lnTo>
                  <a:lnTo>
                    <a:pt x="14567" y="32"/>
                  </a:lnTo>
                  <a:lnTo>
                    <a:pt x="14442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3596492" y="1557000"/>
              <a:ext cx="20468" cy="102048"/>
            </a:xfrm>
            <a:custGeom>
              <a:avLst/>
              <a:gdLst/>
              <a:ahLst/>
              <a:cxnLst/>
              <a:rect l="l" t="t" r="r" b="b"/>
              <a:pathLst>
                <a:path w="345" h="1720" fill="none" extrusionOk="0">
                  <a:moveTo>
                    <a:pt x="1" y="0"/>
                  </a:moveTo>
                  <a:lnTo>
                    <a:pt x="1" y="1719"/>
                  </a:lnTo>
                  <a:lnTo>
                    <a:pt x="345" y="1719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extrusionOk="0">
                  <a:moveTo>
                    <a:pt x="1657" y="0"/>
                  </a:move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657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3501918" y="1621909"/>
              <a:ext cx="107620" cy="103887"/>
            </a:xfrm>
            <a:custGeom>
              <a:avLst/>
              <a:gdLst/>
              <a:ahLst/>
              <a:cxnLst/>
              <a:rect l="l" t="t" r="r" b="b"/>
              <a:pathLst>
                <a:path w="1814" h="1751" fill="none" extrusionOk="0">
                  <a:moveTo>
                    <a:pt x="1439" y="1376"/>
                  </a:moveTo>
                  <a:lnTo>
                    <a:pt x="1439" y="1376"/>
                  </a:lnTo>
                  <a:lnTo>
                    <a:pt x="1595" y="1188"/>
                  </a:lnTo>
                  <a:lnTo>
                    <a:pt x="1689" y="969"/>
                  </a:lnTo>
                  <a:lnTo>
                    <a:pt x="1751" y="751"/>
                  </a:lnTo>
                  <a:lnTo>
                    <a:pt x="1814" y="532"/>
                  </a:lnTo>
                  <a:lnTo>
                    <a:pt x="1814" y="157"/>
                  </a:lnTo>
                  <a:lnTo>
                    <a:pt x="1814" y="32"/>
                  </a:lnTo>
                  <a:lnTo>
                    <a:pt x="1814" y="32"/>
                  </a:lnTo>
                  <a:lnTo>
                    <a:pt x="1657" y="0"/>
                  </a:lnTo>
                  <a:lnTo>
                    <a:pt x="1282" y="32"/>
                  </a:lnTo>
                  <a:lnTo>
                    <a:pt x="1063" y="63"/>
                  </a:lnTo>
                  <a:lnTo>
                    <a:pt x="813" y="125"/>
                  </a:lnTo>
                  <a:lnTo>
                    <a:pt x="595" y="250"/>
                  </a:lnTo>
                  <a:lnTo>
                    <a:pt x="376" y="375"/>
                  </a:lnTo>
                  <a:lnTo>
                    <a:pt x="376" y="375"/>
                  </a:lnTo>
                  <a:lnTo>
                    <a:pt x="220" y="594"/>
                  </a:lnTo>
                  <a:lnTo>
                    <a:pt x="126" y="813"/>
                  </a:lnTo>
                  <a:lnTo>
                    <a:pt x="63" y="1032"/>
                  </a:lnTo>
                  <a:lnTo>
                    <a:pt x="32" y="1251"/>
                  </a:lnTo>
                  <a:lnTo>
                    <a:pt x="1" y="1594"/>
                  </a:lnTo>
                  <a:lnTo>
                    <a:pt x="32" y="1751"/>
                  </a:lnTo>
                  <a:lnTo>
                    <a:pt x="32" y="1751"/>
                  </a:lnTo>
                  <a:lnTo>
                    <a:pt x="157" y="1751"/>
                  </a:lnTo>
                  <a:lnTo>
                    <a:pt x="532" y="1751"/>
                  </a:lnTo>
                  <a:lnTo>
                    <a:pt x="782" y="1720"/>
                  </a:lnTo>
                  <a:lnTo>
                    <a:pt x="1001" y="1657"/>
                  </a:lnTo>
                  <a:lnTo>
                    <a:pt x="1220" y="1532"/>
                  </a:lnTo>
                  <a:lnTo>
                    <a:pt x="1439" y="13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extrusionOk="0">
                  <a:moveTo>
                    <a:pt x="782" y="1"/>
                  </a:move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72B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3563148" y="1623748"/>
              <a:ext cx="90890" cy="153961"/>
            </a:xfrm>
            <a:custGeom>
              <a:avLst/>
              <a:gdLst/>
              <a:ahLst/>
              <a:cxnLst/>
              <a:rect l="l" t="t" r="r" b="b"/>
              <a:pathLst>
                <a:path w="1532" h="2595" fill="none" extrusionOk="0">
                  <a:moveTo>
                    <a:pt x="1532" y="1313"/>
                  </a:moveTo>
                  <a:lnTo>
                    <a:pt x="1532" y="1313"/>
                  </a:lnTo>
                  <a:lnTo>
                    <a:pt x="1501" y="1032"/>
                  </a:lnTo>
                  <a:lnTo>
                    <a:pt x="1407" y="813"/>
                  </a:lnTo>
                  <a:lnTo>
                    <a:pt x="1282" y="563"/>
                  </a:lnTo>
                  <a:lnTo>
                    <a:pt x="1157" y="376"/>
                  </a:lnTo>
                  <a:lnTo>
                    <a:pt x="875" y="94"/>
                  </a:lnTo>
                  <a:lnTo>
                    <a:pt x="782" y="1"/>
                  </a:lnTo>
                  <a:lnTo>
                    <a:pt x="782" y="1"/>
                  </a:lnTo>
                  <a:lnTo>
                    <a:pt x="657" y="94"/>
                  </a:lnTo>
                  <a:lnTo>
                    <a:pt x="375" y="344"/>
                  </a:lnTo>
                  <a:lnTo>
                    <a:pt x="250" y="563"/>
                  </a:lnTo>
                  <a:lnTo>
                    <a:pt x="125" y="751"/>
                  </a:lnTo>
                  <a:lnTo>
                    <a:pt x="31" y="1001"/>
                  </a:lnTo>
                  <a:lnTo>
                    <a:pt x="0" y="1282"/>
                  </a:lnTo>
                  <a:lnTo>
                    <a:pt x="0" y="1282"/>
                  </a:lnTo>
                  <a:lnTo>
                    <a:pt x="31" y="1532"/>
                  </a:lnTo>
                  <a:lnTo>
                    <a:pt x="125" y="1782"/>
                  </a:lnTo>
                  <a:lnTo>
                    <a:pt x="250" y="2001"/>
                  </a:lnTo>
                  <a:lnTo>
                    <a:pt x="375" y="2189"/>
                  </a:lnTo>
                  <a:lnTo>
                    <a:pt x="625" y="2470"/>
                  </a:lnTo>
                  <a:lnTo>
                    <a:pt x="750" y="2595"/>
                  </a:lnTo>
                  <a:lnTo>
                    <a:pt x="750" y="2595"/>
                  </a:lnTo>
                  <a:lnTo>
                    <a:pt x="875" y="2501"/>
                  </a:lnTo>
                  <a:lnTo>
                    <a:pt x="1157" y="2220"/>
                  </a:lnTo>
                  <a:lnTo>
                    <a:pt x="1282" y="2032"/>
                  </a:lnTo>
                  <a:lnTo>
                    <a:pt x="1407" y="1814"/>
                  </a:lnTo>
                  <a:lnTo>
                    <a:pt x="1501" y="1563"/>
                  </a:lnTo>
                  <a:lnTo>
                    <a:pt x="1532" y="13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6064904" y="2347057"/>
              <a:ext cx="237429" cy="402435"/>
            </a:xfrm>
            <a:custGeom>
              <a:avLst/>
              <a:gdLst/>
              <a:ahLst/>
              <a:cxnLst/>
              <a:rect l="l" t="t" r="r" b="b"/>
              <a:pathLst>
                <a:path w="4002" h="6783" extrusionOk="0">
                  <a:moveTo>
                    <a:pt x="3595" y="344"/>
                  </a:moveTo>
                  <a:lnTo>
                    <a:pt x="3626" y="375"/>
                  </a:lnTo>
                  <a:lnTo>
                    <a:pt x="3658" y="406"/>
                  </a:lnTo>
                  <a:lnTo>
                    <a:pt x="3658" y="469"/>
                  </a:lnTo>
                  <a:lnTo>
                    <a:pt x="3658" y="6283"/>
                  </a:lnTo>
                  <a:lnTo>
                    <a:pt x="3658" y="6345"/>
                  </a:lnTo>
                  <a:lnTo>
                    <a:pt x="3626" y="6377"/>
                  </a:lnTo>
                  <a:lnTo>
                    <a:pt x="3595" y="6408"/>
                  </a:lnTo>
                  <a:lnTo>
                    <a:pt x="3533" y="6439"/>
                  </a:lnTo>
                  <a:lnTo>
                    <a:pt x="469" y="6439"/>
                  </a:lnTo>
                  <a:lnTo>
                    <a:pt x="407" y="6408"/>
                  </a:lnTo>
                  <a:lnTo>
                    <a:pt x="376" y="6377"/>
                  </a:lnTo>
                  <a:lnTo>
                    <a:pt x="344" y="6345"/>
                  </a:lnTo>
                  <a:lnTo>
                    <a:pt x="344" y="6283"/>
                  </a:lnTo>
                  <a:lnTo>
                    <a:pt x="344" y="469"/>
                  </a:lnTo>
                  <a:lnTo>
                    <a:pt x="344" y="406"/>
                  </a:lnTo>
                  <a:lnTo>
                    <a:pt x="376" y="375"/>
                  </a:lnTo>
                  <a:lnTo>
                    <a:pt x="407" y="344"/>
                  </a:lnTo>
                  <a:close/>
                  <a:moveTo>
                    <a:pt x="376" y="0"/>
                  </a:moveTo>
                  <a:lnTo>
                    <a:pt x="282" y="31"/>
                  </a:lnTo>
                  <a:lnTo>
                    <a:pt x="125" y="125"/>
                  </a:lnTo>
                  <a:lnTo>
                    <a:pt x="32" y="281"/>
                  </a:lnTo>
                  <a:lnTo>
                    <a:pt x="0" y="375"/>
                  </a:lnTo>
                  <a:lnTo>
                    <a:pt x="0" y="469"/>
                  </a:lnTo>
                  <a:lnTo>
                    <a:pt x="0" y="6283"/>
                  </a:lnTo>
                  <a:lnTo>
                    <a:pt x="0" y="6377"/>
                  </a:lnTo>
                  <a:lnTo>
                    <a:pt x="32" y="6470"/>
                  </a:lnTo>
                  <a:lnTo>
                    <a:pt x="125" y="6627"/>
                  </a:lnTo>
                  <a:lnTo>
                    <a:pt x="282" y="6720"/>
                  </a:lnTo>
                  <a:lnTo>
                    <a:pt x="376" y="6752"/>
                  </a:lnTo>
                  <a:lnTo>
                    <a:pt x="469" y="6783"/>
                  </a:lnTo>
                  <a:lnTo>
                    <a:pt x="3533" y="6783"/>
                  </a:lnTo>
                  <a:lnTo>
                    <a:pt x="3626" y="6752"/>
                  </a:lnTo>
                  <a:lnTo>
                    <a:pt x="3720" y="6720"/>
                  </a:lnTo>
                  <a:lnTo>
                    <a:pt x="3876" y="6627"/>
                  </a:lnTo>
                  <a:lnTo>
                    <a:pt x="3970" y="6470"/>
                  </a:lnTo>
                  <a:lnTo>
                    <a:pt x="4001" y="6377"/>
                  </a:lnTo>
                  <a:lnTo>
                    <a:pt x="4001" y="6283"/>
                  </a:lnTo>
                  <a:lnTo>
                    <a:pt x="4001" y="469"/>
                  </a:lnTo>
                  <a:lnTo>
                    <a:pt x="4001" y="375"/>
                  </a:lnTo>
                  <a:lnTo>
                    <a:pt x="3970" y="281"/>
                  </a:lnTo>
                  <a:lnTo>
                    <a:pt x="3876" y="125"/>
                  </a:lnTo>
                  <a:lnTo>
                    <a:pt x="3720" y="3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6092730" y="2669700"/>
              <a:ext cx="179940" cy="42718"/>
            </a:xfrm>
            <a:custGeom>
              <a:avLst/>
              <a:gdLst/>
              <a:ahLst/>
              <a:cxnLst/>
              <a:rect l="l" t="t" r="r" b="b"/>
              <a:pathLst>
                <a:path w="3033" h="720" extrusionOk="0">
                  <a:moveTo>
                    <a:pt x="125" y="1"/>
                  </a:moveTo>
                  <a:lnTo>
                    <a:pt x="63" y="32"/>
                  </a:lnTo>
                  <a:lnTo>
                    <a:pt x="32" y="95"/>
                  </a:lnTo>
                  <a:lnTo>
                    <a:pt x="0" y="157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57"/>
                  </a:lnTo>
                  <a:lnTo>
                    <a:pt x="3032" y="95"/>
                  </a:lnTo>
                  <a:lnTo>
                    <a:pt x="3001" y="32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6092730" y="2610369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6092730" y="2552877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57"/>
                  </a:lnTo>
                  <a:lnTo>
                    <a:pt x="63" y="688"/>
                  </a:lnTo>
                  <a:lnTo>
                    <a:pt x="125" y="751"/>
                  </a:lnTo>
                  <a:lnTo>
                    <a:pt x="2938" y="751"/>
                  </a:lnTo>
                  <a:lnTo>
                    <a:pt x="3001" y="688"/>
                  </a:lnTo>
                  <a:lnTo>
                    <a:pt x="3032" y="657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092730" y="2495385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092730" y="2437893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88" y="1"/>
                  </a:moveTo>
                  <a:lnTo>
                    <a:pt x="125" y="32"/>
                  </a:lnTo>
                  <a:lnTo>
                    <a:pt x="63" y="63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126"/>
                  </a:lnTo>
                  <a:lnTo>
                    <a:pt x="3001" y="63"/>
                  </a:lnTo>
                  <a:lnTo>
                    <a:pt x="2938" y="3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6092730" y="2380401"/>
              <a:ext cx="179940" cy="44557"/>
            </a:xfrm>
            <a:custGeom>
              <a:avLst/>
              <a:gdLst/>
              <a:ahLst/>
              <a:cxnLst/>
              <a:rect l="l" t="t" r="r" b="b"/>
              <a:pathLst>
                <a:path w="3033" h="751" extrusionOk="0">
                  <a:moveTo>
                    <a:pt x="125" y="1"/>
                  </a:moveTo>
                  <a:lnTo>
                    <a:pt x="63" y="63"/>
                  </a:lnTo>
                  <a:lnTo>
                    <a:pt x="32" y="94"/>
                  </a:lnTo>
                  <a:lnTo>
                    <a:pt x="0" y="188"/>
                  </a:lnTo>
                  <a:lnTo>
                    <a:pt x="0" y="563"/>
                  </a:lnTo>
                  <a:lnTo>
                    <a:pt x="32" y="626"/>
                  </a:lnTo>
                  <a:lnTo>
                    <a:pt x="63" y="688"/>
                  </a:lnTo>
                  <a:lnTo>
                    <a:pt x="125" y="720"/>
                  </a:lnTo>
                  <a:lnTo>
                    <a:pt x="188" y="751"/>
                  </a:lnTo>
                  <a:lnTo>
                    <a:pt x="2876" y="751"/>
                  </a:lnTo>
                  <a:lnTo>
                    <a:pt x="2938" y="720"/>
                  </a:lnTo>
                  <a:lnTo>
                    <a:pt x="3001" y="688"/>
                  </a:lnTo>
                  <a:lnTo>
                    <a:pt x="3032" y="626"/>
                  </a:lnTo>
                  <a:lnTo>
                    <a:pt x="3032" y="563"/>
                  </a:lnTo>
                  <a:lnTo>
                    <a:pt x="3032" y="188"/>
                  </a:lnTo>
                  <a:lnTo>
                    <a:pt x="3032" y="94"/>
                  </a:lnTo>
                  <a:lnTo>
                    <a:pt x="3001" y="63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6146484" y="2313653"/>
              <a:ext cx="74278" cy="35301"/>
            </a:xfrm>
            <a:custGeom>
              <a:avLst/>
              <a:gdLst/>
              <a:ahLst/>
              <a:cxnLst/>
              <a:rect l="l" t="t" r="r" b="b"/>
              <a:pathLst>
                <a:path w="1252" h="595" extrusionOk="0">
                  <a:moveTo>
                    <a:pt x="188" y="0"/>
                  </a:moveTo>
                  <a:lnTo>
                    <a:pt x="126" y="32"/>
                  </a:lnTo>
                  <a:lnTo>
                    <a:pt x="63" y="63"/>
                  </a:lnTo>
                  <a:lnTo>
                    <a:pt x="1" y="125"/>
                  </a:lnTo>
                  <a:lnTo>
                    <a:pt x="1" y="219"/>
                  </a:lnTo>
                  <a:lnTo>
                    <a:pt x="1" y="594"/>
                  </a:lnTo>
                  <a:lnTo>
                    <a:pt x="1251" y="594"/>
                  </a:lnTo>
                  <a:lnTo>
                    <a:pt x="1251" y="219"/>
                  </a:lnTo>
                  <a:lnTo>
                    <a:pt x="1220" y="125"/>
                  </a:lnTo>
                  <a:lnTo>
                    <a:pt x="1189" y="63"/>
                  </a:lnTo>
                  <a:lnTo>
                    <a:pt x="1126" y="32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5C7F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extrusionOk="0">
                  <a:moveTo>
                    <a:pt x="1032" y="1"/>
                  </a:move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3396249" y="1588505"/>
              <a:ext cx="194772" cy="217029"/>
            </a:xfrm>
            <a:custGeom>
              <a:avLst/>
              <a:gdLst/>
              <a:ahLst/>
              <a:cxnLst/>
              <a:rect l="l" t="t" r="r" b="b"/>
              <a:pathLst>
                <a:path w="3283" h="3658" fill="none" extrusionOk="0">
                  <a:moveTo>
                    <a:pt x="3282" y="1"/>
                  </a:moveTo>
                  <a:lnTo>
                    <a:pt x="1032" y="1"/>
                  </a:lnTo>
                  <a:lnTo>
                    <a:pt x="0" y="2220"/>
                  </a:lnTo>
                  <a:lnTo>
                    <a:pt x="0" y="2220"/>
                  </a:lnTo>
                  <a:lnTo>
                    <a:pt x="94" y="2345"/>
                  </a:lnTo>
                  <a:lnTo>
                    <a:pt x="156" y="2470"/>
                  </a:lnTo>
                  <a:lnTo>
                    <a:pt x="188" y="2626"/>
                  </a:lnTo>
                  <a:lnTo>
                    <a:pt x="188" y="2783"/>
                  </a:lnTo>
                  <a:lnTo>
                    <a:pt x="188" y="3345"/>
                  </a:lnTo>
                  <a:lnTo>
                    <a:pt x="656" y="3345"/>
                  </a:lnTo>
                  <a:lnTo>
                    <a:pt x="656" y="3345"/>
                  </a:lnTo>
                  <a:lnTo>
                    <a:pt x="907" y="3377"/>
                  </a:lnTo>
                  <a:lnTo>
                    <a:pt x="1157" y="3439"/>
                  </a:lnTo>
                  <a:lnTo>
                    <a:pt x="1375" y="3533"/>
                  </a:lnTo>
                  <a:lnTo>
                    <a:pt x="1594" y="3658"/>
                  </a:lnTo>
                  <a:lnTo>
                    <a:pt x="2219" y="2314"/>
                  </a:lnTo>
                  <a:lnTo>
                    <a:pt x="2219" y="2314"/>
                  </a:lnTo>
                  <a:lnTo>
                    <a:pt x="2032" y="2345"/>
                  </a:lnTo>
                  <a:lnTo>
                    <a:pt x="2032" y="2345"/>
                  </a:lnTo>
                  <a:lnTo>
                    <a:pt x="1813" y="2314"/>
                  </a:lnTo>
                  <a:lnTo>
                    <a:pt x="1813" y="2314"/>
                  </a:lnTo>
                  <a:lnTo>
                    <a:pt x="1782" y="2157"/>
                  </a:lnTo>
                  <a:lnTo>
                    <a:pt x="1813" y="1814"/>
                  </a:lnTo>
                  <a:lnTo>
                    <a:pt x="1844" y="1595"/>
                  </a:lnTo>
                  <a:lnTo>
                    <a:pt x="1907" y="1376"/>
                  </a:lnTo>
                  <a:lnTo>
                    <a:pt x="2001" y="1157"/>
                  </a:lnTo>
                  <a:lnTo>
                    <a:pt x="2157" y="938"/>
                  </a:lnTo>
                  <a:lnTo>
                    <a:pt x="2157" y="938"/>
                  </a:lnTo>
                  <a:lnTo>
                    <a:pt x="2376" y="813"/>
                  </a:lnTo>
                  <a:lnTo>
                    <a:pt x="2563" y="688"/>
                  </a:lnTo>
                  <a:lnTo>
                    <a:pt x="2813" y="626"/>
                  </a:lnTo>
                  <a:lnTo>
                    <a:pt x="3032" y="595"/>
                  </a:lnTo>
                  <a:lnTo>
                    <a:pt x="32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extrusionOk="0">
                  <a:moveTo>
                    <a:pt x="1" y="0"/>
                  </a:move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3407344" y="1786969"/>
              <a:ext cx="83533" cy="150283"/>
            </a:xfrm>
            <a:custGeom>
              <a:avLst/>
              <a:gdLst/>
              <a:ahLst/>
              <a:cxnLst/>
              <a:rect l="l" t="t" r="r" b="b"/>
              <a:pathLst>
                <a:path w="1408" h="2533" fill="none" extrusionOk="0">
                  <a:moveTo>
                    <a:pt x="469" y="0"/>
                  </a:moveTo>
                  <a:lnTo>
                    <a:pt x="1" y="0"/>
                  </a:lnTo>
                  <a:lnTo>
                    <a:pt x="1" y="2532"/>
                  </a:lnTo>
                  <a:lnTo>
                    <a:pt x="1" y="2532"/>
                  </a:lnTo>
                  <a:lnTo>
                    <a:pt x="376" y="2532"/>
                  </a:lnTo>
                  <a:lnTo>
                    <a:pt x="1407" y="313"/>
                  </a:lnTo>
                  <a:lnTo>
                    <a:pt x="1407" y="313"/>
                  </a:lnTo>
                  <a:lnTo>
                    <a:pt x="1188" y="188"/>
                  </a:lnTo>
                  <a:lnTo>
                    <a:pt x="970" y="94"/>
                  </a:lnTo>
                  <a:lnTo>
                    <a:pt x="720" y="32"/>
                  </a:lnTo>
                  <a:lnTo>
                    <a:pt x="4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extrusionOk="0">
                  <a:moveTo>
                    <a:pt x="1782" y="1"/>
                  </a:move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3290521" y="1720162"/>
              <a:ext cx="116875" cy="222606"/>
            </a:xfrm>
            <a:custGeom>
              <a:avLst/>
              <a:gdLst/>
              <a:ahLst/>
              <a:cxnLst/>
              <a:rect l="l" t="t" r="r" b="b"/>
              <a:pathLst>
                <a:path w="1970" h="3752" fill="none" extrusionOk="0">
                  <a:moveTo>
                    <a:pt x="1782" y="1"/>
                  </a:moveTo>
                  <a:lnTo>
                    <a:pt x="0" y="3752"/>
                  </a:lnTo>
                  <a:lnTo>
                    <a:pt x="0" y="3752"/>
                  </a:lnTo>
                  <a:lnTo>
                    <a:pt x="1970" y="3658"/>
                  </a:lnTo>
                  <a:lnTo>
                    <a:pt x="1970" y="1126"/>
                  </a:lnTo>
                  <a:lnTo>
                    <a:pt x="1970" y="564"/>
                  </a:lnTo>
                  <a:lnTo>
                    <a:pt x="1970" y="564"/>
                  </a:lnTo>
                  <a:lnTo>
                    <a:pt x="1970" y="407"/>
                  </a:lnTo>
                  <a:lnTo>
                    <a:pt x="1938" y="251"/>
                  </a:lnTo>
                  <a:lnTo>
                    <a:pt x="1876" y="126"/>
                  </a:lnTo>
                  <a:lnTo>
                    <a:pt x="17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extrusionOk="0">
                  <a:moveTo>
                    <a:pt x="2345" y="0"/>
                  </a:move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3268272" y="1937196"/>
              <a:ext cx="161371" cy="55652"/>
            </a:xfrm>
            <a:custGeom>
              <a:avLst/>
              <a:gdLst/>
              <a:ahLst/>
              <a:cxnLst/>
              <a:rect l="l" t="t" r="r" b="b"/>
              <a:pathLst>
                <a:path w="2720" h="938" fill="none" extrusionOk="0">
                  <a:moveTo>
                    <a:pt x="2720" y="0"/>
                  </a:moveTo>
                  <a:lnTo>
                    <a:pt x="2720" y="0"/>
                  </a:lnTo>
                  <a:lnTo>
                    <a:pt x="2345" y="0"/>
                  </a:lnTo>
                  <a:lnTo>
                    <a:pt x="2345" y="0"/>
                  </a:lnTo>
                  <a:lnTo>
                    <a:pt x="375" y="94"/>
                  </a:lnTo>
                  <a:lnTo>
                    <a:pt x="0" y="938"/>
                  </a:lnTo>
                  <a:lnTo>
                    <a:pt x="2251" y="938"/>
                  </a:lnTo>
                  <a:lnTo>
                    <a:pt x="2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extrusionOk="0">
                  <a:moveTo>
                    <a:pt x="63" y="1"/>
                  </a:move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3264534" y="1992789"/>
              <a:ext cx="137284" cy="5636"/>
            </a:xfrm>
            <a:custGeom>
              <a:avLst/>
              <a:gdLst/>
              <a:ahLst/>
              <a:cxnLst/>
              <a:rect l="l" t="t" r="r" b="b"/>
              <a:pathLst>
                <a:path w="2314" h="95" fill="none" extrusionOk="0">
                  <a:moveTo>
                    <a:pt x="2314" y="1"/>
                  </a:moveTo>
                  <a:lnTo>
                    <a:pt x="63" y="1"/>
                  </a:lnTo>
                  <a:lnTo>
                    <a:pt x="1" y="95"/>
                  </a:lnTo>
                  <a:lnTo>
                    <a:pt x="2283" y="95"/>
                  </a:lnTo>
                  <a:lnTo>
                    <a:pt x="23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extrusionOk="0">
                  <a:moveTo>
                    <a:pt x="1251" y="1"/>
                  </a:move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3501918" y="1623748"/>
              <a:ext cx="74278" cy="103946"/>
            </a:xfrm>
            <a:custGeom>
              <a:avLst/>
              <a:gdLst/>
              <a:ahLst/>
              <a:cxnLst/>
              <a:rect l="l" t="t" r="r" b="b"/>
              <a:pathLst>
                <a:path w="1252" h="1752" fill="none" extrusionOk="0">
                  <a:moveTo>
                    <a:pt x="1251" y="1"/>
                  </a:moveTo>
                  <a:lnTo>
                    <a:pt x="1251" y="1"/>
                  </a:lnTo>
                  <a:lnTo>
                    <a:pt x="1032" y="32"/>
                  </a:lnTo>
                  <a:lnTo>
                    <a:pt x="782" y="94"/>
                  </a:lnTo>
                  <a:lnTo>
                    <a:pt x="595" y="219"/>
                  </a:lnTo>
                  <a:lnTo>
                    <a:pt x="376" y="344"/>
                  </a:lnTo>
                  <a:lnTo>
                    <a:pt x="376" y="344"/>
                  </a:lnTo>
                  <a:lnTo>
                    <a:pt x="220" y="563"/>
                  </a:lnTo>
                  <a:lnTo>
                    <a:pt x="126" y="782"/>
                  </a:lnTo>
                  <a:lnTo>
                    <a:pt x="63" y="1001"/>
                  </a:lnTo>
                  <a:lnTo>
                    <a:pt x="32" y="1220"/>
                  </a:lnTo>
                  <a:lnTo>
                    <a:pt x="1" y="1563"/>
                  </a:lnTo>
                  <a:lnTo>
                    <a:pt x="32" y="1720"/>
                  </a:lnTo>
                  <a:lnTo>
                    <a:pt x="32" y="1720"/>
                  </a:lnTo>
                  <a:lnTo>
                    <a:pt x="251" y="1751"/>
                  </a:lnTo>
                  <a:lnTo>
                    <a:pt x="251" y="1751"/>
                  </a:lnTo>
                  <a:lnTo>
                    <a:pt x="438" y="1720"/>
                  </a:lnTo>
                  <a:lnTo>
                    <a:pt x="125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extrusionOk="0">
                  <a:moveTo>
                    <a:pt x="876" y="1"/>
                  </a:move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3928450" y="1590345"/>
              <a:ext cx="105781" cy="111362"/>
            </a:xfrm>
            <a:custGeom>
              <a:avLst/>
              <a:gdLst/>
              <a:ahLst/>
              <a:cxnLst/>
              <a:rect l="l" t="t" r="r" b="b"/>
              <a:pathLst>
                <a:path w="1783" h="1877" fill="none" extrusionOk="0">
                  <a:moveTo>
                    <a:pt x="1783" y="1"/>
                  </a:moveTo>
                  <a:lnTo>
                    <a:pt x="876" y="1"/>
                  </a:lnTo>
                  <a:lnTo>
                    <a:pt x="1" y="1876"/>
                  </a:lnTo>
                  <a:lnTo>
                    <a:pt x="907" y="1876"/>
                  </a:lnTo>
                  <a:lnTo>
                    <a:pt x="17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extrusionOk="0">
                  <a:moveTo>
                    <a:pt x="188" y="0"/>
                  </a:move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3817204" y="1914946"/>
              <a:ext cx="11213" cy="24147"/>
            </a:xfrm>
            <a:custGeom>
              <a:avLst/>
              <a:gdLst/>
              <a:ahLst/>
              <a:cxnLst/>
              <a:rect l="l" t="t" r="r" b="b"/>
              <a:pathLst>
                <a:path w="189" h="407" fill="none" extrusionOk="0">
                  <a:moveTo>
                    <a:pt x="188" y="0"/>
                  </a:moveTo>
                  <a:lnTo>
                    <a:pt x="0" y="375"/>
                  </a:lnTo>
                  <a:lnTo>
                    <a:pt x="0" y="375"/>
                  </a:lnTo>
                  <a:lnTo>
                    <a:pt x="188" y="406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extrusionOk="0">
                  <a:moveTo>
                    <a:pt x="1688" y="0"/>
                  </a:moveTo>
                  <a:lnTo>
                    <a:pt x="0" y="3595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3828358" y="1701650"/>
              <a:ext cx="153955" cy="237439"/>
            </a:xfrm>
            <a:custGeom>
              <a:avLst/>
              <a:gdLst/>
              <a:ahLst/>
              <a:cxnLst/>
              <a:rect l="l" t="t" r="r" b="b"/>
              <a:pathLst>
                <a:path w="2595" h="4002" fill="none" extrusionOk="0">
                  <a:moveTo>
                    <a:pt x="2594" y="0"/>
                  </a:moveTo>
                  <a:lnTo>
                    <a:pt x="1688" y="0"/>
                  </a:lnTo>
                  <a:lnTo>
                    <a:pt x="0" y="3595"/>
                  </a:lnTo>
                  <a:lnTo>
                    <a:pt x="0" y="4001"/>
                  </a:lnTo>
                  <a:lnTo>
                    <a:pt x="0" y="4001"/>
                  </a:lnTo>
                  <a:lnTo>
                    <a:pt x="63" y="4001"/>
                  </a:lnTo>
                  <a:lnTo>
                    <a:pt x="63" y="4001"/>
                  </a:lnTo>
                  <a:lnTo>
                    <a:pt x="250" y="3814"/>
                  </a:lnTo>
                  <a:lnTo>
                    <a:pt x="500" y="3626"/>
                  </a:lnTo>
                  <a:lnTo>
                    <a:pt x="750" y="3501"/>
                  </a:lnTo>
                  <a:lnTo>
                    <a:pt x="1000" y="3376"/>
                  </a:lnTo>
                  <a:lnTo>
                    <a:pt x="2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3791217" y="1937196"/>
              <a:ext cx="76117" cy="55652"/>
            </a:xfrm>
            <a:custGeom>
              <a:avLst/>
              <a:gdLst/>
              <a:ahLst/>
              <a:cxnLst/>
              <a:rect l="l" t="t" r="r" b="b"/>
              <a:pathLst>
                <a:path w="1283" h="938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438" y="0"/>
                  </a:lnTo>
                  <a:close/>
                  <a:moveTo>
                    <a:pt x="1282" y="188"/>
                  </a:moveTo>
                  <a:lnTo>
                    <a:pt x="1001" y="406"/>
                  </a:lnTo>
                  <a:lnTo>
                    <a:pt x="782" y="657"/>
                  </a:lnTo>
                  <a:lnTo>
                    <a:pt x="595" y="938"/>
                  </a:lnTo>
                  <a:lnTo>
                    <a:pt x="907" y="938"/>
                  </a:lnTo>
                  <a:lnTo>
                    <a:pt x="1282" y="188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3826459" y="1948291"/>
              <a:ext cx="40877" cy="44557"/>
            </a:xfrm>
            <a:custGeom>
              <a:avLst/>
              <a:gdLst/>
              <a:ahLst/>
              <a:cxnLst/>
              <a:rect l="l" t="t" r="r" b="b"/>
              <a:pathLst>
                <a:path w="689" h="751" fill="none" extrusionOk="0">
                  <a:moveTo>
                    <a:pt x="688" y="1"/>
                  </a:moveTo>
                  <a:lnTo>
                    <a:pt x="688" y="1"/>
                  </a:lnTo>
                  <a:lnTo>
                    <a:pt x="407" y="219"/>
                  </a:lnTo>
                  <a:lnTo>
                    <a:pt x="407" y="219"/>
                  </a:lnTo>
                  <a:lnTo>
                    <a:pt x="188" y="470"/>
                  </a:lnTo>
                  <a:lnTo>
                    <a:pt x="1" y="751"/>
                  </a:lnTo>
                  <a:lnTo>
                    <a:pt x="313" y="751"/>
                  </a:lnTo>
                  <a:lnTo>
                    <a:pt x="6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3791217" y="1937196"/>
              <a:ext cx="40877" cy="55652"/>
            </a:xfrm>
            <a:custGeom>
              <a:avLst/>
              <a:gdLst/>
              <a:ahLst/>
              <a:cxnLst/>
              <a:rect l="l" t="t" r="r" b="b"/>
              <a:pathLst>
                <a:path w="689" h="938" fill="none" extrusionOk="0">
                  <a:moveTo>
                    <a:pt x="438" y="0"/>
                  </a:moveTo>
                  <a:lnTo>
                    <a:pt x="1" y="938"/>
                  </a:lnTo>
                  <a:lnTo>
                    <a:pt x="32" y="938"/>
                  </a:lnTo>
                  <a:lnTo>
                    <a:pt x="32" y="938"/>
                  </a:lnTo>
                  <a:lnTo>
                    <a:pt x="157" y="688"/>
                  </a:lnTo>
                  <a:lnTo>
                    <a:pt x="313" y="438"/>
                  </a:lnTo>
                  <a:lnTo>
                    <a:pt x="470" y="219"/>
                  </a:lnTo>
                  <a:lnTo>
                    <a:pt x="689" y="31"/>
                  </a:lnTo>
                  <a:lnTo>
                    <a:pt x="689" y="31"/>
                  </a:lnTo>
                  <a:lnTo>
                    <a:pt x="626" y="31"/>
                  </a:lnTo>
                  <a:lnTo>
                    <a:pt x="626" y="31"/>
                  </a:lnTo>
                  <a:lnTo>
                    <a:pt x="4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extrusionOk="0">
                  <a:moveTo>
                    <a:pt x="1594" y="0"/>
                  </a:move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90A8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3793115" y="1901953"/>
              <a:ext cx="94627" cy="90894"/>
            </a:xfrm>
            <a:custGeom>
              <a:avLst/>
              <a:gdLst/>
              <a:ahLst/>
              <a:cxnLst/>
              <a:rect l="l" t="t" r="r" b="b"/>
              <a:pathLst>
                <a:path w="1595" h="1532" fill="none" extrusionOk="0">
                  <a:moveTo>
                    <a:pt x="1594" y="0"/>
                  </a:moveTo>
                  <a:lnTo>
                    <a:pt x="1594" y="0"/>
                  </a:lnTo>
                  <a:lnTo>
                    <a:pt x="1344" y="125"/>
                  </a:lnTo>
                  <a:lnTo>
                    <a:pt x="1094" y="250"/>
                  </a:lnTo>
                  <a:lnTo>
                    <a:pt x="844" y="438"/>
                  </a:lnTo>
                  <a:lnTo>
                    <a:pt x="657" y="625"/>
                  </a:lnTo>
                  <a:lnTo>
                    <a:pt x="657" y="625"/>
                  </a:lnTo>
                  <a:lnTo>
                    <a:pt x="438" y="813"/>
                  </a:lnTo>
                  <a:lnTo>
                    <a:pt x="281" y="1032"/>
                  </a:lnTo>
                  <a:lnTo>
                    <a:pt x="125" y="1282"/>
                  </a:lnTo>
                  <a:lnTo>
                    <a:pt x="0" y="1532"/>
                  </a:lnTo>
                  <a:lnTo>
                    <a:pt x="563" y="1532"/>
                  </a:lnTo>
                  <a:lnTo>
                    <a:pt x="563" y="1532"/>
                  </a:lnTo>
                  <a:lnTo>
                    <a:pt x="750" y="1251"/>
                  </a:lnTo>
                  <a:lnTo>
                    <a:pt x="969" y="1000"/>
                  </a:lnTo>
                  <a:lnTo>
                    <a:pt x="969" y="1000"/>
                  </a:lnTo>
                  <a:lnTo>
                    <a:pt x="1250" y="782"/>
                  </a:lnTo>
                  <a:lnTo>
                    <a:pt x="15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extrusionOk="0">
                  <a:moveTo>
                    <a:pt x="32" y="1"/>
                  </a:move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3789377" y="1992789"/>
              <a:ext cx="55709" cy="7476"/>
            </a:xfrm>
            <a:custGeom>
              <a:avLst/>
              <a:gdLst/>
              <a:ahLst/>
              <a:cxnLst/>
              <a:rect l="l" t="t" r="r" b="b"/>
              <a:pathLst>
                <a:path w="939" h="126" fill="none" extrusionOk="0">
                  <a:moveTo>
                    <a:pt x="938" y="1"/>
                  </a:moveTo>
                  <a:lnTo>
                    <a:pt x="626" y="1"/>
                  </a:lnTo>
                  <a:lnTo>
                    <a:pt x="63" y="1"/>
                  </a:lnTo>
                  <a:lnTo>
                    <a:pt x="32" y="1"/>
                  </a:lnTo>
                  <a:lnTo>
                    <a:pt x="1" y="126"/>
                  </a:lnTo>
                  <a:lnTo>
                    <a:pt x="876" y="126"/>
                  </a:lnTo>
                  <a:lnTo>
                    <a:pt x="9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extrusionOk="0">
                  <a:moveTo>
                    <a:pt x="2720" y="1"/>
                  </a:moveTo>
                  <a:lnTo>
                    <a:pt x="1" y="5846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  <a:close/>
                </a:path>
              </a:pathLst>
            </a:custGeom>
            <a:solidFill>
              <a:srgbClr val="D4F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3559410" y="1588505"/>
              <a:ext cx="376492" cy="346843"/>
            </a:xfrm>
            <a:custGeom>
              <a:avLst/>
              <a:gdLst/>
              <a:ahLst/>
              <a:cxnLst/>
              <a:rect l="l" t="t" r="r" b="b"/>
              <a:pathLst>
                <a:path w="6346" h="5846" fill="none" extrusionOk="0">
                  <a:moveTo>
                    <a:pt x="6346" y="1"/>
                  </a:moveTo>
                  <a:lnTo>
                    <a:pt x="2720" y="1"/>
                  </a:lnTo>
                  <a:lnTo>
                    <a:pt x="1" y="5846"/>
                  </a:lnTo>
                  <a:lnTo>
                    <a:pt x="1" y="5846"/>
                  </a:lnTo>
                  <a:lnTo>
                    <a:pt x="907" y="5815"/>
                  </a:lnTo>
                  <a:lnTo>
                    <a:pt x="907" y="5815"/>
                  </a:lnTo>
                  <a:lnTo>
                    <a:pt x="2564" y="5846"/>
                  </a:lnTo>
                  <a:lnTo>
                    <a:pt x="2564" y="4564"/>
                  </a:lnTo>
                  <a:lnTo>
                    <a:pt x="2564" y="4564"/>
                  </a:lnTo>
                  <a:lnTo>
                    <a:pt x="2595" y="4314"/>
                  </a:lnTo>
                  <a:lnTo>
                    <a:pt x="2658" y="4095"/>
                  </a:lnTo>
                  <a:lnTo>
                    <a:pt x="2783" y="3877"/>
                  </a:lnTo>
                  <a:lnTo>
                    <a:pt x="2939" y="3720"/>
                  </a:lnTo>
                  <a:lnTo>
                    <a:pt x="3126" y="3564"/>
                  </a:lnTo>
                  <a:lnTo>
                    <a:pt x="3314" y="3439"/>
                  </a:lnTo>
                  <a:lnTo>
                    <a:pt x="3564" y="3377"/>
                  </a:lnTo>
                  <a:lnTo>
                    <a:pt x="3814" y="3345"/>
                  </a:lnTo>
                  <a:lnTo>
                    <a:pt x="4533" y="3345"/>
                  </a:lnTo>
                  <a:lnTo>
                    <a:pt x="4533" y="2783"/>
                  </a:lnTo>
                  <a:lnTo>
                    <a:pt x="4533" y="2783"/>
                  </a:lnTo>
                  <a:lnTo>
                    <a:pt x="4564" y="2595"/>
                  </a:lnTo>
                  <a:lnTo>
                    <a:pt x="4627" y="2439"/>
                  </a:lnTo>
                  <a:lnTo>
                    <a:pt x="4689" y="2283"/>
                  </a:lnTo>
                  <a:lnTo>
                    <a:pt x="4814" y="2157"/>
                  </a:lnTo>
                  <a:lnTo>
                    <a:pt x="4939" y="2064"/>
                  </a:lnTo>
                  <a:lnTo>
                    <a:pt x="5064" y="1970"/>
                  </a:lnTo>
                  <a:lnTo>
                    <a:pt x="5252" y="1939"/>
                  </a:lnTo>
                  <a:lnTo>
                    <a:pt x="5408" y="1907"/>
                  </a:lnTo>
                  <a:lnTo>
                    <a:pt x="5471" y="1907"/>
                  </a:lnTo>
                  <a:lnTo>
                    <a:pt x="63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extrusionOk="0">
                  <a:moveTo>
                    <a:pt x="1251" y="0"/>
                  </a:move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3711476" y="1786969"/>
              <a:ext cx="116935" cy="150283"/>
            </a:xfrm>
            <a:custGeom>
              <a:avLst/>
              <a:gdLst/>
              <a:ahLst/>
              <a:cxnLst/>
              <a:rect l="l" t="t" r="r" b="b"/>
              <a:pathLst>
                <a:path w="1971" h="2533" fill="none" extrusionOk="0">
                  <a:moveTo>
                    <a:pt x="1970" y="0"/>
                  </a:moveTo>
                  <a:lnTo>
                    <a:pt x="1251" y="0"/>
                  </a:lnTo>
                  <a:lnTo>
                    <a:pt x="1251" y="0"/>
                  </a:lnTo>
                  <a:lnTo>
                    <a:pt x="1001" y="32"/>
                  </a:lnTo>
                  <a:lnTo>
                    <a:pt x="751" y="94"/>
                  </a:lnTo>
                  <a:lnTo>
                    <a:pt x="563" y="219"/>
                  </a:lnTo>
                  <a:lnTo>
                    <a:pt x="376" y="375"/>
                  </a:lnTo>
                  <a:lnTo>
                    <a:pt x="220" y="532"/>
                  </a:lnTo>
                  <a:lnTo>
                    <a:pt x="95" y="750"/>
                  </a:lnTo>
                  <a:lnTo>
                    <a:pt x="32" y="969"/>
                  </a:lnTo>
                  <a:lnTo>
                    <a:pt x="1" y="1219"/>
                  </a:lnTo>
                  <a:lnTo>
                    <a:pt x="1" y="2501"/>
                  </a:lnTo>
                  <a:lnTo>
                    <a:pt x="1" y="2501"/>
                  </a:lnTo>
                  <a:lnTo>
                    <a:pt x="1064" y="2532"/>
                  </a:lnTo>
                  <a:lnTo>
                    <a:pt x="1970" y="532"/>
                  </a:lnTo>
                  <a:lnTo>
                    <a:pt x="19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extrusionOk="0">
                  <a:moveTo>
                    <a:pt x="875" y="0"/>
                  </a:move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3828358" y="1701650"/>
              <a:ext cx="55649" cy="116880"/>
            </a:xfrm>
            <a:custGeom>
              <a:avLst/>
              <a:gdLst/>
              <a:ahLst/>
              <a:cxnLst/>
              <a:rect l="l" t="t" r="r" b="b"/>
              <a:pathLst>
                <a:path w="938" h="1970" fill="none" extrusionOk="0">
                  <a:moveTo>
                    <a:pt x="938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719" y="32"/>
                  </a:lnTo>
                  <a:lnTo>
                    <a:pt x="531" y="63"/>
                  </a:lnTo>
                  <a:lnTo>
                    <a:pt x="406" y="157"/>
                  </a:lnTo>
                  <a:lnTo>
                    <a:pt x="281" y="250"/>
                  </a:lnTo>
                  <a:lnTo>
                    <a:pt x="156" y="376"/>
                  </a:lnTo>
                  <a:lnTo>
                    <a:pt x="94" y="532"/>
                  </a:lnTo>
                  <a:lnTo>
                    <a:pt x="31" y="688"/>
                  </a:lnTo>
                  <a:lnTo>
                    <a:pt x="0" y="876"/>
                  </a:lnTo>
                  <a:lnTo>
                    <a:pt x="0" y="1438"/>
                  </a:lnTo>
                  <a:lnTo>
                    <a:pt x="0" y="1970"/>
                  </a:lnTo>
                  <a:lnTo>
                    <a:pt x="9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extrusionOk="0">
                  <a:moveTo>
                    <a:pt x="1376" y="1"/>
                  </a:move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rgbClr val="52B4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3531584" y="1933458"/>
              <a:ext cx="243005" cy="59389"/>
            </a:xfrm>
            <a:custGeom>
              <a:avLst/>
              <a:gdLst/>
              <a:ahLst/>
              <a:cxnLst/>
              <a:rect l="l" t="t" r="r" b="b"/>
              <a:pathLst>
                <a:path w="4096" h="1001" fill="none" extrusionOk="0">
                  <a:moveTo>
                    <a:pt x="1376" y="1"/>
                  </a:moveTo>
                  <a:lnTo>
                    <a:pt x="1376" y="1"/>
                  </a:lnTo>
                  <a:lnTo>
                    <a:pt x="470" y="32"/>
                  </a:lnTo>
                  <a:lnTo>
                    <a:pt x="1" y="1001"/>
                  </a:lnTo>
                  <a:lnTo>
                    <a:pt x="3627" y="1001"/>
                  </a:lnTo>
                  <a:lnTo>
                    <a:pt x="4096" y="63"/>
                  </a:lnTo>
                  <a:lnTo>
                    <a:pt x="4096" y="63"/>
                  </a:lnTo>
                  <a:lnTo>
                    <a:pt x="3033" y="32"/>
                  </a:lnTo>
                  <a:lnTo>
                    <a:pt x="3033" y="32"/>
                  </a:lnTo>
                  <a:lnTo>
                    <a:pt x="13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extrusionOk="0">
                  <a:moveTo>
                    <a:pt x="63" y="1"/>
                  </a:move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  <a:close/>
                </a:path>
              </a:pathLst>
            </a:custGeom>
            <a:solidFill>
              <a:srgbClr val="AAE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3527905" y="1992789"/>
              <a:ext cx="218859" cy="5636"/>
            </a:xfrm>
            <a:custGeom>
              <a:avLst/>
              <a:gdLst/>
              <a:ahLst/>
              <a:cxnLst/>
              <a:rect l="l" t="t" r="r" b="b"/>
              <a:pathLst>
                <a:path w="3689" h="95" fill="none" extrusionOk="0">
                  <a:moveTo>
                    <a:pt x="3689" y="1"/>
                  </a:moveTo>
                  <a:lnTo>
                    <a:pt x="63" y="1"/>
                  </a:lnTo>
                  <a:lnTo>
                    <a:pt x="0" y="95"/>
                  </a:lnTo>
                  <a:lnTo>
                    <a:pt x="3657" y="95"/>
                  </a:lnTo>
                  <a:lnTo>
                    <a:pt x="3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28"/>
          <p:cNvSpPr txBox="1"/>
          <p:nvPr/>
        </p:nvSpPr>
        <p:spPr>
          <a:xfrm>
            <a:off x="694300" y="2577550"/>
            <a:ext cx="77556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stress_level = 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(available_chargers / chargers) + ⲁ * (queue / chargers)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Simulation Model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457300" y="1374475"/>
            <a:ext cx="4061700" cy="3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Scenario 1 - Current Infrastructure: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baseline simulation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existing station locations and capacities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Scenario 2 - Increased EV Demand: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future growth in the EV market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detect infrastructure bottlenecks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Scenario 3 - Varying Station Capacities: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adjusting the capacity of region stations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based on previous scenario needs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29"/>
          <p:cNvSpPr txBox="1">
            <a:spLocks noGrp="1"/>
          </p:cNvSpPr>
          <p:nvPr>
            <p:ph type="title"/>
          </p:nvPr>
        </p:nvSpPr>
        <p:spPr>
          <a:xfrm>
            <a:off x="457300" y="8929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Scenarios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29"/>
          <p:cNvSpPr txBox="1"/>
          <p:nvPr/>
        </p:nvSpPr>
        <p:spPr>
          <a:xfrm>
            <a:off x="4519000" y="1367475"/>
            <a:ext cx="40617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Goal</a:t>
            </a:r>
            <a:r>
              <a:rPr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13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explore diverse conditions and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strategies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identify optimal station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placement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capacity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ensure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charger availability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at all times: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while minimizing the investment needed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29"/>
          <p:cNvSpPr/>
          <p:nvPr/>
        </p:nvSpPr>
        <p:spPr>
          <a:xfrm>
            <a:off x="4519000" y="4452359"/>
            <a:ext cx="4114848" cy="279715"/>
          </a:xfrm>
          <a:custGeom>
            <a:avLst/>
            <a:gdLst/>
            <a:ahLst/>
            <a:cxnLst/>
            <a:rect l="l" t="t" r="r" b="b"/>
            <a:pathLst>
              <a:path w="230847" h="15911" extrusionOk="0">
                <a:moveTo>
                  <a:pt x="115424" y="1"/>
                </a:moveTo>
                <a:lnTo>
                  <a:pt x="103673" y="105"/>
                </a:lnTo>
                <a:lnTo>
                  <a:pt x="92131" y="209"/>
                </a:lnTo>
                <a:lnTo>
                  <a:pt x="81109" y="417"/>
                </a:lnTo>
                <a:lnTo>
                  <a:pt x="70502" y="625"/>
                </a:lnTo>
                <a:lnTo>
                  <a:pt x="60416" y="937"/>
                </a:lnTo>
                <a:lnTo>
                  <a:pt x="50953" y="1352"/>
                </a:lnTo>
                <a:lnTo>
                  <a:pt x="42011" y="1872"/>
                </a:lnTo>
                <a:lnTo>
                  <a:pt x="33796" y="2392"/>
                </a:lnTo>
                <a:lnTo>
                  <a:pt x="26413" y="2912"/>
                </a:lnTo>
                <a:lnTo>
                  <a:pt x="19758" y="3536"/>
                </a:lnTo>
                <a:lnTo>
                  <a:pt x="13935" y="4160"/>
                </a:lnTo>
                <a:lnTo>
                  <a:pt x="9151" y="4888"/>
                </a:lnTo>
                <a:lnTo>
                  <a:pt x="5200" y="5616"/>
                </a:lnTo>
                <a:lnTo>
                  <a:pt x="3640" y="6032"/>
                </a:lnTo>
                <a:lnTo>
                  <a:pt x="2392" y="6344"/>
                </a:lnTo>
                <a:lnTo>
                  <a:pt x="1353" y="6760"/>
                </a:lnTo>
                <a:lnTo>
                  <a:pt x="625" y="7176"/>
                </a:lnTo>
                <a:lnTo>
                  <a:pt x="209" y="7592"/>
                </a:lnTo>
                <a:lnTo>
                  <a:pt x="105" y="7799"/>
                </a:lnTo>
                <a:lnTo>
                  <a:pt x="1" y="8007"/>
                </a:lnTo>
                <a:lnTo>
                  <a:pt x="105" y="8215"/>
                </a:lnTo>
                <a:lnTo>
                  <a:pt x="209" y="8423"/>
                </a:lnTo>
                <a:lnTo>
                  <a:pt x="625" y="8839"/>
                </a:lnTo>
                <a:lnTo>
                  <a:pt x="1353" y="9151"/>
                </a:lnTo>
                <a:lnTo>
                  <a:pt x="2392" y="9567"/>
                </a:lnTo>
                <a:lnTo>
                  <a:pt x="3640" y="9983"/>
                </a:lnTo>
                <a:lnTo>
                  <a:pt x="5200" y="10399"/>
                </a:lnTo>
                <a:lnTo>
                  <a:pt x="9151" y="11127"/>
                </a:lnTo>
                <a:lnTo>
                  <a:pt x="13935" y="11751"/>
                </a:lnTo>
                <a:lnTo>
                  <a:pt x="19758" y="12479"/>
                </a:lnTo>
                <a:lnTo>
                  <a:pt x="26413" y="12999"/>
                </a:lnTo>
                <a:lnTo>
                  <a:pt x="33796" y="13623"/>
                </a:lnTo>
                <a:lnTo>
                  <a:pt x="42011" y="14143"/>
                </a:lnTo>
                <a:lnTo>
                  <a:pt x="50953" y="14558"/>
                </a:lnTo>
                <a:lnTo>
                  <a:pt x="60416" y="14974"/>
                </a:lnTo>
                <a:lnTo>
                  <a:pt x="70502" y="15286"/>
                </a:lnTo>
                <a:lnTo>
                  <a:pt x="81109" y="15598"/>
                </a:lnTo>
                <a:lnTo>
                  <a:pt x="92131" y="15806"/>
                </a:lnTo>
                <a:lnTo>
                  <a:pt x="103673" y="15910"/>
                </a:lnTo>
                <a:lnTo>
                  <a:pt x="127174" y="15910"/>
                </a:lnTo>
                <a:lnTo>
                  <a:pt x="138716" y="15806"/>
                </a:lnTo>
                <a:lnTo>
                  <a:pt x="149739" y="15598"/>
                </a:lnTo>
                <a:lnTo>
                  <a:pt x="160345" y="15286"/>
                </a:lnTo>
                <a:lnTo>
                  <a:pt x="170432" y="14974"/>
                </a:lnTo>
                <a:lnTo>
                  <a:pt x="179894" y="14558"/>
                </a:lnTo>
                <a:lnTo>
                  <a:pt x="188837" y="14143"/>
                </a:lnTo>
                <a:lnTo>
                  <a:pt x="197052" y="13623"/>
                </a:lnTo>
                <a:lnTo>
                  <a:pt x="204435" y="12999"/>
                </a:lnTo>
                <a:lnTo>
                  <a:pt x="211090" y="12479"/>
                </a:lnTo>
                <a:lnTo>
                  <a:pt x="216913" y="11751"/>
                </a:lnTo>
                <a:lnTo>
                  <a:pt x="221696" y="11127"/>
                </a:lnTo>
                <a:lnTo>
                  <a:pt x="225648" y="10399"/>
                </a:lnTo>
                <a:lnTo>
                  <a:pt x="227207" y="9983"/>
                </a:lnTo>
                <a:lnTo>
                  <a:pt x="228455" y="9567"/>
                </a:lnTo>
                <a:lnTo>
                  <a:pt x="229495" y="9151"/>
                </a:lnTo>
                <a:lnTo>
                  <a:pt x="230223" y="8839"/>
                </a:lnTo>
                <a:lnTo>
                  <a:pt x="230639" y="8423"/>
                </a:lnTo>
                <a:lnTo>
                  <a:pt x="230743" y="8215"/>
                </a:lnTo>
                <a:lnTo>
                  <a:pt x="230847" y="8007"/>
                </a:lnTo>
                <a:lnTo>
                  <a:pt x="230743" y="7799"/>
                </a:lnTo>
                <a:lnTo>
                  <a:pt x="230639" y="7592"/>
                </a:lnTo>
                <a:lnTo>
                  <a:pt x="230223" y="7176"/>
                </a:lnTo>
                <a:lnTo>
                  <a:pt x="229495" y="6760"/>
                </a:lnTo>
                <a:lnTo>
                  <a:pt x="228455" y="6344"/>
                </a:lnTo>
                <a:lnTo>
                  <a:pt x="227207" y="6032"/>
                </a:lnTo>
                <a:lnTo>
                  <a:pt x="225648" y="5616"/>
                </a:lnTo>
                <a:lnTo>
                  <a:pt x="221696" y="4888"/>
                </a:lnTo>
                <a:lnTo>
                  <a:pt x="216913" y="4160"/>
                </a:lnTo>
                <a:lnTo>
                  <a:pt x="211090" y="3536"/>
                </a:lnTo>
                <a:lnTo>
                  <a:pt x="204435" y="2912"/>
                </a:lnTo>
                <a:lnTo>
                  <a:pt x="197052" y="2392"/>
                </a:lnTo>
                <a:lnTo>
                  <a:pt x="188837" y="1872"/>
                </a:lnTo>
                <a:lnTo>
                  <a:pt x="179894" y="1352"/>
                </a:lnTo>
                <a:lnTo>
                  <a:pt x="170432" y="937"/>
                </a:lnTo>
                <a:lnTo>
                  <a:pt x="160345" y="625"/>
                </a:lnTo>
                <a:lnTo>
                  <a:pt x="149739" y="417"/>
                </a:lnTo>
                <a:lnTo>
                  <a:pt x="138716" y="209"/>
                </a:lnTo>
                <a:lnTo>
                  <a:pt x="127174" y="105"/>
                </a:lnTo>
                <a:lnTo>
                  <a:pt x="115424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7749517" y="3175372"/>
            <a:ext cx="571157" cy="1408107"/>
          </a:xfrm>
          <a:custGeom>
            <a:avLst/>
            <a:gdLst/>
            <a:ahLst/>
            <a:cxnLst/>
            <a:rect l="l" t="t" r="r" b="b"/>
            <a:pathLst>
              <a:path w="6945" h="17361" extrusionOk="0">
                <a:moveTo>
                  <a:pt x="1" y="1"/>
                </a:moveTo>
                <a:lnTo>
                  <a:pt x="1" y="17361"/>
                </a:lnTo>
                <a:lnTo>
                  <a:pt x="6945" y="17361"/>
                </a:lnTo>
                <a:lnTo>
                  <a:pt x="6945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7749517" y="3175372"/>
            <a:ext cx="571157" cy="1408107"/>
          </a:xfrm>
          <a:custGeom>
            <a:avLst/>
            <a:gdLst/>
            <a:ahLst/>
            <a:cxnLst/>
            <a:rect l="l" t="t" r="r" b="b"/>
            <a:pathLst>
              <a:path w="6945" h="17361" fill="none" extrusionOk="0">
                <a:moveTo>
                  <a:pt x="6945" y="17361"/>
                </a:moveTo>
                <a:lnTo>
                  <a:pt x="1" y="17361"/>
                </a:lnTo>
                <a:lnTo>
                  <a:pt x="1" y="1"/>
                </a:lnTo>
                <a:lnTo>
                  <a:pt x="6945" y="1"/>
                </a:lnTo>
                <a:lnTo>
                  <a:pt x="6945" y="1736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7749517" y="3975319"/>
            <a:ext cx="571157" cy="608144"/>
          </a:xfrm>
          <a:custGeom>
            <a:avLst/>
            <a:gdLst/>
            <a:ahLst/>
            <a:cxnLst/>
            <a:rect l="l" t="t" r="r" b="b"/>
            <a:pathLst>
              <a:path w="6945" h="7498" extrusionOk="0">
                <a:moveTo>
                  <a:pt x="1" y="1"/>
                </a:moveTo>
                <a:lnTo>
                  <a:pt x="1" y="7498"/>
                </a:lnTo>
                <a:lnTo>
                  <a:pt x="6945" y="7498"/>
                </a:lnTo>
                <a:lnTo>
                  <a:pt x="6945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7888498" y="3918058"/>
            <a:ext cx="293186" cy="139586"/>
          </a:xfrm>
          <a:custGeom>
            <a:avLst/>
            <a:gdLst/>
            <a:ahLst/>
            <a:cxnLst/>
            <a:rect l="l" t="t" r="r" b="b"/>
            <a:pathLst>
              <a:path w="3565" h="1721" extrusionOk="0">
                <a:moveTo>
                  <a:pt x="123" y="0"/>
                </a:moveTo>
                <a:lnTo>
                  <a:pt x="62" y="61"/>
                </a:lnTo>
                <a:lnTo>
                  <a:pt x="1" y="123"/>
                </a:lnTo>
                <a:lnTo>
                  <a:pt x="1" y="215"/>
                </a:lnTo>
                <a:lnTo>
                  <a:pt x="1" y="1506"/>
                </a:lnTo>
                <a:lnTo>
                  <a:pt x="1" y="1598"/>
                </a:lnTo>
                <a:lnTo>
                  <a:pt x="62" y="1659"/>
                </a:lnTo>
                <a:lnTo>
                  <a:pt x="123" y="1690"/>
                </a:lnTo>
                <a:lnTo>
                  <a:pt x="216" y="1721"/>
                </a:lnTo>
                <a:lnTo>
                  <a:pt x="3350" y="1721"/>
                </a:lnTo>
                <a:lnTo>
                  <a:pt x="3442" y="1690"/>
                </a:lnTo>
                <a:lnTo>
                  <a:pt x="3503" y="1659"/>
                </a:lnTo>
                <a:lnTo>
                  <a:pt x="3534" y="1598"/>
                </a:lnTo>
                <a:lnTo>
                  <a:pt x="3565" y="1506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1"/>
                </a:lnTo>
                <a:lnTo>
                  <a:pt x="344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7749517" y="3175372"/>
            <a:ext cx="571157" cy="52395"/>
          </a:xfrm>
          <a:custGeom>
            <a:avLst/>
            <a:gdLst/>
            <a:ahLst/>
            <a:cxnLst/>
            <a:rect l="l" t="t" r="r" b="b"/>
            <a:pathLst>
              <a:path w="6945" h="646" extrusionOk="0">
                <a:moveTo>
                  <a:pt x="1" y="1"/>
                </a:move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  <a:close/>
              </a:path>
            </a:pathLst>
          </a:custGeom>
          <a:solidFill>
            <a:srgbClr val="39AB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7749517" y="3175372"/>
            <a:ext cx="571157" cy="52395"/>
          </a:xfrm>
          <a:custGeom>
            <a:avLst/>
            <a:gdLst/>
            <a:ahLst/>
            <a:cxnLst/>
            <a:rect l="l" t="t" r="r" b="b"/>
            <a:pathLst>
              <a:path w="6945" h="646" fill="none" extrusionOk="0">
                <a:moveTo>
                  <a:pt x="6945" y="1"/>
                </a:moveTo>
                <a:lnTo>
                  <a:pt x="1" y="1"/>
                </a:lnTo>
                <a:lnTo>
                  <a:pt x="1" y="646"/>
                </a:lnTo>
                <a:lnTo>
                  <a:pt x="6945" y="646"/>
                </a:lnTo>
                <a:lnTo>
                  <a:pt x="6945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7954205" y="3471976"/>
            <a:ext cx="159299" cy="251758"/>
          </a:xfrm>
          <a:custGeom>
            <a:avLst/>
            <a:gdLst/>
            <a:ahLst/>
            <a:cxnLst/>
            <a:rect l="l" t="t" r="r" b="b"/>
            <a:pathLst>
              <a:path w="1937" h="3104" extrusionOk="0">
                <a:moveTo>
                  <a:pt x="185" y="0"/>
                </a:moveTo>
                <a:lnTo>
                  <a:pt x="123" y="31"/>
                </a:lnTo>
                <a:lnTo>
                  <a:pt x="62" y="62"/>
                </a:lnTo>
                <a:lnTo>
                  <a:pt x="31" y="92"/>
                </a:lnTo>
                <a:lnTo>
                  <a:pt x="0" y="154"/>
                </a:lnTo>
                <a:lnTo>
                  <a:pt x="0" y="2950"/>
                </a:lnTo>
                <a:lnTo>
                  <a:pt x="31" y="3011"/>
                </a:lnTo>
                <a:lnTo>
                  <a:pt x="62" y="3042"/>
                </a:lnTo>
                <a:lnTo>
                  <a:pt x="123" y="3073"/>
                </a:lnTo>
                <a:lnTo>
                  <a:pt x="185" y="3103"/>
                </a:lnTo>
                <a:lnTo>
                  <a:pt x="1752" y="3103"/>
                </a:lnTo>
                <a:lnTo>
                  <a:pt x="1844" y="3073"/>
                </a:lnTo>
                <a:lnTo>
                  <a:pt x="1905" y="3042"/>
                </a:lnTo>
                <a:lnTo>
                  <a:pt x="1936" y="3011"/>
                </a:lnTo>
                <a:lnTo>
                  <a:pt x="1936" y="2950"/>
                </a:lnTo>
                <a:lnTo>
                  <a:pt x="1936" y="154"/>
                </a:lnTo>
                <a:lnTo>
                  <a:pt x="1936" y="92"/>
                </a:lnTo>
                <a:lnTo>
                  <a:pt x="1905" y="62"/>
                </a:lnTo>
                <a:lnTo>
                  <a:pt x="1844" y="31"/>
                </a:lnTo>
                <a:lnTo>
                  <a:pt x="1752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7954205" y="3471976"/>
            <a:ext cx="159299" cy="251758"/>
          </a:xfrm>
          <a:custGeom>
            <a:avLst/>
            <a:gdLst/>
            <a:ahLst/>
            <a:cxnLst/>
            <a:rect l="l" t="t" r="r" b="b"/>
            <a:pathLst>
              <a:path w="1937" h="3104" fill="none" extrusionOk="0">
                <a:moveTo>
                  <a:pt x="1936" y="154"/>
                </a:moveTo>
                <a:lnTo>
                  <a:pt x="1936" y="2950"/>
                </a:lnTo>
                <a:lnTo>
                  <a:pt x="1936" y="2950"/>
                </a:lnTo>
                <a:lnTo>
                  <a:pt x="1936" y="3011"/>
                </a:lnTo>
                <a:lnTo>
                  <a:pt x="1905" y="3042"/>
                </a:lnTo>
                <a:lnTo>
                  <a:pt x="1844" y="3073"/>
                </a:lnTo>
                <a:lnTo>
                  <a:pt x="1752" y="3103"/>
                </a:lnTo>
                <a:lnTo>
                  <a:pt x="185" y="3103"/>
                </a:lnTo>
                <a:lnTo>
                  <a:pt x="185" y="3103"/>
                </a:lnTo>
                <a:lnTo>
                  <a:pt x="123" y="3073"/>
                </a:lnTo>
                <a:lnTo>
                  <a:pt x="62" y="3042"/>
                </a:lnTo>
                <a:lnTo>
                  <a:pt x="31" y="3011"/>
                </a:lnTo>
                <a:lnTo>
                  <a:pt x="0" y="2950"/>
                </a:lnTo>
                <a:lnTo>
                  <a:pt x="0" y="154"/>
                </a:lnTo>
                <a:lnTo>
                  <a:pt x="0" y="154"/>
                </a:lnTo>
                <a:lnTo>
                  <a:pt x="31" y="92"/>
                </a:lnTo>
                <a:lnTo>
                  <a:pt x="62" y="62"/>
                </a:lnTo>
                <a:lnTo>
                  <a:pt x="123" y="31"/>
                </a:lnTo>
                <a:lnTo>
                  <a:pt x="185" y="0"/>
                </a:lnTo>
                <a:lnTo>
                  <a:pt x="1752" y="0"/>
                </a:lnTo>
                <a:lnTo>
                  <a:pt x="1752" y="0"/>
                </a:lnTo>
                <a:lnTo>
                  <a:pt x="1844" y="31"/>
                </a:lnTo>
                <a:lnTo>
                  <a:pt x="1905" y="62"/>
                </a:lnTo>
                <a:lnTo>
                  <a:pt x="1936" y="92"/>
                </a:lnTo>
                <a:lnTo>
                  <a:pt x="1936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7954205" y="3427125"/>
            <a:ext cx="161766" cy="281686"/>
          </a:xfrm>
          <a:custGeom>
            <a:avLst/>
            <a:gdLst/>
            <a:ahLst/>
            <a:cxnLst/>
            <a:rect l="l" t="t" r="r" b="b"/>
            <a:pathLst>
              <a:path w="1967" h="3473" extrusionOk="0">
                <a:moveTo>
                  <a:pt x="123" y="0"/>
                </a:moveTo>
                <a:lnTo>
                  <a:pt x="62" y="31"/>
                </a:lnTo>
                <a:lnTo>
                  <a:pt x="31" y="92"/>
                </a:lnTo>
                <a:lnTo>
                  <a:pt x="31" y="154"/>
                </a:lnTo>
                <a:lnTo>
                  <a:pt x="0" y="3288"/>
                </a:lnTo>
                <a:lnTo>
                  <a:pt x="0" y="3349"/>
                </a:lnTo>
                <a:lnTo>
                  <a:pt x="62" y="3411"/>
                </a:lnTo>
                <a:lnTo>
                  <a:pt x="123" y="3441"/>
                </a:lnTo>
                <a:lnTo>
                  <a:pt x="185" y="3441"/>
                </a:lnTo>
                <a:lnTo>
                  <a:pt x="1752" y="3472"/>
                </a:lnTo>
                <a:lnTo>
                  <a:pt x="1813" y="3441"/>
                </a:lnTo>
                <a:lnTo>
                  <a:pt x="1875" y="3411"/>
                </a:lnTo>
                <a:lnTo>
                  <a:pt x="1936" y="3349"/>
                </a:lnTo>
                <a:lnTo>
                  <a:pt x="1936" y="3288"/>
                </a:lnTo>
                <a:lnTo>
                  <a:pt x="1967" y="154"/>
                </a:lnTo>
                <a:lnTo>
                  <a:pt x="1936" y="92"/>
                </a:lnTo>
                <a:lnTo>
                  <a:pt x="1905" y="31"/>
                </a:lnTo>
                <a:lnTo>
                  <a:pt x="1844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7954205" y="3427125"/>
            <a:ext cx="161766" cy="281686"/>
          </a:xfrm>
          <a:custGeom>
            <a:avLst/>
            <a:gdLst/>
            <a:ahLst/>
            <a:cxnLst/>
            <a:rect l="l" t="t" r="r" b="b"/>
            <a:pathLst>
              <a:path w="1967" h="3473" fill="none" extrusionOk="0">
                <a:moveTo>
                  <a:pt x="1967" y="154"/>
                </a:moveTo>
                <a:lnTo>
                  <a:pt x="1936" y="3288"/>
                </a:lnTo>
                <a:lnTo>
                  <a:pt x="1936" y="3288"/>
                </a:lnTo>
                <a:lnTo>
                  <a:pt x="1936" y="3349"/>
                </a:lnTo>
                <a:lnTo>
                  <a:pt x="1875" y="3411"/>
                </a:lnTo>
                <a:lnTo>
                  <a:pt x="1813" y="3441"/>
                </a:lnTo>
                <a:lnTo>
                  <a:pt x="1752" y="3472"/>
                </a:lnTo>
                <a:lnTo>
                  <a:pt x="185" y="3441"/>
                </a:lnTo>
                <a:lnTo>
                  <a:pt x="185" y="3441"/>
                </a:lnTo>
                <a:lnTo>
                  <a:pt x="123" y="3441"/>
                </a:lnTo>
                <a:lnTo>
                  <a:pt x="62" y="3411"/>
                </a:lnTo>
                <a:lnTo>
                  <a:pt x="0" y="3349"/>
                </a:lnTo>
                <a:lnTo>
                  <a:pt x="0" y="3288"/>
                </a:lnTo>
                <a:lnTo>
                  <a:pt x="31" y="154"/>
                </a:lnTo>
                <a:lnTo>
                  <a:pt x="31" y="154"/>
                </a:lnTo>
                <a:lnTo>
                  <a:pt x="31" y="92"/>
                </a:lnTo>
                <a:lnTo>
                  <a:pt x="62" y="31"/>
                </a:lnTo>
                <a:lnTo>
                  <a:pt x="123" y="0"/>
                </a:lnTo>
                <a:lnTo>
                  <a:pt x="215" y="0"/>
                </a:lnTo>
                <a:lnTo>
                  <a:pt x="1782" y="0"/>
                </a:lnTo>
                <a:lnTo>
                  <a:pt x="1782" y="0"/>
                </a:lnTo>
                <a:lnTo>
                  <a:pt x="1844" y="0"/>
                </a:lnTo>
                <a:lnTo>
                  <a:pt x="1905" y="31"/>
                </a:lnTo>
                <a:lnTo>
                  <a:pt x="1936" y="92"/>
                </a:lnTo>
                <a:lnTo>
                  <a:pt x="1967" y="15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7954205" y="3432072"/>
            <a:ext cx="2632" cy="49962"/>
          </a:xfrm>
          <a:custGeom>
            <a:avLst/>
            <a:gdLst/>
            <a:ahLst/>
            <a:cxnLst/>
            <a:rect l="l" t="t" r="r" b="b"/>
            <a:pathLst>
              <a:path w="32" h="616" extrusionOk="0">
                <a:moveTo>
                  <a:pt x="31" y="1"/>
                </a:moveTo>
                <a:lnTo>
                  <a:pt x="0" y="93"/>
                </a:lnTo>
                <a:lnTo>
                  <a:pt x="0" y="615"/>
                </a:lnTo>
                <a:lnTo>
                  <a:pt x="31" y="93"/>
                </a:lnTo>
                <a:lnTo>
                  <a:pt x="31" y="1"/>
                </a:lnTo>
                <a:close/>
              </a:path>
            </a:pathLst>
          </a:custGeom>
          <a:solidFill>
            <a:srgbClr val="2CA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7954205" y="3427125"/>
            <a:ext cx="7648" cy="57343"/>
          </a:xfrm>
          <a:custGeom>
            <a:avLst/>
            <a:gdLst/>
            <a:ahLst/>
            <a:cxnLst/>
            <a:rect l="l" t="t" r="r" b="b"/>
            <a:pathLst>
              <a:path w="93" h="707" fill="none" extrusionOk="0">
                <a:moveTo>
                  <a:pt x="93" y="0"/>
                </a:moveTo>
                <a:lnTo>
                  <a:pt x="93" y="0"/>
                </a:lnTo>
                <a:lnTo>
                  <a:pt x="31" y="62"/>
                </a:lnTo>
                <a:lnTo>
                  <a:pt x="0" y="154"/>
                </a:lnTo>
                <a:lnTo>
                  <a:pt x="0" y="707"/>
                </a:lnTo>
                <a:lnTo>
                  <a:pt x="0" y="707"/>
                </a:lnTo>
                <a:lnTo>
                  <a:pt x="0" y="676"/>
                </a:lnTo>
                <a:lnTo>
                  <a:pt x="31" y="154"/>
                </a:lnTo>
                <a:lnTo>
                  <a:pt x="31" y="154"/>
                </a:lnTo>
                <a:lnTo>
                  <a:pt x="31" y="62"/>
                </a:lnTo>
                <a:lnTo>
                  <a:pt x="93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8035044" y="3427125"/>
            <a:ext cx="73358" cy="81"/>
          </a:xfrm>
          <a:custGeom>
            <a:avLst/>
            <a:gdLst/>
            <a:ahLst/>
            <a:cxnLst/>
            <a:rect l="l" t="t" r="r" b="b"/>
            <a:pathLst>
              <a:path w="892" h="1" fill="none" extrusionOk="0">
                <a:moveTo>
                  <a:pt x="769" y="0"/>
                </a:moveTo>
                <a:lnTo>
                  <a:pt x="1" y="0"/>
                </a:lnTo>
                <a:lnTo>
                  <a:pt x="799" y="0"/>
                </a:lnTo>
                <a:lnTo>
                  <a:pt x="799" y="0"/>
                </a:lnTo>
                <a:lnTo>
                  <a:pt x="892" y="0"/>
                </a:lnTo>
                <a:lnTo>
                  <a:pt x="892" y="0"/>
                </a:lnTo>
                <a:lnTo>
                  <a:pt x="769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7954205" y="3481952"/>
            <a:ext cx="82" cy="17519"/>
          </a:xfrm>
          <a:custGeom>
            <a:avLst/>
            <a:gdLst/>
            <a:ahLst/>
            <a:cxnLst/>
            <a:rect l="l" t="t" r="r" b="b"/>
            <a:pathLst>
              <a:path w="1" h="216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  <a:close/>
              </a:path>
            </a:pathLst>
          </a:custGeom>
          <a:solidFill>
            <a:srgbClr val="1A291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7954205" y="3481952"/>
            <a:ext cx="82" cy="17519"/>
          </a:xfrm>
          <a:custGeom>
            <a:avLst/>
            <a:gdLst/>
            <a:ahLst/>
            <a:cxnLst/>
            <a:rect l="l" t="t" r="r" b="b"/>
            <a:pathLst>
              <a:path w="1" h="216" fill="none" extrusionOk="0">
                <a:moveTo>
                  <a:pt x="0" y="0"/>
                </a:moveTo>
                <a:lnTo>
                  <a:pt x="0" y="0"/>
                </a:lnTo>
                <a:lnTo>
                  <a:pt x="0" y="31"/>
                </a:lnTo>
                <a:lnTo>
                  <a:pt x="0" y="215"/>
                </a:lnTo>
                <a:lnTo>
                  <a:pt x="0" y="21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7954205" y="3427125"/>
            <a:ext cx="159299" cy="72348"/>
          </a:xfrm>
          <a:custGeom>
            <a:avLst/>
            <a:gdLst/>
            <a:ahLst/>
            <a:cxnLst/>
            <a:rect l="l" t="t" r="r" b="b"/>
            <a:pathLst>
              <a:path w="1937" h="892" extrusionOk="0">
                <a:moveTo>
                  <a:pt x="93" y="0"/>
                </a:move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close/>
              </a:path>
            </a:pathLst>
          </a:custGeom>
          <a:solidFill>
            <a:srgbClr val="2798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7954205" y="3427125"/>
            <a:ext cx="159299" cy="72348"/>
          </a:xfrm>
          <a:custGeom>
            <a:avLst/>
            <a:gdLst/>
            <a:ahLst/>
            <a:cxnLst/>
            <a:rect l="l" t="t" r="r" b="b"/>
            <a:pathLst>
              <a:path w="1937" h="892" fill="none" extrusionOk="0">
                <a:moveTo>
                  <a:pt x="984" y="0"/>
                </a:moveTo>
                <a:lnTo>
                  <a:pt x="185" y="0"/>
                </a:lnTo>
                <a:lnTo>
                  <a:pt x="185" y="0"/>
                </a:lnTo>
                <a:lnTo>
                  <a:pt x="93" y="0"/>
                </a:lnTo>
                <a:lnTo>
                  <a:pt x="93" y="0"/>
                </a:lnTo>
                <a:lnTo>
                  <a:pt x="31" y="62"/>
                </a:lnTo>
                <a:lnTo>
                  <a:pt x="31" y="154"/>
                </a:lnTo>
                <a:lnTo>
                  <a:pt x="0" y="676"/>
                </a:lnTo>
                <a:lnTo>
                  <a:pt x="0" y="891"/>
                </a:lnTo>
                <a:lnTo>
                  <a:pt x="1936" y="891"/>
                </a:lnTo>
                <a:lnTo>
                  <a:pt x="1936" y="154"/>
                </a:lnTo>
                <a:lnTo>
                  <a:pt x="1936" y="154"/>
                </a:lnTo>
                <a:lnTo>
                  <a:pt x="1936" y="62"/>
                </a:lnTo>
                <a:lnTo>
                  <a:pt x="1875" y="0"/>
                </a:lnTo>
                <a:lnTo>
                  <a:pt x="1875" y="0"/>
                </a:lnTo>
                <a:lnTo>
                  <a:pt x="1782" y="0"/>
                </a:lnTo>
                <a:lnTo>
                  <a:pt x="98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7949106" y="3424610"/>
            <a:ext cx="171964" cy="69834"/>
          </a:xfrm>
          <a:custGeom>
            <a:avLst/>
            <a:gdLst/>
            <a:ahLst/>
            <a:cxnLst/>
            <a:rect l="l" t="t" r="r" b="b"/>
            <a:pathLst>
              <a:path w="2091" h="861" extrusionOk="0">
                <a:moveTo>
                  <a:pt x="124" y="0"/>
                </a:moveTo>
                <a:lnTo>
                  <a:pt x="62" y="31"/>
                </a:lnTo>
                <a:lnTo>
                  <a:pt x="1" y="93"/>
                </a:lnTo>
                <a:lnTo>
                  <a:pt x="1" y="154"/>
                </a:lnTo>
                <a:lnTo>
                  <a:pt x="1" y="861"/>
                </a:lnTo>
                <a:lnTo>
                  <a:pt x="2090" y="861"/>
                </a:lnTo>
                <a:lnTo>
                  <a:pt x="2090" y="154"/>
                </a:lnTo>
                <a:lnTo>
                  <a:pt x="2090" y="93"/>
                </a:lnTo>
                <a:lnTo>
                  <a:pt x="2029" y="31"/>
                </a:lnTo>
                <a:lnTo>
                  <a:pt x="1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7959221" y="3434586"/>
            <a:ext cx="17764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3" y="0"/>
                </a:moveTo>
                <a:lnTo>
                  <a:pt x="32" y="31"/>
                </a:lnTo>
                <a:lnTo>
                  <a:pt x="1" y="92"/>
                </a:lnTo>
                <a:lnTo>
                  <a:pt x="1" y="523"/>
                </a:lnTo>
                <a:lnTo>
                  <a:pt x="32" y="615"/>
                </a:lnTo>
                <a:lnTo>
                  <a:pt x="93" y="645"/>
                </a:lnTo>
                <a:lnTo>
                  <a:pt x="185" y="615"/>
                </a:lnTo>
                <a:lnTo>
                  <a:pt x="216" y="523"/>
                </a:lnTo>
                <a:lnTo>
                  <a:pt x="216" y="92"/>
                </a:lnTo>
                <a:lnTo>
                  <a:pt x="185" y="31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984550" y="3434586"/>
            <a:ext cx="17764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8012346" y="3434586"/>
            <a:ext cx="17764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8040142" y="3434586"/>
            <a:ext cx="17764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4" y="615"/>
                </a:lnTo>
                <a:lnTo>
                  <a:pt x="215" y="523"/>
                </a:lnTo>
                <a:lnTo>
                  <a:pt x="215" y="92"/>
                </a:lnTo>
                <a:lnTo>
                  <a:pt x="184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8065389" y="3434586"/>
            <a:ext cx="17764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123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123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1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8093185" y="3434586"/>
            <a:ext cx="17764" cy="52395"/>
          </a:xfrm>
          <a:custGeom>
            <a:avLst/>
            <a:gdLst/>
            <a:ahLst/>
            <a:cxnLst/>
            <a:rect l="l" t="t" r="r" b="b"/>
            <a:pathLst>
              <a:path w="216" h="646" extrusionOk="0">
                <a:moveTo>
                  <a:pt x="92" y="0"/>
                </a:moveTo>
                <a:lnTo>
                  <a:pt x="31" y="31"/>
                </a:lnTo>
                <a:lnTo>
                  <a:pt x="0" y="92"/>
                </a:lnTo>
                <a:lnTo>
                  <a:pt x="0" y="523"/>
                </a:lnTo>
                <a:lnTo>
                  <a:pt x="31" y="615"/>
                </a:lnTo>
                <a:lnTo>
                  <a:pt x="92" y="645"/>
                </a:lnTo>
                <a:lnTo>
                  <a:pt x="185" y="615"/>
                </a:lnTo>
                <a:lnTo>
                  <a:pt x="215" y="523"/>
                </a:lnTo>
                <a:lnTo>
                  <a:pt x="215" y="92"/>
                </a:lnTo>
                <a:lnTo>
                  <a:pt x="185" y="31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7999682" y="3576603"/>
            <a:ext cx="70809" cy="69834"/>
          </a:xfrm>
          <a:custGeom>
            <a:avLst/>
            <a:gdLst/>
            <a:ahLst/>
            <a:cxnLst/>
            <a:rect l="l" t="t" r="r" b="b"/>
            <a:pathLst>
              <a:path w="861" h="861" extrusionOk="0">
                <a:moveTo>
                  <a:pt x="431" y="1"/>
                </a:moveTo>
                <a:lnTo>
                  <a:pt x="246" y="31"/>
                </a:lnTo>
                <a:lnTo>
                  <a:pt x="123" y="124"/>
                </a:lnTo>
                <a:lnTo>
                  <a:pt x="31" y="277"/>
                </a:lnTo>
                <a:lnTo>
                  <a:pt x="0" y="431"/>
                </a:lnTo>
                <a:lnTo>
                  <a:pt x="31" y="615"/>
                </a:lnTo>
                <a:lnTo>
                  <a:pt x="123" y="738"/>
                </a:lnTo>
                <a:lnTo>
                  <a:pt x="246" y="830"/>
                </a:lnTo>
                <a:lnTo>
                  <a:pt x="431" y="861"/>
                </a:lnTo>
                <a:lnTo>
                  <a:pt x="584" y="830"/>
                </a:lnTo>
                <a:lnTo>
                  <a:pt x="738" y="738"/>
                </a:lnTo>
                <a:lnTo>
                  <a:pt x="830" y="615"/>
                </a:lnTo>
                <a:lnTo>
                  <a:pt x="861" y="431"/>
                </a:lnTo>
                <a:lnTo>
                  <a:pt x="830" y="277"/>
                </a:lnTo>
                <a:lnTo>
                  <a:pt x="738" y="124"/>
                </a:lnTo>
                <a:lnTo>
                  <a:pt x="584" y="31"/>
                </a:lnTo>
                <a:lnTo>
                  <a:pt x="4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8012346" y="3589093"/>
            <a:ext cx="45561" cy="47448"/>
          </a:xfrm>
          <a:custGeom>
            <a:avLst/>
            <a:gdLst/>
            <a:ahLst/>
            <a:cxnLst/>
            <a:rect l="l" t="t" r="r" b="b"/>
            <a:pathLst>
              <a:path w="554" h="585" extrusionOk="0">
                <a:moveTo>
                  <a:pt x="277" y="0"/>
                </a:moveTo>
                <a:lnTo>
                  <a:pt x="154" y="31"/>
                </a:lnTo>
                <a:lnTo>
                  <a:pt x="62" y="92"/>
                </a:lnTo>
                <a:lnTo>
                  <a:pt x="0" y="185"/>
                </a:lnTo>
                <a:lnTo>
                  <a:pt x="0" y="277"/>
                </a:lnTo>
                <a:lnTo>
                  <a:pt x="0" y="400"/>
                </a:lnTo>
                <a:lnTo>
                  <a:pt x="62" y="492"/>
                </a:lnTo>
                <a:lnTo>
                  <a:pt x="154" y="553"/>
                </a:lnTo>
                <a:lnTo>
                  <a:pt x="277" y="584"/>
                </a:lnTo>
                <a:lnTo>
                  <a:pt x="369" y="553"/>
                </a:lnTo>
                <a:lnTo>
                  <a:pt x="461" y="492"/>
                </a:lnTo>
                <a:lnTo>
                  <a:pt x="522" y="400"/>
                </a:lnTo>
                <a:lnTo>
                  <a:pt x="553" y="277"/>
                </a:lnTo>
                <a:lnTo>
                  <a:pt x="522" y="185"/>
                </a:lnTo>
                <a:lnTo>
                  <a:pt x="461" y="92"/>
                </a:lnTo>
                <a:lnTo>
                  <a:pt x="369" y="31"/>
                </a:lnTo>
                <a:lnTo>
                  <a:pt x="2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7701491" y="4523595"/>
            <a:ext cx="667213" cy="59857"/>
          </a:xfrm>
          <a:custGeom>
            <a:avLst/>
            <a:gdLst/>
            <a:ahLst/>
            <a:cxnLst/>
            <a:rect l="l" t="t" r="r" b="b"/>
            <a:pathLst>
              <a:path w="8113" h="738" extrusionOk="0">
                <a:moveTo>
                  <a:pt x="1" y="0"/>
                </a:moveTo>
                <a:lnTo>
                  <a:pt x="1" y="738"/>
                </a:lnTo>
                <a:lnTo>
                  <a:pt x="8112" y="738"/>
                </a:lnTo>
                <a:lnTo>
                  <a:pt x="8112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7731836" y="3145525"/>
            <a:ext cx="606520" cy="59857"/>
          </a:xfrm>
          <a:custGeom>
            <a:avLst/>
            <a:gdLst/>
            <a:ahLst/>
            <a:cxnLst/>
            <a:rect l="l" t="t" r="r" b="b"/>
            <a:pathLst>
              <a:path w="7375" h="738" extrusionOk="0">
                <a:moveTo>
                  <a:pt x="1" y="0"/>
                </a:moveTo>
                <a:lnTo>
                  <a:pt x="1" y="737"/>
                </a:lnTo>
                <a:lnTo>
                  <a:pt x="7375" y="737"/>
                </a:lnTo>
                <a:lnTo>
                  <a:pt x="7375" y="0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7888498" y="3908082"/>
            <a:ext cx="293186" cy="129610"/>
          </a:xfrm>
          <a:custGeom>
            <a:avLst/>
            <a:gdLst/>
            <a:ahLst/>
            <a:cxnLst/>
            <a:rect l="l" t="t" r="r" b="b"/>
            <a:pathLst>
              <a:path w="3565" h="1598" extrusionOk="0">
                <a:moveTo>
                  <a:pt x="123" y="0"/>
                </a:moveTo>
                <a:lnTo>
                  <a:pt x="62" y="62"/>
                </a:lnTo>
                <a:lnTo>
                  <a:pt x="1" y="123"/>
                </a:lnTo>
                <a:lnTo>
                  <a:pt x="1" y="215"/>
                </a:lnTo>
                <a:lnTo>
                  <a:pt x="1" y="1383"/>
                </a:lnTo>
                <a:lnTo>
                  <a:pt x="1" y="1475"/>
                </a:lnTo>
                <a:lnTo>
                  <a:pt x="62" y="1536"/>
                </a:lnTo>
                <a:lnTo>
                  <a:pt x="123" y="1598"/>
                </a:lnTo>
                <a:lnTo>
                  <a:pt x="3442" y="1598"/>
                </a:lnTo>
                <a:lnTo>
                  <a:pt x="3503" y="1536"/>
                </a:lnTo>
                <a:lnTo>
                  <a:pt x="3534" y="1475"/>
                </a:lnTo>
                <a:lnTo>
                  <a:pt x="3565" y="1383"/>
                </a:lnTo>
                <a:lnTo>
                  <a:pt x="3565" y="215"/>
                </a:lnTo>
                <a:lnTo>
                  <a:pt x="3534" y="123"/>
                </a:lnTo>
                <a:lnTo>
                  <a:pt x="3503" y="62"/>
                </a:lnTo>
                <a:lnTo>
                  <a:pt x="344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7198695" y="3594040"/>
            <a:ext cx="854145" cy="538392"/>
          </a:xfrm>
          <a:custGeom>
            <a:avLst/>
            <a:gdLst/>
            <a:ahLst/>
            <a:cxnLst/>
            <a:rect l="l" t="t" r="r" b="b"/>
            <a:pathLst>
              <a:path w="10386" h="6638" extrusionOk="0">
                <a:moveTo>
                  <a:pt x="7190" y="1"/>
                </a:moveTo>
                <a:lnTo>
                  <a:pt x="6944" y="31"/>
                </a:lnTo>
                <a:lnTo>
                  <a:pt x="6668" y="62"/>
                </a:lnTo>
                <a:lnTo>
                  <a:pt x="6422" y="124"/>
                </a:lnTo>
                <a:lnTo>
                  <a:pt x="6207" y="246"/>
                </a:lnTo>
                <a:lnTo>
                  <a:pt x="5961" y="339"/>
                </a:lnTo>
                <a:lnTo>
                  <a:pt x="5746" y="492"/>
                </a:lnTo>
                <a:lnTo>
                  <a:pt x="5562" y="646"/>
                </a:lnTo>
                <a:lnTo>
                  <a:pt x="5377" y="830"/>
                </a:lnTo>
                <a:lnTo>
                  <a:pt x="5224" y="1045"/>
                </a:lnTo>
                <a:lnTo>
                  <a:pt x="5070" y="1260"/>
                </a:lnTo>
                <a:lnTo>
                  <a:pt x="4947" y="1506"/>
                </a:lnTo>
                <a:lnTo>
                  <a:pt x="4824" y="1752"/>
                </a:lnTo>
                <a:lnTo>
                  <a:pt x="4732" y="1998"/>
                </a:lnTo>
                <a:lnTo>
                  <a:pt x="4671" y="2274"/>
                </a:lnTo>
                <a:lnTo>
                  <a:pt x="4640" y="2551"/>
                </a:lnTo>
                <a:lnTo>
                  <a:pt x="4609" y="2827"/>
                </a:lnTo>
                <a:lnTo>
                  <a:pt x="4609" y="4610"/>
                </a:lnTo>
                <a:lnTo>
                  <a:pt x="4609" y="4948"/>
                </a:lnTo>
                <a:lnTo>
                  <a:pt x="4517" y="5224"/>
                </a:lnTo>
                <a:lnTo>
                  <a:pt x="4363" y="5501"/>
                </a:lnTo>
                <a:lnTo>
                  <a:pt x="4210" y="5746"/>
                </a:lnTo>
                <a:lnTo>
                  <a:pt x="3995" y="5931"/>
                </a:lnTo>
                <a:lnTo>
                  <a:pt x="3749" y="6084"/>
                </a:lnTo>
                <a:lnTo>
                  <a:pt x="3472" y="6177"/>
                </a:lnTo>
                <a:lnTo>
                  <a:pt x="3196" y="6207"/>
                </a:lnTo>
                <a:lnTo>
                  <a:pt x="215" y="6207"/>
                </a:lnTo>
                <a:lnTo>
                  <a:pt x="123" y="6238"/>
                </a:lnTo>
                <a:lnTo>
                  <a:pt x="62" y="6269"/>
                </a:lnTo>
                <a:lnTo>
                  <a:pt x="0" y="6361"/>
                </a:lnTo>
                <a:lnTo>
                  <a:pt x="0" y="6422"/>
                </a:lnTo>
                <a:lnTo>
                  <a:pt x="0" y="6515"/>
                </a:lnTo>
                <a:lnTo>
                  <a:pt x="62" y="6576"/>
                </a:lnTo>
                <a:lnTo>
                  <a:pt x="123" y="6637"/>
                </a:lnTo>
                <a:lnTo>
                  <a:pt x="3380" y="6637"/>
                </a:lnTo>
                <a:lnTo>
                  <a:pt x="3565" y="6607"/>
                </a:lnTo>
                <a:lnTo>
                  <a:pt x="3749" y="6545"/>
                </a:lnTo>
                <a:lnTo>
                  <a:pt x="3903" y="6484"/>
                </a:lnTo>
                <a:lnTo>
                  <a:pt x="4087" y="6392"/>
                </a:lnTo>
                <a:lnTo>
                  <a:pt x="4241" y="6299"/>
                </a:lnTo>
                <a:lnTo>
                  <a:pt x="4517" y="6054"/>
                </a:lnTo>
                <a:lnTo>
                  <a:pt x="4732" y="5746"/>
                </a:lnTo>
                <a:lnTo>
                  <a:pt x="4917" y="5408"/>
                </a:lnTo>
                <a:lnTo>
                  <a:pt x="4978" y="5224"/>
                </a:lnTo>
                <a:lnTo>
                  <a:pt x="5009" y="5009"/>
                </a:lnTo>
                <a:lnTo>
                  <a:pt x="5039" y="4825"/>
                </a:lnTo>
                <a:lnTo>
                  <a:pt x="5039" y="4610"/>
                </a:lnTo>
                <a:lnTo>
                  <a:pt x="5039" y="2827"/>
                </a:lnTo>
                <a:lnTo>
                  <a:pt x="5070" y="2582"/>
                </a:lnTo>
                <a:lnTo>
                  <a:pt x="5101" y="2367"/>
                </a:lnTo>
                <a:lnTo>
                  <a:pt x="5162" y="2121"/>
                </a:lnTo>
                <a:lnTo>
                  <a:pt x="5224" y="1906"/>
                </a:lnTo>
                <a:lnTo>
                  <a:pt x="5316" y="1691"/>
                </a:lnTo>
                <a:lnTo>
                  <a:pt x="5408" y="1506"/>
                </a:lnTo>
                <a:lnTo>
                  <a:pt x="5531" y="1322"/>
                </a:lnTo>
                <a:lnTo>
                  <a:pt x="5685" y="1138"/>
                </a:lnTo>
                <a:lnTo>
                  <a:pt x="5838" y="984"/>
                </a:lnTo>
                <a:lnTo>
                  <a:pt x="5992" y="861"/>
                </a:lnTo>
                <a:lnTo>
                  <a:pt x="6176" y="738"/>
                </a:lnTo>
                <a:lnTo>
                  <a:pt x="6361" y="615"/>
                </a:lnTo>
                <a:lnTo>
                  <a:pt x="6576" y="554"/>
                </a:lnTo>
                <a:lnTo>
                  <a:pt x="6760" y="492"/>
                </a:lnTo>
                <a:lnTo>
                  <a:pt x="6975" y="462"/>
                </a:lnTo>
                <a:lnTo>
                  <a:pt x="7190" y="431"/>
                </a:lnTo>
                <a:lnTo>
                  <a:pt x="10263" y="431"/>
                </a:lnTo>
                <a:lnTo>
                  <a:pt x="10324" y="369"/>
                </a:lnTo>
                <a:lnTo>
                  <a:pt x="10355" y="308"/>
                </a:lnTo>
                <a:lnTo>
                  <a:pt x="10386" y="216"/>
                </a:lnTo>
                <a:lnTo>
                  <a:pt x="10355" y="154"/>
                </a:lnTo>
                <a:lnTo>
                  <a:pt x="10324" y="62"/>
                </a:lnTo>
                <a:lnTo>
                  <a:pt x="10263" y="31"/>
                </a:lnTo>
                <a:lnTo>
                  <a:pt x="1017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4707247" y="3250152"/>
            <a:ext cx="2686205" cy="1111578"/>
          </a:xfrm>
          <a:custGeom>
            <a:avLst/>
            <a:gdLst/>
            <a:ahLst/>
            <a:cxnLst/>
            <a:rect l="l" t="t" r="r" b="b"/>
            <a:pathLst>
              <a:path w="32663" h="13705" extrusionOk="0">
                <a:moveTo>
                  <a:pt x="14903" y="1"/>
                </a:moveTo>
                <a:lnTo>
                  <a:pt x="4302" y="707"/>
                </a:lnTo>
                <a:lnTo>
                  <a:pt x="4118" y="738"/>
                </a:lnTo>
                <a:lnTo>
                  <a:pt x="3964" y="799"/>
                </a:lnTo>
                <a:lnTo>
                  <a:pt x="3842" y="892"/>
                </a:lnTo>
                <a:lnTo>
                  <a:pt x="3719" y="1045"/>
                </a:lnTo>
                <a:lnTo>
                  <a:pt x="892" y="5193"/>
                </a:lnTo>
                <a:lnTo>
                  <a:pt x="646" y="5593"/>
                </a:lnTo>
                <a:lnTo>
                  <a:pt x="492" y="6054"/>
                </a:lnTo>
                <a:lnTo>
                  <a:pt x="400" y="6514"/>
                </a:lnTo>
                <a:lnTo>
                  <a:pt x="339" y="7006"/>
                </a:lnTo>
                <a:lnTo>
                  <a:pt x="339" y="10816"/>
                </a:lnTo>
                <a:lnTo>
                  <a:pt x="339" y="10939"/>
                </a:lnTo>
                <a:lnTo>
                  <a:pt x="308" y="11031"/>
                </a:lnTo>
                <a:lnTo>
                  <a:pt x="247" y="11123"/>
                </a:lnTo>
                <a:lnTo>
                  <a:pt x="154" y="11185"/>
                </a:lnTo>
                <a:lnTo>
                  <a:pt x="93" y="11246"/>
                </a:lnTo>
                <a:lnTo>
                  <a:pt x="62" y="11308"/>
                </a:lnTo>
                <a:lnTo>
                  <a:pt x="32" y="11400"/>
                </a:lnTo>
                <a:lnTo>
                  <a:pt x="1" y="11492"/>
                </a:lnTo>
                <a:lnTo>
                  <a:pt x="1" y="13243"/>
                </a:lnTo>
                <a:lnTo>
                  <a:pt x="1" y="13336"/>
                </a:lnTo>
                <a:lnTo>
                  <a:pt x="32" y="13428"/>
                </a:lnTo>
                <a:lnTo>
                  <a:pt x="154" y="13581"/>
                </a:lnTo>
                <a:lnTo>
                  <a:pt x="277" y="13674"/>
                </a:lnTo>
                <a:lnTo>
                  <a:pt x="370" y="13704"/>
                </a:lnTo>
                <a:lnTo>
                  <a:pt x="1752" y="13704"/>
                </a:lnTo>
                <a:lnTo>
                  <a:pt x="1691" y="13366"/>
                </a:lnTo>
                <a:lnTo>
                  <a:pt x="1691" y="13028"/>
                </a:lnTo>
                <a:lnTo>
                  <a:pt x="1721" y="12629"/>
                </a:lnTo>
                <a:lnTo>
                  <a:pt x="1752" y="12229"/>
                </a:lnTo>
                <a:lnTo>
                  <a:pt x="1875" y="11861"/>
                </a:lnTo>
                <a:lnTo>
                  <a:pt x="1998" y="11492"/>
                </a:lnTo>
                <a:lnTo>
                  <a:pt x="2152" y="11154"/>
                </a:lnTo>
                <a:lnTo>
                  <a:pt x="2367" y="10847"/>
                </a:lnTo>
                <a:lnTo>
                  <a:pt x="2582" y="10539"/>
                </a:lnTo>
                <a:lnTo>
                  <a:pt x="2828" y="10263"/>
                </a:lnTo>
                <a:lnTo>
                  <a:pt x="3104" y="10017"/>
                </a:lnTo>
                <a:lnTo>
                  <a:pt x="3411" y="9771"/>
                </a:lnTo>
                <a:lnTo>
                  <a:pt x="3719" y="9587"/>
                </a:lnTo>
                <a:lnTo>
                  <a:pt x="4057" y="9433"/>
                </a:lnTo>
                <a:lnTo>
                  <a:pt x="4425" y="9280"/>
                </a:lnTo>
                <a:lnTo>
                  <a:pt x="4794" y="9188"/>
                </a:lnTo>
                <a:lnTo>
                  <a:pt x="5193" y="9126"/>
                </a:lnTo>
                <a:lnTo>
                  <a:pt x="5992" y="9126"/>
                </a:lnTo>
                <a:lnTo>
                  <a:pt x="6361" y="9188"/>
                </a:lnTo>
                <a:lnTo>
                  <a:pt x="6730" y="9280"/>
                </a:lnTo>
                <a:lnTo>
                  <a:pt x="7098" y="9433"/>
                </a:lnTo>
                <a:lnTo>
                  <a:pt x="7436" y="9587"/>
                </a:lnTo>
                <a:lnTo>
                  <a:pt x="7774" y="9771"/>
                </a:lnTo>
                <a:lnTo>
                  <a:pt x="8051" y="10017"/>
                </a:lnTo>
                <a:lnTo>
                  <a:pt x="8327" y="10263"/>
                </a:lnTo>
                <a:lnTo>
                  <a:pt x="8604" y="10539"/>
                </a:lnTo>
                <a:lnTo>
                  <a:pt x="8819" y="10847"/>
                </a:lnTo>
                <a:lnTo>
                  <a:pt x="9003" y="11154"/>
                </a:lnTo>
                <a:lnTo>
                  <a:pt x="9188" y="11492"/>
                </a:lnTo>
                <a:lnTo>
                  <a:pt x="9311" y="11861"/>
                </a:lnTo>
                <a:lnTo>
                  <a:pt x="9403" y="12229"/>
                </a:lnTo>
                <a:lnTo>
                  <a:pt x="9464" y="12629"/>
                </a:lnTo>
                <a:lnTo>
                  <a:pt x="9464" y="13028"/>
                </a:lnTo>
                <a:lnTo>
                  <a:pt x="9464" y="13366"/>
                </a:lnTo>
                <a:lnTo>
                  <a:pt x="9403" y="13704"/>
                </a:lnTo>
                <a:lnTo>
                  <a:pt x="21785" y="13704"/>
                </a:lnTo>
                <a:lnTo>
                  <a:pt x="21724" y="13366"/>
                </a:lnTo>
                <a:lnTo>
                  <a:pt x="21724" y="13028"/>
                </a:lnTo>
                <a:lnTo>
                  <a:pt x="21755" y="12629"/>
                </a:lnTo>
                <a:lnTo>
                  <a:pt x="21785" y="12229"/>
                </a:lnTo>
                <a:lnTo>
                  <a:pt x="21908" y="11861"/>
                </a:lnTo>
                <a:lnTo>
                  <a:pt x="22031" y="11492"/>
                </a:lnTo>
                <a:lnTo>
                  <a:pt x="22185" y="11154"/>
                </a:lnTo>
                <a:lnTo>
                  <a:pt x="22400" y="10847"/>
                </a:lnTo>
                <a:lnTo>
                  <a:pt x="22615" y="10539"/>
                </a:lnTo>
                <a:lnTo>
                  <a:pt x="22861" y="10263"/>
                </a:lnTo>
                <a:lnTo>
                  <a:pt x="23137" y="10017"/>
                </a:lnTo>
                <a:lnTo>
                  <a:pt x="23445" y="9771"/>
                </a:lnTo>
                <a:lnTo>
                  <a:pt x="23752" y="9587"/>
                </a:lnTo>
                <a:lnTo>
                  <a:pt x="24090" y="9433"/>
                </a:lnTo>
                <a:lnTo>
                  <a:pt x="24459" y="9280"/>
                </a:lnTo>
                <a:lnTo>
                  <a:pt x="24827" y="9188"/>
                </a:lnTo>
                <a:lnTo>
                  <a:pt x="25227" y="9126"/>
                </a:lnTo>
                <a:lnTo>
                  <a:pt x="26026" y="9126"/>
                </a:lnTo>
                <a:lnTo>
                  <a:pt x="26394" y="9188"/>
                </a:lnTo>
                <a:lnTo>
                  <a:pt x="26763" y="9280"/>
                </a:lnTo>
                <a:lnTo>
                  <a:pt x="27132" y="9433"/>
                </a:lnTo>
                <a:lnTo>
                  <a:pt x="27470" y="9587"/>
                </a:lnTo>
                <a:lnTo>
                  <a:pt x="27808" y="9771"/>
                </a:lnTo>
                <a:lnTo>
                  <a:pt x="28084" y="10017"/>
                </a:lnTo>
                <a:lnTo>
                  <a:pt x="28361" y="10263"/>
                </a:lnTo>
                <a:lnTo>
                  <a:pt x="28637" y="10539"/>
                </a:lnTo>
                <a:lnTo>
                  <a:pt x="28852" y="10847"/>
                </a:lnTo>
                <a:lnTo>
                  <a:pt x="29037" y="11154"/>
                </a:lnTo>
                <a:lnTo>
                  <a:pt x="29221" y="11492"/>
                </a:lnTo>
                <a:lnTo>
                  <a:pt x="29344" y="11861"/>
                </a:lnTo>
                <a:lnTo>
                  <a:pt x="29436" y="12229"/>
                </a:lnTo>
                <a:lnTo>
                  <a:pt x="29498" y="12629"/>
                </a:lnTo>
                <a:lnTo>
                  <a:pt x="29498" y="13028"/>
                </a:lnTo>
                <a:lnTo>
                  <a:pt x="29498" y="13366"/>
                </a:lnTo>
                <a:lnTo>
                  <a:pt x="29436" y="13704"/>
                </a:lnTo>
                <a:lnTo>
                  <a:pt x="32263" y="13704"/>
                </a:lnTo>
                <a:lnTo>
                  <a:pt x="32355" y="13674"/>
                </a:lnTo>
                <a:lnTo>
                  <a:pt x="32509" y="13581"/>
                </a:lnTo>
                <a:lnTo>
                  <a:pt x="32601" y="13428"/>
                </a:lnTo>
                <a:lnTo>
                  <a:pt x="32632" y="13336"/>
                </a:lnTo>
                <a:lnTo>
                  <a:pt x="32662" y="13243"/>
                </a:lnTo>
                <a:lnTo>
                  <a:pt x="32662" y="11769"/>
                </a:lnTo>
                <a:lnTo>
                  <a:pt x="32632" y="11553"/>
                </a:lnTo>
                <a:lnTo>
                  <a:pt x="32539" y="11400"/>
                </a:lnTo>
                <a:lnTo>
                  <a:pt x="32386" y="11246"/>
                </a:lnTo>
                <a:lnTo>
                  <a:pt x="32232" y="11154"/>
                </a:lnTo>
                <a:lnTo>
                  <a:pt x="32140" y="11123"/>
                </a:lnTo>
                <a:lnTo>
                  <a:pt x="32078" y="11062"/>
                </a:lnTo>
                <a:lnTo>
                  <a:pt x="32048" y="10970"/>
                </a:lnTo>
                <a:lnTo>
                  <a:pt x="32017" y="10877"/>
                </a:lnTo>
                <a:lnTo>
                  <a:pt x="32017" y="9864"/>
                </a:lnTo>
                <a:lnTo>
                  <a:pt x="31986" y="9648"/>
                </a:lnTo>
                <a:lnTo>
                  <a:pt x="31925" y="9433"/>
                </a:lnTo>
                <a:lnTo>
                  <a:pt x="31833" y="9249"/>
                </a:lnTo>
                <a:lnTo>
                  <a:pt x="31741" y="9065"/>
                </a:lnTo>
                <a:lnTo>
                  <a:pt x="31618" y="8880"/>
                </a:lnTo>
                <a:lnTo>
                  <a:pt x="31464" y="8696"/>
                </a:lnTo>
                <a:lnTo>
                  <a:pt x="31126" y="8358"/>
                </a:lnTo>
                <a:lnTo>
                  <a:pt x="30665" y="7989"/>
                </a:lnTo>
                <a:lnTo>
                  <a:pt x="30266" y="7743"/>
                </a:lnTo>
                <a:lnTo>
                  <a:pt x="29805" y="7498"/>
                </a:lnTo>
                <a:lnTo>
                  <a:pt x="29344" y="7283"/>
                </a:lnTo>
                <a:lnTo>
                  <a:pt x="28852" y="7067"/>
                </a:lnTo>
                <a:lnTo>
                  <a:pt x="27900" y="6729"/>
                </a:lnTo>
                <a:lnTo>
                  <a:pt x="26947" y="6422"/>
                </a:lnTo>
                <a:lnTo>
                  <a:pt x="26118" y="6207"/>
                </a:lnTo>
                <a:lnTo>
                  <a:pt x="25411" y="6054"/>
                </a:lnTo>
                <a:lnTo>
                  <a:pt x="24796" y="5961"/>
                </a:lnTo>
                <a:lnTo>
                  <a:pt x="16224" y="369"/>
                </a:lnTo>
                <a:lnTo>
                  <a:pt x="15917" y="185"/>
                </a:lnTo>
                <a:lnTo>
                  <a:pt x="15579" y="62"/>
                </a:lnTo>
                <a:lnTo>
                  <a:pt x="15241" y="1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4707247" y="3250152"/>
            <a:ext cx="2686205" cy="1111578"/>
          </a:xfrm>
          <a:custGeom>
            <a:avLst/>
            <a:gdLst/>
            <a:ahLst/>
            <a:cxnLst/>
            <a:rect l="l" t="t" r="r" b="b"/>
            <a:pathLst>
              <a:path w="32663" h="13705" fill="none" extrusionOk="0">
                <a:moveTo>
                  <a:pt x="32662" y="11769"/>
                </a:moveTo>
                <a:lnTo>
                  <a:pt x="32662" y="13243"/>
                </a:lnTo>
                <a:lnTo>
                  <a:pt x="32662" y="13243"/>
                </a:lnTo>
                <a:lnTo>
                  <a:pt x="32632" y="13336"/>
                </a:lnTo>
                <a:lnTo>
                  <a:pt x="32601" y="13428"/>
                </a:lnTo>
                <a:lnTo>
                  <a:pt x="32509" y="13581"/>
                </a:lnTo>
                <a:lnTo>
                  <a:pt x="32355" y="13674"/>
                </a:lnTo>
                <a:lnTo>
                  <a:pt x="32263" y="13704"/>
                </a:lnTo>
                <a:lnTo>
                  <a:pt x="32171" y="13704"/>
                </a:lnTo>
                <a:lnTo>
                  <a:pt x="29436" y="13704"/>
                </a:lnTo>
                <a:lnTo>
                  <a:pt x="29436" y="13704"/>
                </a:lnTo>
                <a:lnTo>
                  <a:pt x="29498" y="13366"/>
                </a:lnTo>
                <a:lnTo>
                  <a:pt x="29498" y="13028"/>
                </a:lnTo>
                <a:lnTo>
                  <a:pt x="29498" y="13028"/>
                </a:lnTo>
                <a:lnTo>
                  <a:pt x="29498" y="12629"/>
                </a:lnTo>
                <a:lnTo>
                  <a:pt x="29436" y="12229"/>
                </a:lnTo>
                <a:lnTo>
                  <a:pt x="29344" y="11861"/>
                </a:lnTo>
                <a:lnTo>
                  <a:pt x="29221" y="11492"/>
                </a:lnTo>
                <a:lnTo>
                  <a:pt x="29037" y="11154"/>
                </a:lnTo>
                <a:lnTo>
                  <a:pt x="28852" y="10847"/>
                </a:lnTo>
                <a:lnTo>
                  <a:pt x="28637" y="10539"/>
                </a:lnTo>
                <a:lnTo>
                  <a:pt x="28361" y="10263"/>
                </a:lnTo>
                <a:lnTo>
                  <a:pt x="28084" y="10017"/>
                </a:lnTo>
                <a:lnTo>
                  <a:pt x="27808" y="9771"/>
                </a:lnTo>
                <a:lnTo>
                  <a:pt x="27470" y="9587"/>
                </a:lnTo>
                <a:lnTo>
                  <a:pt x="27132" y="9433"/>
                </a:lnTo>
                <a:lnTo>
                  <a:pt x="26763" y="9280"/>
                </a:lnTo>
                <a:lnTo>
                  <a:pt x="26394" y="9188"/>
                </a:lnTo>
                <a:lnTo>
                  <a:pt x="26026" y="9126"/>
                </a:lnTo>
                <a:lnTo>
                  <a:pt x="25626" y="9126"/>
                </a:lnTo>
                <a:lnTo>
                  <a:pt x="25626" y="9126"/>
                </a:lnTo>
                <a:lnTo>
                  <a:pt x="25227" y="9126"/>
                </a:lnTo>
                <a:lnTo>
                  <a:pt x="24827" y="9188"/>
                </a:lnTo>
                <a:lnTo>
                  <a:pt x="24459" y="9280"/>
                </a:lnTo>
                <a:lnTo>
                  <a:pt x="24090" y="9433"/>
                </a:lnTo>
                <a:lnTo>
                  <a:pt x="23752" y="9587"/>
                </a:lnTo>
                <a:lnTo>
                  <a:pt x="23445" y="9771"/>
                </a:lnTo>
                <a:lnTo>
                  <a:pt x="23137" y="10017"/>
                </a:lnTo>
                <a:lnTo>
                  <a:pt x="22861" y="10263"/>
                </a:lnTo>
                <a:lnTo>
                  <a:pt x="22615" y="10539"/>
                </a:lnTo>
                <a:lnTo>
                  <a:pt x="22400" y="10847"/>
                </a:lnTo>
                <a:lnTo>
                  <a:pt x="22185" y="11154"/>
                </a:lnTo>
                <a:lnTo>
                  <a:pt x="22031" y="11492"/>
                </a:lnTo>
                <a:lnTo>
                  <a:pt x="21908" y="11861"/>
                </a:lnTo>
                <a:lnTo>
                  <a:pt x="21785" y="12229"/>
                </a:lnTo>
                <a:lnTo>
                  <a:pt x="21755" y="12629"/>
                </a:lnTo>
                <a:lnTo>
                  <a:pt x="21724" y="13028"/>
                </a:lnTo>
                <a:lnTo>
                  <a:pt x="21724" y="13028"/>
                </a:lnTo>
                <a:lnTo>
                  <a:pt x="21724" y="13366"/>
                </a:lnTo>
                <a:lnTo>
                  <a:pt x="21785" y="13704"/>
                </a:lnTo>
                <a:lnTo>
                  <a:pt x="9403" y="13704"/>
                </a:lnTo>
                <a:lnTo>
                  <a:pt x="9403" y="13704"/>
                </a:lnTo>
                <a:lnTo>
                  <a:pt x="9464" y="13366"/>
                </a:lnTo>
                <a:lnTo>
                  <a:pt x="9464" y="13028"/>
                </a:lnTo>
                <a:lnTo>
                  <a:pt x="9464" y="13028"/>
                </a:lnTo>
                <a:lnTo>
                  <a:pt x="9464" y="12629"/>
                </a:lnTo>
                <a:lnTo>
                  <a:pt x="9403" y="12229"/>
                </a:lnTo>
                <a:lnTo>
                  <a:pt x="9311" y="11861"/>
                </a:lnTo>
                <a:lnTo>
                  <a:pt x="9188" y="11492"/>
                </a:lnTo>
                <a:lnTo>
                  <a:pt x="9003" y="11154"/>
                </a:lnTo>
                <a:lnTo>
                  <a:pt x="8819" y="10847"/>
                </a:lnTo>
                <a:lnTo>
                  <a:pt x="8604" y="10539"/>
                </a:lnTo>
                <a:lnTo>
                  <a:pt x="8327" y="10263"/>
                </a:lnTo>
                <a:lnTo>
                  <a:pt x="8051" y="10017"/>
                </a:lnTo>
                <a:lnTo>
                  <a:pt x="7774" y="9771"/>
                </a:lnTo>
                <a:lnTo>
                  <a:pt x="7436" y="9587"/>
                </a:lnTo>
                <a:lnTo>
                  <a:pt x="7098" y="9433"/>
                </a:lnTo>
                <a:lnTo>
                  <a:pt x="6730" y="9280"/>
                </a:lnTo>
                <a:lnTo>
                  <a:pt x="6361" y="9188"/>
                </a:lnTo>
                <a:lnTo>
                  <a:pt x="5992" y="9126"/>
                </a:lnTo>
                <a:lnTo>
                  <a:pt x="5593" y="9126"/>
                </a:lnTo>
                <a:lnTo>
                  <a:pt x="5593" y="9126"/>
                </a:lnTo>
                <a:lnTo>
                  <a:pt x="5193" y="9126"/>
                </a:lnTo>
                <a:lnTo>
                  <a:pt x="4794" y="9188"/>
                </a:lnTo>
                <a:lnTo>
                  <a:pt x="4425" y="9280"/>
                </a:lnTo>
                <a:lnTo>
                  <a:pt x="4057" y="9433"/>
                </a:lnTo>
                <a:lnTo>
                  <a:pt x="3719" y="9587"/>
                </a:lnTo>
                <a:lnTo>
                  <a:pt x="3411" y="9771"/>
                </a:lnTo>
                <a:lnTo>
                  <a:pt x="3104" y="10017"/>
                </a:lnTo>
                <a:lnTo>
                  <a:pt x="2828" y="10263"/>
                </a:lnTo>
                <a:lnTo>
                  <a:pt x="2582" y="10539"/>
                </a:lnTo>
                <a:lnTo>
                  <a:pt x="2367" y="10847"/>
                </a:lnTo>
                <a:lnTo>
                  <a:pt x="2152" y="11154"/>
                </a:lnTo>
                <a:lnTo>
                  <a:pt x="1998" y="11492"/>
                </a:lnTo>
                <a:lnTo>
                  <a:pt x="1875" y="11861"/>
                </a:lnTo>
                <a:lnTo>
                  <a:pt x="1752" y="12229"/>
                </a:lnTo>
                <a:lnTo>
                  <a:pt x="1721" y="12629"/>
                </a:lnTo>
                <a:lnTo>
                  <a:pt x="1691" y="13028"/>
                </a:lnTo>
                <a:lnTo>
                  <a:pt x="1691" y="13028"/>
                </a:lnTo>
                <a:lnTo>
                  <a:pt x="1691" y="13366"/>
                </a:lnTo>
                <a:lnTo>
                  <a:pt x="1752" y="13704"/>
                </a:lnTo>
                <a:lnTo>
                  <a:pt x="462" y="13704"/>
                </a:lnTo>
                <a:lnTo>
                  <a:pt x="462" y="13704"/>
                </a:lnTo>
                <a:lnTo>
                  <a:pt x="370" y="13704"/>
                </a:lnTo>
                <a:lnTo>
                  <a:pt x="277" y="13674"/>
                </a:lnTo>
                <a:lnTo>
                  <a:pt x="154" y="13581"/>
                </a:lnTo>
                <a:lnTo>
                  <a:pt x="32" y="13428"/>
                </a:lnTo>
                <a:lnTo>
                  <a:pt x="1" y="13336"/>
                </a:lnTo>
                <a:lnTo>
                  <a:pt x="1" y="13243"/>
                </a:lnTo>
                <a:lnTo>
                  <a:pt x="1" y="11492"/>
                </a:lnTo>
                <a:lnTo>
                  <a:pt x="1" y="11492"/>
                </a:lnTo>
                <a:lnTo>
                  <a:pt x="32" y="11400"/>
                </a:lnTo>
                <a:lnTo>
                  <a:pt x="62" y="11308"/>
                </a:lnTo>
                <a:lnTo>
                  <a:pt x="93" y="11246"/>
                </a:lnTo>
                <a:lnTo>
                  <a:pt x="154" y="11185"/>
                </a:lnTo>
                <a:lnTo>
                  <a:pt x="154" y="11185"/>
                </a:lnTo>
                <a:lnTo>
                  <a:pt x="247" y="11123"/>
                </a:lnTo>
                <a:lnTo>
                  <a:pt x="308" y="11031"/>
                </a:lnTo>
                <a:lnTo>
                  <a:pt x="339" y="10939"/>
                </a:lnTo>
                <a:lnTo>
                  <a:pt x="339" y="10816"/>
                </a:lnTo>
                <a:lnTo>
                  <a:pt x="339" y="7006"/>
                </a:lnTo>
                <a:lnTo>
                  <a:pt x="339" y="7006"/>
                </a:lnTo>
                <a:lnTo>
                  <a:pt x="400" y="6514"/>
                </a:lnTo>
                <a:lnTo>
                  <a:pt x="492" y="6054"/>
                </a:lnTo>
                <a:lnTo>
                  <a:pt x="646" y="5593"/>
                </a:lnTo>
                <a:lnTo>
                  <a:pt x="892" y="5193"/>
                </a:lnTo>
                <a:lnTo>
                  <a:pt x="3719" y="1045"/>
                </a:lnTo>
                <a:lnTo>
                  <a:pt x="3719" y="1045"/>
                </a:lnTo>
                <a:lnTo>
                  <a:pt x="3842" y="892"/>
                </a:lnTo>
                <a:lnTo>
                  <a:pt x="3964" y="799"/>
                </a:lnTo>
                <a:lnTo>
                  <a:pt x="4118" y="738"/>
                </a:lnTo>
                <a:lnTo>
                  <a:pt x="4302" y="707"/>
                </a:lnTo>
                <a:lnTo>
                  <a:pt x="14903" y="1"/>
                </a:lnTo>
                <a:lnTo>
                  <a:pt x="14903" y="1"/>
                </a:lnTo>
                <a:lnTo>
                  <a:pt x="15241" y="1"/>
                </a:lnTo>
                <a:lnTo>
                  <a:pt x="15579" y="62"/>
                </a:lnTo>
                <a:lnTo>
                  <a:pt x="15917" y="185"/>
                </a:lnTo>
                <a:lnTo>
                  <a:pt x="16224" y="369"/>
                </a:lnTo>
                <a:lnTo>
                  <a:pt x="24796" y="5961"/>
                </a:lnTo>
                <a:lnTo>
                  <a:pt x="24796" y="5961"/>
                </a:lnTo>
                <a:lnTo>
                  <a:pt x="25411" y="6054"/>
                </a:lnTo>
                <a:lnTo>
                  <a:pt x="26118" y="6207"/>
                </a:lnTo>
                <a:lnTo>
                  <a:pt x="26947" y="6422"/>
                </a:lnTo>
                <a:lnTo>
                  <a:pt x="27900" y="6729"/>
                </a:lnTo>
                <a:lnTo>
                  <a:pt x="28852" y="7067"/>
                </a:lnTo>
                <a:lnTo>
                  <a:pt x="29344" y="7283"/>
                </a:lnTo>
                <a:lnTo>
                  <a:pt x="29805" y="7498"/>
                </a:lnTo>
                <a:lnTo>
                  <a:pt x="30266" y="7743"/>
                </a:lnTo>
                <a:lnTo>
                  <a:pt x="30665" y="7989"/>
                </a:lnTo>
                <a:lnTo>
                  <a:pt x="30665" y="7989"/>
                </a:lnTo>
                <a:lnTo>
                  <a:pt x="31126" y="8358"/>
                </a:lnTo>
                <a:lnTo>
                  <a:pt x="31126" y="8358"/>
                </a:lnTo>
                <a:lnTo>
                  <a:pt x="31464" y="8696"/>
                </a:lnTo>
                <a:lnTo>
                  <a:pt x="31618" y="8880"/>
                </a:lnTo>
                <a:lnTo>
                  <a:pt x="31741" y="9065"/>
                </a:lnTo>
                <a:lnTo>
                  <a:pt x="31833" y="9249"/>
                </a:lnTo>
                <a:lnTo>
                  <a:pt x="31925" y="9433"/>
                </a:lnTo>
                <a:lnTo>
                  <a:pt x="31986" y="9648"/>
                </a:lnTo>
                <a:lnTo>
                  <a:pt x="32017" y="9864"/>
                </a:lnTo>
                <a:lnTo>
                  <a:pt x="32017" y="10877"/>
                </a:lnTo>
                <a:lnTo>
                  <a:pt x="32017" y="10877"/>
                </a:lnTo>
                <a:lnTo>
                  <a:pt x="32048" y="10970"/>
                </a:lnTo>
                <a:lnTo>
                  <a:pt x="32078" y="11062"/>
                </a:lnTo>
                <a:lnTo>
                  <a:pt x="32140" y="11123"/>
                </a:lnTo>
                <a:lnTo>
                  <a:pt x="32232" y="11154"/>
                </a:lnTo>
                <a:lnTo>
                  <a:pt x="32232" y="11154"/>
                </a:lnTo>
                <a:lnTo>
                  <a:pt x="32386" y="11246"/>
                </a:lnTo>
                <a:lnTo>
                  <a:pt x="32539" y="11400"/>
                </a:lnTo>
                <a:lnTo>
                  <a:pt x="32632" y="11553"/>
                </a:lnTo>
                <a:lnTo>
                  <a:pt x="32662" y="1176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5402148" y="3748547"/>
            <a:ext cx="1162462" cy="613173"/>
          </a:xfrm>
          <a:custGeom>
            <a:avLst/>
            <a:gdLst/>
            <a:ahLst/>
            <a:cxnLst/>
            <a:rect l="l" t="t" r="r" b="b"/>
            <a:pathLst>
              <a:path w="14135" h="7560" extrusionOk="0">
                <a:moveTo>
                  <a:pt x="0" y="1"/>
                </a:moveTo>
                <a:lnTo>
                  <a:pt x="0" y="2981"/>
                </a:lnTo>
                <a:lnTo>
                  <a:pt x="31" y="3196"/>
                </a:lnTo>
                <a:lnTo>
                  <a:pt x="93" y="3350"/>
                </a:lnTo>
                <a:lnTo>
                  <a:pt x="185" y="3503"/>
                </a:lnTo>
                <a:lnTo>
                  <a:pt x="338" y="3657"/>
                </a:lnTo>
                <a:lnTo>
                  <a:pt x="553" y="3841"/>
                </a:lnTo>
                <a:lnTo>
                  <a:pt x="830" y="4087"/>
                </a:lnTo>
                <a:lnTo>
                  <a:pt x="1076" y="4425"/>
                </a:lnTo>
                <a:lnTo>
                  <a:pt x="1352" y="4855"/>
                </a:lnTo>
                <a:lnTo>
                  <a:pt x="1475" y="5101"/>
                </a:lnTo>
                <a:lnTo>
                  <a:pt x="1567" y="5378"/>
                </a:lnTo>
                <a:lnTo>
                  <a:pt x="1660" y="5685"/>
                </a:lnTo>
                <a:lnTo>
                  <a:pt x="1752" y="5992"/>
                </a:lnTo>
                <a:lnTo>
                  <a:pt x="1813" y="6330"/>
                </a:lnTo>
                <a:lnTo>
                  <a:pt x="1844" y="6730"/>
                </a:lnTo>
                <a:lnTo>
                  <a:pt x="1875" y="7129"/>
                </a:lnTo>
                <a:lnTo>
                  <a:pt x="1875" y="7559"/>
                </a:lnTo>
                <a:lnTo>
                  <a:pt x="13335" y="7559"/>
                </a:lnTo>
                <a:lnTo>
                  <a:pt x="13274" y="7221"/>
                </a:lnTo>
                <a:lnTo>
                  <a:pt x="13274" y="6883"/>
                </a:lnTo>
                <a:lnTo>
                  <a:pt x="13274" y="6515"/>
                </a:lnTo>
                <a:lnTo>
                  <a:pt x="13335" y="6177"/>
                </a:lnTo>
                <a:lnTo>
                  <a:pt x="13397" y="5869"/>
                </a:lnTo>
                <a:lnTo>
                  <a:pt x="13489" y="5562"/>
                </a:lnTo>
                <a:lnTo>
                  <a:pt x="13612" y="5255"/>
                </a:lnTo>
                <a:lnTo>
                  <a:pt x="13766" y="4948"/>
                </a:lnTo>
                <a:lnTo>
                  <a:pt x="13950" y="4702"/>
                </a:lnTo>
                <a:lnTo>
                  <a:pt x="14134" y="4425"/>
                </a:lnTo>
                <a:lnTo>
                  <a:pt x="14134" y="1"/>
                </a:lnTo>
                <a:close/>
              </a:path>
            </a:pathLst>
          </a:custGeom>
          <a:solidFill>
            <a:srgbClr val="58C6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5402148" y="3748547"/>
            <a:ext cx="1162462" cy="613173"/>
          </a:xfrm>
          <a:custGeom>
            <a:avLst/>
            <a:gdLst/>
            <a:ahLst/>
            <a:cxnLst/>
            <a:rect l="l" t="t" r="r" b="b"/>
            <a:pathLst>
              <a:path w="14135" h="7560" fill="none" extrusionOk="0">
                <a:moveTo>
                  <a:pt x="14134" y="1"/>
                </a:moveTo>
                <a:lnTo>
                  <a:pt x="14134" y="4425"/>
                </a:lnTo>
                <a:lnTo>
                  <a:pt x="14134" y="4425"/>
                </a:lnTo>
                <a:lnTo>
                  <a:pt x="13950" y="4702"/>
                </a:lnTo>
                <a:lnTo>
                  <a:pt x="13766" y="4948"/>
                </a:lnTo>
                <a:lnTo>
                  <a:pt x="13612" y="5255"/>
                </a:lnTo>
                <a:lnTo>
                  <a:pt x="13489" y="5562"/>
                </a:lnTo>
                <a:lnTo>
                  <a:pt x="13397" y="5869"/>
                </a:lnTo>
                <a:lnTo>
                  <a:pt x="13335" y="6177"/>
                </a:lnTo>
                <a:lnTo>
                  <a:pt x="13274" y="6515"/>
                </a:lnTo>
                <a:lnTo>
                  <a:pt x="13274" y="6883"/>
                </a:lnTo>
                <a:lnTo>
                  <a:pt x="13274" y="6883"/>
                </a:lnTo>
                <a:lnTo>
                  <a:pt x="13274" y="7221"/>
                </a:lnTo>
                <a:lnTo>
                  <a:pt x="13335" y="7559"/>
                </a:lnTo>
                <a:lnTo>
                  <a:pt x="1875" y="7559"/>
                </a:lnTo>
                <a:lnTo>
                  <a:pt x="1875" y="7559"/>
                </a:lnTo>
                <a:lnTo>
                  <a:pt x="1875" y="7129"/>
                </a:lnTo>
                <a:lnTo>
                  <a:pt x="1844" y="6730"/>
                </a:lnTo>
                <a:lnTo>
                  <a:pt x="1813" y="6330"/>
                </a:lnTo>
                <a:lnTo>
                  <a:pt x="1752" y="5992"/>
                </a:lnTo>
                <a:lnTo>
                  <a:pt x="1660" y="5685"/>
                </a:lnTo>
                <a:lnTo>
                  <a:pt x="1567" y="5378"/>
                </a:lnTo>
                <a:lnTo>
                  <a:pt x="1475" y="5101"/>
                </a:lnTo>
                <a:lnTo>
                  <a:pt x="1352" y="4855"/>
                </a:lnTo>
                <a:lnTo>
                  <a:pt x="1076" y="4425"/>
                </a:lnTo>
                <a:lnTo>
                  <a:pt x="830" y="4087"/>
                </a:lnTo>
                <a:lnTo>
                  <a:pt x="553" y="3841"/>
                </a:lnTo>
                <a:lnTo>
                  <a:pt x="338" y="3657"/>
                </a:lnTo>
                <a:lnTo>
                  <a:pt x="338" y="3657"/>
                </a:lnTo>
                <a:lnTo>
                  <a:pt x="185" y="3503"/>
                </a:lnTo>
                <a:lnTo>
                  <a:pt x="93" y="3350"/>
                </a:lnTo>
                <a:lnTo>
                  <a:pt x="31" y="3196"/>
                </a:lnTo>
                <a:lnTo>
                  <a:pt x="0" y="2981"/>
                </a:lnTo>
                <a:lnTo>
                  <a:pt x="0" y="1"/>
                </a:lnTo>
                <a:lnTo>
                  <a:pt x="14134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5402148" y="3748547"/>
            <a:ext cx="1162462" cy="74862"/>
          </a:xfrm>
          <a:custGeom>
            <a:avLst/>
            <a:gdLst/>
            <a:ahLst/>
            <a:cxnLst/>
            <a:rect l="l" t="t" r="r" b="b"/>
            <a:pathLst>
              <a:path w="14135" h="923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close/>
              </a:path>
            </a:pathLst>
          </a:custGeom>
          <a:solidFill>
            <a:srgbClr val="75D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5402148" y="3748547"/>
            <a:ext cx="1162462" cy="74862"/>
          </a:xfrm>
          <a:custGeom>
            <a:avLst/>
            <a:gdLst/>
            <a:ahLst/>
            <a:cxnLst/>
            <a:rect l="l" t="t" r="r" b="b"/>
            <a:pathLst>
              <a:path w="14135" h="923" fill="none" extrusionOk="0">
                <a:moveTo>
                  <a:pt x="0" y="1"/>
                </a:moveTo>
                <a:lnTo>
                  <a:pt x="0" y="922"/>
                </a:lnTo>
                <a:lnTo>
                  <a:pt x="14134" y="922"/>
                </a:lnTo>
                <a:lnTo>
                  <a:pt x="14134" y="1"/>
                </a:ln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4934714" y="3327445"/>
            <a:ext cx="1713306" cy="463610"/>
          </a:xfrm>
          <a:custGeom>
            <a:avLst/>
            <a:gdLst/>
            <a:ahLst/>
            <a:cxnLst/>
            <a:rect l="l" t="t" r="r" b="b"/>
            <a:pathLst>
              <a:path w="20833" h="5716" extrusionOk="0">
                <a:moveTo>
                  <a:pt x="12536" y="0"/>
                </a:moveTo>
                <a:lnTo>
                  <a:pt x="3042" y="522"/>
                </a:lnTo>
                <a:lnTo>
                  <a:pt x="2919" y="522"/>
                </a:lnTo>
                <a:lnTo>
                  <a:pt x="2796" y="584"/>
                </a:lnTo>
                <a:lnTo>
                  <a:pt x="2704" y="676"/>
                </a:lnTo>
                <a:lnTo>
                  <a:pt x="2643" y="768"/>
                </a:lnTo>
                <a:lnTo>
                  <a:pt x="92" y="4793"/>
                </a:lnTo>
                <a:lnTo>
                  <a:pt x="31" y="4947"/>
                </a:lnTo>
                <a:lnTo>
                  <a:pt x="0" y="5101"/>
                </a:lnTo>
                <a:lnTo>
                  <a:pt x="31" y="5254"/>
                </a:lnTo>
                <a:lnTo>
                  <a:pt x="92" y="5408"/>
                </a:lnTo>
                <a:lnTo>
                  <a:pt x="184" y="5531"/>
                </a:lnTo>
                <a:lnTo>
                  <a:pt x="307" y="5623"/>
                </a:lnTo>
                <a:lnTo>
                  <a:pt x="461" y="5684"/>
                </a:lnTo>
                <a:lnTo>
                  <a:pt x="645" y="5715"/>
                </a:lnTo>
                <a:lnTo>
                  <a:pt x="20586" y="5715"/>
                </a:lnTo>
                <a:lnTo>
                  <a:pt x="20679" y="5684"/>
                </a:lnTo>
                <a:lnTo>
                  <a:pt x="20740" y="5654"/>
                </a:lnTo>
                <a:lnTo>
                  <a:pt x="20801" y="5561"/>
                </a:lnTo>
                <a:lnTo>
                  <a:pt x="20832" y="5469"/>
                </a:lnTo>
                <a:lnTo>
                  <a:pt x="20801" y="5346"/>
                </a:lnTo>
                <a:lnTo>
                  <a:pt x="20771" y="5254"/>
                </a:lnTo>
                <a:lnTo>
                  <a:pt x="20709" y="5131"/>
                </a:lnTo>
                <a:lnTo>
                  <a:pt x="20617" y="5070"/>
                </a:lnTo>
                <a:lnTo>
                  <a:pt x="13120" y="184"/>
                </a:lnTo>
                <a:lnTo>
                  <a:pt x="12997" y="92"/>
                </a:lnTo>
                <a:lnTo>
                  <a:pt x="12874" y="31"/>
                </a:lnTo>
                <a:lnTo>
                  <a:pt x="12721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5402148" y="3364754"/>
            <a:ext cx="1177595" cy="383882"/>
          </a:xfrm>
          <a:custGeom>
            <a:avLst/>
            <a:gdLst/>
            <a:ahLst/>
            <a:cxnLst/>
            <a:rect l="l" t="t" r="r" b="b"/>
            <a:pathLst>
              <a:path w="14319" h="4733" extrusionOk="0">
                <a:moveTo>
                  <a:pt x="6975" y="1"/>
                </a:moveTo>
                <a:lnTo>
                  <a:pt x="6330" y="32"/>
                </a:lnTo>
                <a:lnTo>
                  <a:pt x="4978" y="124"/>
                </a:lnTo>
                <a:lnTo>
                  <a:pt x="431" y="370"/>
                </a:lnTo>
                <a:lnTo>
                  <a:pt x="0" y="4733"/>
                </a:lnTo>
                <a:lnTo>
                  <a:pt x="14319" y="4733"/>
                </a:lnTo>
                <a:lnTo>
                  <a:pt x="9280" y="1445"/>
                </a:lnTo>
                <a:lnTo>
                  <a:pt x="8511" y="953"/>
                </a:lnTo>
                <a:lnTo>
                  <a:pt x="7866" y="523"/>
                </a:lnTo>
                <a:lnTo>
                  <a:pt x="7221" y="93"/>
                </a:lnTo>
                <a:lnTo>
                  <a:pt x="7067" y="32"/>
                </a:lnTo>
                <a:lnTo>
                  <a:pt x="697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5429944" y="3367268"/>
            <a:ext cx="492782" cy="381367"/>
          </a:xfrm>
          <a:custGeom>
            <a:avLst/>
            <a:gdLst/>
            <a:ahLst/>
            <a:cxnLst/>
            <a:rect l="l" t="t" r="r" b="b"/>
            <a:pathLst>
              <a:path w="5992" h="4702" extrusionOk="0">
                <a:moveTo>
                  <a:pt x="5992" y="1"/>
                </a:moveTo>
                <a:lnTo>
                  <a:pt x="4640" y="93"/>
                </a:lnTo>
                <a:lnTo>
                  <a:pt x="0" y="4702"/>
                </a:lnTo>
                <a:lnTo>
                  <a:pt x="1291" y="4702"/>
                </a:lnTo>
                <a:lnTo>
                  <a:pt x="5992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5596721" y="3367268"/>
            <a:ext cx="452402" cy="381367"/>
          </a:xfrm>
          <a:custGeom>
            <a:avLst/>
            <a:gdLst/>
            <a:ahLst/>
            <a:cxnLst/>
            <a:rect l="l" t="t" r="r" b="b"/>
            <a:pathLst>
              <a:path w="5501" h="4702" extrusionOk="0">
                <a:moveTo>
                  <a:pt x="4701" y="1"/>
                </a:moveTo>
                <a:lnTo>
                  <a:pt x="0" y="4702"/>
                </a:lnTo>
                <a:lnTo>
                  <a:pt x="1291" y="4702"/>
                </a:lnTo>
                <a:lnTo>
                  <a:pt x="5500" y="492"/>
                </a:lnTo>
                <a:lnTo>
                  <a:pt x="4855" y="62"/>
                </a:lnTo>
                <a:lnTo>
                  <a:pt x="4701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5791293" y="3442048"/>
            <a:ext cx="374028" cy="306586"/>
          </a:xfrm>
          <a:custGeom>
            <a:avLst/>
            <a:gdLst/>
            <a:ahLst/>
            <a:cxnLst/>
            <a:rect l="l" t="t" r="r" b="b"/>
            <a:pathLst>
              <a:path w="4548" h="3780" extrusionOk="0">
                <a:moveTo>
                  <a:pt x="3779" y="0"/>
                </a:moveTo>
                <a:lnTo>
                  <a:pt x="0" y="3780"/>
                </a:lnTo>
                <a:lnTo>
                  <a:pt x="1260" y="3780"/>
                </a:lnTo>
                <a:lnTo>
                  <a:pt x="4548" y="492"/>
                </a:lnTo>
                <a:lnTo>
                  <a:pt x="3779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4980191" y="3397196"/>
            <a:ext cx="39425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2550" y="154"/>
                </a:lnTo>
                <a:lnTo>
                  <a:pt x="2520" y="185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4333" y="4333"/>
                </a:lnTo>
                <a:lnTo>
                  <a:pt x="4609" y="1752"/>
                </a:lnTo>
                <a:lnTo>
                  <a:pt x="4670" y="1076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4980191" y="3397196"/>
            <a:ext cx="394259" cy="351439"/>
          </a:xfrm>
          <a:custGeom>
            <a:avLst/>
            <a:gdLst/>
            <a:ahLst/>
            <a:cxnLst/>
            <a:rect l="l" t="t" r="r" b="b"/>
            <a:pathLst>
              <a:path w="4794" h="4333" extrusionOk="0">
                <a:moveTo>
                  <a:pt x="4793" y="0"/>
                </a:moveTo>
                <a:lnTo>
                  <a:pt x="3964" y="62"/>
                </a:lnTo>
                <a:lnTo>
                  <a:pt x="338" y="3687"/>
                </a:lnTo>
                <a:lnTo>
                  <a:pt x="0" y="4210"/>
                </a:lnTo>
                <a:lnTo>
                  <a:pt x="0" y="4241"/>
                </a:lnTo>
                <a:lnTo>
                  <a:pt x="0" y="4271"/>
                </a:lnTo>
                <a:lnTo>
                  <a:pt x="31" y="4302"/>
                </a:lnTo>
                <a:lnTo>
                  <a:pt x="92" y="4333"/>
                </a:lnTo>
                <a:lnTo>
                  <a:pt x="799" y="4333"/>
                </a:lnTo>
                <a:lnTo>
                  <a:pt x="4732" y="369"/>
                </a:lnTo>
                <a:lnTo>
                  <a:pt x="4793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5098941" y="3484385"/>
            <a:ext cx="265388" cy="264248"/>
          </a:xfrm>
          <a:custGeom>
            <a:avLst/>
            <a:gdLst/>
            <a:ahLst/>
            <a:cxnLst/>
            <a:rect l="l" t="t" r="r" b="b"/>
            <a:pathLst>
              <a:path w="3227" h="3258" extrusionOk="0">
                <a:moveTo>
                  <a:pt x="3226" y="1"/>
                </a:moveTo>
                <a:lnTo>
                  <a:pt x="0" y="3258"/>
                </a:lnTo>
                <a:lnTo>
                  <a:pt x="584" y="3258"/>
                </a:lnTo>
                <a:lnTo>
                  <a:pt x="3165" y="677"/>
                </a:lnTo>
                <a:lnTo>
                  <a:pt x="3226" y="1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6531589" y="4027632"/>
            <a:ext cx="563591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4" y="431"/>
                </a:lnTo>
                <a:lnTo>
                  <a:pt x="1506" y="585"/>
                </a:lnTo>
                <a:lnTo>
                  <a:pt x="1261" y="800"/>
                </a:lnTo>
                <a:lnTo>
                  <a:pt x="1015" y="1015"/>
                </a:lnTo>
                <a:lnTo>
                  <a:pt x="800" y="1261"/>
                </a:lnTo>
                <a:lnTo>
                  <a:pt x="585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2" y="3074"/>
                </a:lnTo>
                <a:lnTo>
                  <a:pt x="1" y="3442"/>
                </a:lnTo>
                <a:lnTo>
                  <a:pt x="32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5" y="5347"/>
                </a:lnTo>
                <a:lnTo>
                  <a:pt x="800" y="5593"/>
                </a:lnTo>
                <a:lnTo>
                  <a:pt x="1015" y="5839"/>
                </a:lnTo>
                <a:lnTo>
                  <a:pt x="1261" y="6054"/>
                </a:lnTo>
                <a:lnTo>
                  <a:pt x="1506" y="6269"/>
                </a:lnTo>
                <a:lnTo>
                  <a:pt x="1814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1" y="6423"/>
                </a:lnTo>
                <a:lnTo>
                  <a:pt x="5347" y="6269"/>
                </a:lnTo>
                <a:lnTo>
                  <a:pt x="5624" y="6054"/>
                </a:lnTo>
                <a:lnTo>
                  <a:pt x="5839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3" y="3780"/>
                </a:lnTo>
                <a:lnTo>
                  <a:pt x="6853" y="3442"/>
                </a:lnTo>
                <a:lnTo>
                  <a:pt x="6853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9" y="1015"/>
                </a:lnTo>
                <a:lnTo>
                  <a:pt x="5624" y="800"/>
                </a:lnTo>
                <a:lnTo>
                  <a:pt x="5347" y="585"/>
                </a:lnTo>
                <a:lnTo>
                  <a:pt x="5071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6647872" y="4139802"/>
            <a:ext cx="333565" cy="331567"/>
          </a:xfrm>
          <a:custGeom>
            <a:avLst/>
            <a:gdLst/>
            <a:ahLst/>
            <a:cxnLst/>
            <a:rect l="l" t="t" r="r" b="b"/>
            <a:pathLst>
              <a:path w="4056" h="4088" extrusionOk="0">
                <a:moveTo>
                  <a:pt x="2028" y="1"/>
                </a:moveTo>
                <a:lnTo>
                  <a:pt x="1813" y="31"/>
                </a:lnTo>
                <a:lnTo>
                  <a:pt x="1598" y="62"/>
                </a:lnTo>
                <a:lnTo>
                  <a:pt x="1414" y="93"/>
                </a:lnTo>
                <a:lnTo>
                  <a:pt x="1229" y="185"/>
                </a:lnTo>
                <a:lnTo>
                  <a:pt x="1045" y="246"/>
                </a:lnTo>
                <a:lnTo>
                  <a:pt x="891" y="369"/>
                </a:lnTo>
                <a:lnTo>
                  <a:pt x="738" y="462"/>
                </a:lnTo>
                <a:lnTo>
                  <a:pt x="584" y="615"/>
                </a:lnTo>
                <a:lnTo>
                  <a:pt x="461" y="738"/>
                </a:lnTo>
                <a:lnTo>
                  <a:pt x="338" y="922"/>
                </a:lnTo>
                <a:lnTo>
                  <a:pt x="246" y="1076"/>
                </a:lnTo>
                <a:lnTo>
                  <a:pt x="154" y="1260"/>
                </a:lnTo>
                <a:lnTo>
                  <a:pt x="92" y="1445"/>
                </a:lnTo>
                <a:lnTo>
                  <a:pt x="31" y="1629"/>
                </a:lnTo>
                <a:lnTo>
                  <a:pt x="0" y="1844"/>
                </a:lnTo>
                <a:lnTo>
                  <a:pt x="0" y="2059"/>
                </a:lnTo>
                <a:lnTo>
                  <a:pt x="0" y="2244"/>
                </a:lnTo>
                <a:lnTo>
                  <a:pt x="31" y="2459"/>
                </a:lnTo>
                <a:lnTo>
                  <a:pt x="92" y="2643"/>
                </a:lnTo>
                <a:lnTo>
                  <a:pt x="154" y="2827"/>
                </a:lnTo>
                <a:lnTo>
                  <a:pt x="246" y="3012"/>
                </a:lnTo>
                <a:lnTo>
                  <a:pt x="338" y="3196"/>
                </a:lnTo>
                <a:lnTo>
                  <a:pt x="461" y="3350"/>
                </a:lnTo>
                <a:lnTo>
                  <a:pt x="584" y="3473"/>
                </a:lnTo>
                <a:lnTo>
                  <a:pt x="738" y="3626"/>
                </a:lnTo>
                <a:lnTo>
                  <a:pt x="891" y="3718"/>
                </a:lnTo>
                <a:lnTo>
                  <a:pt x="1045" y="3841"/>
                </a:lnTo>
                <a:lnTo>
                  <a:pt x="1229" y="3903"/>
                </a:lnTo>
                <a:lnTo>
                  <a:pt x="1414" y="3995"/>
                </a:lnTo>
                <a:lnTo>
                  <a:pt x="1598" y="4026"/>
                </a:lnTo>
                <a:lnTo>
                  <a:pt x="1813" y="4056"/>
                </a:lnTo>
                <a:lnTo>
                  <a:pt x="2028" y="4087"/>
                </a:lnTo>
                <a:lnTo>
                  <a:pt x="2212" y="4056"/>
                </a:lnTo>
                <a:lnTo>
                  <a:pt x="2428" y="4026"/>
                </a:lnTo>
                <a:lnTo>
                  <a:pt x="2612" y="3995"/>
                </a:lnTo>
                <a:lnTo>
                  <a:pt x="2796" y="3903"/>
                </a:lnTo>
                <a:lnTo>
                  <a:pt x="2981" y="3841"/>
                </a:lnTo>
                <a:lnTo>
                  <a:pt x="3165" y="3718"/>
                </a:lnTo>
                <a:lnTo>
                  <a:pt x="3319" y="3626"/>
                </a:lnTo>
                <a:lnTo>
                  <a:pt x="3441" y="3473"/>
                </a:lnTo>
                <a:lnTo>
                  <a:pt x="3595" y="3350"/>
                </a:lnTo>
                <a:lnTo>
                  <a:pt x="3718" y="3196"/>
                </a:lnTo>
                <a:lnTo>
                  <a:pt x="3810" y="3012"/>
                </a:lnTo>
                <a:lnTo>
                  <a:pt x="3902" y="2827"/>
                </a:lnTo>
                <a:lnTo>
                  <a:pt x="3964" y="2643"/>
                </a:lnTo>
                <a:lnTo>
                  <a:pt x="4025" y="2459"/>
                </a:lnTo>
                <a:lnTo>
                  <a:pt x="4056" y="2244"/>
                </a:lnTo>
                <a:lnTo>
                  <a:pt x="4056" y="2059"/>
                </a:lnTo>
                <a:lnTo>
                  <a:pt x="4056" y="1844"/>
                </a:lnTo>
                <a:lnTo>
                  <a:pt x="4025" y="1629"/>
                </a:lnTo>
                <a:lnTo>
                  <a:pt x="3964" y="1445"/>
                </a:lnTo>
                <a:lnTo>
                  <a:pt x="3902" y="1260"/>
                </a:lnTo>
                <a:lnTo>
                  <a:pt x="3810" y="1076"/>
                </a:lnTo>
                <a:lnTo>
                  <a:pt x="3718" y="922"/>
                </a:lnTo>
                <a:lnTo>
                  <a:pt x="3595" y="738"/>
                </a:lnTo>
                <a:lnTo>
                  <a:pt x="3441" y="615"/>
                </a:lnTo>
                <a:lnTo>
                  <a:pt x="3319" y="462"/>
                </a:lnTo>
                <a:lnTo>
                  <a:pt x="3165" y="369"/>
                </a:lnTo>
                <a:lnTo>
                  <a:pt x="2981" y="246"/>
                </a:lnTo>
                <a:lnTo>
                  <a:pt x="2796" y="185"/>
                </a:lnTo>
                <a:lnTo>
                  <a:pt x="2612" y="93"/>
                </a:lnTo>
                <a:lnTo>
                  <a:pt x="2428" y="62"/>
                </a:lnTo>
                <a:lnTo>
                  <a:pt x="2212" y="31"/>
                </a:lnTo>
                <a:lnTo>
                  <a:pt x="202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6665553" y="4159754"/>
            <a:ext cx="295735" cy="291663"/>
          </a:xfrm>
          <a:custGeom>
            <a:avLst/>
            <a:gdLst/>
            <a:ahLst/>
            <a:cxnLst/>
            <a:rect l="l" t="t" r="r" b="b"/>
            <a:pathLst>
              <a:path w="3596" h="3596" extrusionOk="0">
                <a:moveTo>
                  <a:pt x="1598" y="0"/>
                </a:moveTo>
                <a:lnTo>
                  <a:pt x="1414" y="31"/>
                </a:lnTo>
                <a:lnTo>
                  <a:pt x="1199" y="93"/>
                </a:lnTo>
                <a:lnTo>
                  <a:pt x="1014" y="185"/>
                </a:lnTo>
                <a:lnTo>
                  <a:pt x="768" y="338"/>
                </a:lnTo>
                <a:lnTo>
                  <a:pt x="523" y="523"/>
                </a:lnTo>
                <a:lnTo>
                  <a:pt x="338" y="769"/>
                </a:lnTo>
                <a:lnTo>
                  <a:pt x="185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5" y="2581"/>
                </a:lnTo>
                <a:lnTo>
                  <a:pt x="338" y="2827"/>
                </a:lnTo>
                <a:lnTo>
                  <a:pt x="523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9" y="3503"/>
                </a:lnTo>
                <a:lnTo>
                  <a:pt x="1414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3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2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2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3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6680685" y="4174677"/>
            <a:ext cx="26793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9" y="339"/>
                </a:lnTo>
                <a:lnTo>
                  <a:pt x="154" y="585"/>
                </a:lnTo>
                <a:lnTo>
                  <a:pt x="1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5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1" y="2397"/>
                </a:lnTo>
                <a:lnTo>
                  <a:pt x="154" y="2643"/>
                </a:lnTo>
                <a:lnTo>
                  <a:pt x="339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8" y="2397"/>
                </a:lnTo>
                <a:lnTo>
                  <a:pt x="2920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20" y="953"/>
                </a:lnTo>
                <a:lnTo>
                  <a:pt x="3258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6781754" y="4274356"/>
            <a:ext cx="63243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4" y="124"/>
                </a:lnTo>
                <a:lnTo>
                  <a:pt x="31" y="247"/>
                </a:lnTo>
                <a:lnTo>
                  <a:pt x="1" y="400"/>
                </a:lnTo>
                <a:lnTo>
                  <a:pt x="31" y="523"/>
                </a:lnTo>
                <a:lnTo>
                  <a:pt x="124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6801984" y="4294308"/>
            <a:ext cx="22780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3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3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4884138" y="4027632"/>
            <a:ext cx="563591" cy="555830"/>
          </a:xfrm>
          <a:custGeom>
            <a:avLst/>
            <a:gdLst/>
            <a:ahLst/>
            <a:cxnLst/>
            <a:rect l="l" t="t" r="r" b="b"/>
            <a:pathLst>
              <a:path w="6853" h="6853" extrusionOk="0">
                <a:moveTo>
                  <a:pt x="3442" y="1"/>
                </a:moveTo>
                <a:lnTo>
                  <a:pt x="3073" y="32"/>
                </a:lnTo>
                <a:lnTo>
                  <a:pt x="2735" y="62"/>
                </a:lnTo>
                <a:lnTo>
                  <a:pt x="2428" y="155"/>
                </a:lnTo>
                <a:lnTo>
                  <a:pt x="2090" y="278"/>
                </a:lnTo>
                <a:lnTo>
                  <a:pt x="1813" y="431"/>
                </a:lnTo>
                <a:lnTo>
                  <a:pt x="1506" y="585"/>
                </a:lnTo>
                <a:lnTo>
                  <a:pt x="1260" y="800"/>
                </a:lnTo>
                <a:lnTo>
                  <a:pt x="1015" y="1015"/>
                </a:lnTo>
                <a:lnTo>
                  <a:pt x="799" y="1261"/>
                </a:lnTo>
                <a:lnTo>
                  <a:pt x="584" y="1507"/>
                </a:lnTo>
                <a:lnTo>
                  <a:pt x="431" y="1783"/>
                </a:lnTo>
                <a:lnTo>
                  <a:pt x="277" y="2090"/>
                </a:lnTo>
                <a:lnTo>
                  <a:pt x="154" y="2398"/>
                </a:lnTo>
                <a:lnTo>
                  <a:pt x="93" y="2736"/>
                </a:lnTo>
                <a:lnTo>
                  <a:pt x="31" y="3074"/>
                </a:lnTo>
                <a:lnTo>
                  <a:pt x="1" y="3442"/>
                </a:lnTo>
                <a:lnTo>
                  <a:pt x="31" y="3780"/>
                </a:lnTo>
                <a:lnTo>
                  <a:pt x="93" y="4118"/>
                </a:lnTo>
                <a:lnTo>
                  <a:pt x="154" y="4456"/>
                </a:lnTo>
                <a:lnTo>
                  <a:pt x="277" y="4763"/>
                </a:lnTo>
                <a:lnTo>
                  <a:pt x="431" y="5071"/>
                </a:lnTo>
                <a:lnTo>
                  <a:pt x="584" y="5347"/>
                </a:lnTo>
                <a:lnTo>
                  <a:pt x="799" y="5593"/>
                </a:lnTo>
                <a:lnTo>
                  <a:pt x="1015" y="5839"/>
                </a:lnTo>
                <a:lnTo>
                  <a:pt x="1260" y="6054"/>
                </a:lnTo>
                <a:lnTo>
                  <a:pt x="1506" y="6269"/>
                </a:lnTo>
                <a:lnTo>
                  <a:pt x="1813" y="6423"/>
                </a:lnTo>
                <a:lnTo>
                  <a:pt x="2090" y="6576"/>
                </a:lnTo>
                <a:lnTo>
                  <a:pt x="2428" y="6699"/>
                </a:lnTo>
                <a:lnTo>
                  <a:pt x="2735" y="6791"/>
                </a:lnTo>
                <a:lnTo>
                  <a:pt x="3073" y="6822"/>
                </a:lnTo>
                <a:lnTo>
                  <a:pt x="3442" y="6853"/>
                </a:lnTo>
                <a:lnTo>
                  <a:pt x="3780" y="6822"/>
                </a:lnTo>
                <a:lnTo>
                  <a:pt x="4118" y="6791"/>
                </a:lnTo>
                <a:lnTo>
                  <a:pt x="4456" y="6699"/>
                </a:lnTo>
                <a:lnTo>
                  <a:pt x="4763" y="6576"/>
                </a:lnTo>
                <a:lnTo>
                  <a:pt x="5070" y="6423"/>
                </a:lnTo>
                <a:lnTo>
                  <a:pt x="5347" y="6269"/>
                </a:lnTo>
                <a:lnTo>
                  <a:pt x="5623" y="6054"/>
                </a:lnTo>
                <a:lnTo>
                  <a:pt x="5838" y="5839"/>
                </a:lnTo>
                <a:lnTo>
                  <a:pt x="6084" y="5593"/>
                </a:lnTo>
                <a:lnTo>
                  <a:pt x="6269" y="5347"/>
                </a:lnTo>
                <a:lnTo>
                  <a:pt x="6453" y="5071"/>
                </a:lnTo>
                <a:lnTo>
                  <a:pt x="6576" y="4763"/>
                </a:lnTo>
                <a:lnTo>
                  <a:pt x="6699" y="4456"/>
                </a:lnTo>
                <a:lnTo>
                  <a:pt x="6791" y="4118"/>
                </a:lnTo>
                <a:lnTo>
                  <a:pt x="6852" y="3780"/>
                </a:lnTo>
                <a:lnTo>
                  <a:pt x="6852" y="3442"/>
                </a:lnTo>
                <a:lnTo>
                  <a:pt x="6852" y="3074"/>
                </a:lnTo>
                <a:lnTo>
                  <a:pt x="6791" y="2736"/>
                </a:lnTo>
                <a:lnTo>
                  <a:pt x="6699" y="2398"/>
                </a:lnTo>
                <a:lnTo>
                  <a:pt x="6576" y="2090"/>
                </a:lnTo>
                <a:lnTo>
                  <a:pt x="6453" y="1783"/>
                </a:lnTo>
                <a:lnTo>
                  <a:pt x="6269" y="1507"/>
                </a:lnTo>
                <a:lnTo>
                  <a:pt x="6084" y="1261"/>
                </a:lnTo>
                <a:lnTo>
                  <a:pt x="5838" y="1015"/>
                </a:lnTo>
                <a:lnTo>
                  <a:pt x="5623" y="800"/>
                </a:lnTo>
                <a:lnTo>
                  <a:pt x="5347" y="585"/>
                </a:lnTo>
                <a:lnTo>
                  <a:pt x="5070" y="431"/>
                </a:lnTo>
                <a:lnTo>
                  <a:pt x="4763" y="278"/>
                </a:lnTo>
                <a:lnTo>
                  <a:pt x="4456" y="155"/>
                </a:lnTo>
                <a:lnTo>
                  <a:pt x="4118" y="62"/>
                </a:lnTo>
                <a:lnTo>
                  <a:pt x="3780" y="32"/>
                </a:lnTo>
                <a:lnTo>
                  <a:pt x="344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5000339" y="4139802"/>
            <a:ext cx="333648" cy="331567"/>
          </a:xfrm>
          <a:custGeom>
            <a:avLst/>
            <a:gdLst/>
            <a:ahLst/>
            <a:cxnLst/>
            <a:rect l="l" t="t" r="r" b="b"/>
            <a:pathLst>
              <a:path w="4057" h="4088" extrusionOk="0">
                <a:moveTo>
                  <a:pt x="2029" y="1"/>
                </a:moveTo>
                <a:lnTo>
                  <a:pt x="1814" y="31"/>
                </a:lnTo>
                <a:lnTo>
                  <a:pt x="1599" y="62"/>
                </a:lnTo>
                <a:lnTo>
                  <a:pt x="1414" y="93"/>
                </a:lnTo>
                <a:lnTo>
                  <a:pt x="1230" y="185"/>
                </a:lnTo>
                <a:lnTo>
                  <a:pt x="1046" y="246"/>
                </a:lnTo>
                <a:lnTo>
                  <a:pt x="892" y="369"/>
                </a:lnTo>
                <a:lnTo>
                  <a:pt x="738" y="462"/>
                </a:lnTo>
                <a:lnTo>
                  <a:pt x="585" y="615"/>
                </a:lnTo>
                <a:lnTo>
                  <a:pt x="462" y="738"/>
                </a:lnTo>
                <a:lnTo>
                  <a:pt x="339" y="922"/>
                </a:lnTo>
                <a:lnTo>
                  <a:pt x="247" y="1076"/>
                </a:lnTo>
                <a:lnTo>
                  <a:pt x="155" y="1260"/>
                </a:lnTo>
                <a:lnTo>
                  <a:pt x="93" y="1445"/>
                </a:lnTo>
                <a:lnTo>
                  <a:pt x="32" y="1629"/>
                </a:lnTo>
                <a:lnTo>
                  <a:pt x="1" y="1844"/>
                </a:lnTo>
                <a:lnTo>
                  <a:pt x="1" y="2059"/>
                </a:lnTo>
                <a:lnTo>
                  <a:pt x="1" y="2244"/>
                </a:lnTo>
                <a:lnTo>
                  <a:pt x="32" y="2459"/>
                </a:lnTo>
                <a:lnTo>
                  <a:pt x="93" y="2643"/>
                </a:lnTo>
                <a:lnTo>
                  <a:pt x="155" y="2827"/>
                </a:lnTo>
                <a:lnTo>
                  <a:pt x="247" y="3012"/>
                </a:lnTo>
                <a:lnTo>
                  <a:pt x="339" y="3196"/>
                </a:lnTo>
                <a:lnTo>
                  <a:pt x="462" y="3350"/>
                </a:lnTo>
                <a:lnTo>
                  <a:pt x="585" y="3473"/>
                </a:lnTo>
                <a:lnTo>
                  <a:pt x="738" y="3626"/>
                </a:lnTo>
                <a:lnTo>
                  <a:pt x="892" y="3718"/>
                </a:lnTo>
                <a:lnTo>
                  <a:pt x="1046" y="3841"/>
                </a:lnTo>
                <a:lnTo>
                  <a:pt x="1230" y="3903"/>
                </a:lnTo>
                <a:lnTo>
                  <a:pt x="1414" y="3995"/>
                </a:lnTo>
                <a:lnTo>
                  <a:pt x="1599" y="4026"/>
                </a:lnTo>
                <a:lnTo>
                  <a:pt x="1814" y="4056"/>
                </a:lnTo>
                <a:lnTo>
                  <a:pt x="2029" y="4087"/>
                </a:lnTo>
                <a:lnTo>
                  <a:pt x="2213" y="4056"/>
                </a:lnTo>
                <a:lnTo>
                  <a:pt x="2428" y="4026"/>
                </a:lnTo>
                <a:lnTo>
                  <a:pt x="2613" y="3995"/>
                </a:lnTo>
                <a:lnTo>
                  <a:pt x="2797" y="3903"/>
                </a:lnTo>
                <a:lnTo>
                  <a:pt x="2981" y="3841"/>
                </a:lnTo>
                <a:lnTo>
                  <a:pt x="3166" y="3718"/>
                </a:lnTo>
                <a:lnTo>
                  <a:pt x="3319" y="3626"/>
                </a:lnTo>
                <a:lnTo>
                  <a:pt x="3442" y="3473"/>
                </a:lnTo>
                <a:lnTo>
                  <a:pt x="3596" y="3350"/>
                </a:lnTo>
                <a:lnTo>
                  <a:pt x="3719" y="3196"/>
                </a:lnTo>
                <a:lnTo>
                  <a:pt x="3811" y="3012"/>
                </a:lnTo>
                <a:lnTo>
                  <a:pt x="3903" y="2827"/>
                </a:lnTo>
                <a:lnTo>
                  <a:pt x="3965" y="2643"/>
                </a:lnTo>
                <a:lnTo>
                  <a:pt x="4026" y="2459"/>
                </a:lnTo>
                <a:lnTo>
                  <a:pt x="4057" y="2244"/>
                </a:lnTo>
                <a:lnTo>
                  <a:pt x="4057" y="2059"/>
                </a:lnTo>
                <a:lnTo>
                  <a:pt x="4057" y="1844"/>
                </a:lnTo>
                <a:lnTo>
                  <a:pt x="4026" y="1629"/>
                </a:lnTo>
                <a:lnTo>
                  <a:pt x="3965" y="1445"/>
                </a:lnTo>
                <a:lnTo>
                  <a:pt x="3903" y="1260"/>
                </a:lnTo>
                <a:lnTo>
                  <a:pt x="3811" y="1076"/>
                </a:lnTo>
                <a:lnTo>
                  <a:pt x="3719" y="922"/>
                </a:lnTo>
                <a:lnTo>
                  <a:pt x="3596" y="738"/>
                </a:lnTo>
                <a:lnTo>
                  <a:pt x="3442" y="615"/>
                </a:lnTo>
                <a:lnTo>
                  <a:pt x="3319" y="462"/>
                </a:lnTo>
                <a:lnTo>
                  <a:pt x="3166" y="369"/>
                </a:lnTo>
                <a:lnTo>
                  <a:pt x="2981" y="246"/>
                </a:lnTo>
                <a:lnTo>
                  <a:pt x="2797" y="185"/>
                </a:lnTo>
                <a:lnTo>
                  <a:pt x="2613" y="93"/>
                </a:lnTo>
                <a:lnTo>
                  <a:pt x="2428" y="62"/>
                </a:lnTo>
                <a:lnTo>
                  <a:pt x="2213" y="31"/>
                </a:lnTo>
                <a:lnTo>
                  <a:pt x="20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5018102" y="4159754"/>
            <a:ext cx="295653" cy="291663"/>
          </a:xfrm>
          <a:custGeom>
            <a:avLst/>
            <a:gdLst/>
            <a:ahLst/>
            <a:cxnLst/>
            <a:rect l="l" t="t" r="r" b="b"/>
            <a:pathLst>
              <a:path w="3595" h="3596" extrusionOk="0">
                <a:moveTo>
                  <a:pt x="1598" y="0"/>
                </a:moveTo>
                <a:lnTo>
                  <a:pt x="1413" y="31"/>
                </a:lnTo>
                <a:lnTo>
                  <a:pt x="1198" y="93"/>
                </a:lnTo>
                <a:lnTo>
                  <a:pt x="1014" y="185"/>
                </a:lnTo>
                <a:lnTo>
                  <a:pt x="768" y="338"/>
                </a:lnTo>
                <a:lnTo>
                  <a:pt x="522" y="523"/>
                </a:lnTo>
                <a:lnTo>
                  <a:pt x="338" y="769"/>
                </a:lnTo>
                <a:lnTo>
                  <a:pt x="184" y="1014"/>
                </a:lnTo>
                <a:lnTo>
                  <a:pt x="92" y="1199"/>
                </a:lnTo>
                <a:lnTo>
                  <a:pt x="62" y="1383"/>
                </a:lnTo>
                <a:lnTo>
                  <a:pt x="31" y="1598"/>
                </a:lnTo>
                <a:lnTo>
                  <a:pt x="0" y="1813"/>
                </a:lnTo>
                <a:lnTo>
                  <a:pt x="31" y="1998"/>
                </a:lnTo>
                <a:lnTo>
                  <a:pt x="62" y="2213"/>
                </a:lnTo>
                <a:lnTo>
                  <a:pt x="92" y="2397"/>
                </a:lnTo>
                <a:lnTo>
                  <a:pt x="184" y="2581"/>
                </a:lnTo>
                <a:lnTo>
                  <a:pt x="338" y="2827"/>
                </a:lnTo>
                <a:lnTo>
                  <a:pt x="522" y="3073"/>
                </a:lnTo>
                <a:lnTo>
                  <a:pt x="768" y="3257"/>
                </a:lnTo>
                <a:lnTo>
                  <a:pt x="1014" y="3411"/>
                </a:lnTo>
                <a:lnTo>
                  <a:pt x="1198" y="3503"/>
                </a:lnTo>
                <a:lnTo>
                  <a:pt x="1413" y="3565"/>
                </a:lnTo>
                <a:lnTo>
                  <a:pt x="1598" y="3595"/>
                </a:lnTo>
                <a:lnTo>
                  <a:pt x="1997" y="3595"/>
                </a:lnTo>
                <a:lnTo>
                  <a:pt x="2212" y="3565"/>
                </a:lnTo>
                <a:lnTo>
                  <a:pt x="2397" y="3503"/>
                </a:lnTo>
                <a:lnTo>
                  <a:pt x="2581" y="3411"/>
                </a:lnTo>
                <a:lnTo>
                  <a:pt x="2858" y="3257"/>
                </a:lnTo>
                <a:lnTo>
                  <a:pt x="3073" y="3073"/>
                </a:lnTo>
                <a:lnTo>
                  <a:pt x="3288" y="2827"/>
                </a:lnTo>
                <a:lnTo>
                  <a:pt x="3441" y="2581"/>
                </a:lnTo>
                <a:lnTo>
                  <a:pt x="3503" y="2397"/>
                </a:lnTo>
                <a:lnTo>
                  <a:pt x="3564" y="2213"/>
                </a:lnTo>
                <a:lnTo>
                  <a:pt x="3595" y="1998"/>
                </a:lnTo>
                <a:lnTo>
                  <a:pt x="3595" y="1813"/>
                </a:lnTo>
                <a:lnTo>
                  <a:pt x="3595" y="1598"/>
                </a:lnTo>
                <a:lnTo>
                  <a:pt x="3564" y="1383"/>
                </a:lnTo>
                <a:lnTo>
                  <a:pt x="3503" y="1199"/>
                </a:lnTo>
                <a:lnTo>
                  <a:pt x="3441" y="1014"/>
                </a:lnTo>
                <a:lnTo>
                  <a:pt x="3288" y="769"/>
                </a:lnTo>
                <a:lnTo>
                  <a:pt x="3073" y="523"/>
                </a:lnTo>
                <a:lnTo>
                  <a:pt x="2858" y="338"/>
                </a:lnTo>
                <a:lnTo>
                  <a:pt x="2581" y="185"/>
                </a:lnTo>
                <a:lnTo>
                  <a:pt x="2397" y="93"/>
                </a:lnTo>
                <a:lnTo>
                  <a:pt x="2212" y="31"/>
                </a:lnTo>
                <a:lnTo>
                  <a:pt x="19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5033234" y="4174677"/>
            <a:ext cx="267938" cy="261734"/>
          </a:xfrm>
          <a:custGeom>
            <a:avLst/>
            <a:gdLst/>
            <a:ahLst/>
            <a:cxnLst/>
            <a:rect l="l" t="t" r="r" b="b"/>
            <a:pathLst>
              <a:path w="3258" h="3227" extrusionOk="0">
                <a:moveTo>
                  <a:pt x="830" y="1"/>
                </a:moveTo>
                <a:lnTo>
                  <a:pt x="584" y="154"/>
                </a:lnTo>
                <a:lnTo>
                  <a:pt x="338" y="339"/>
                </a:lnTo>
                <a:lnTo>
                  <a:pt x="154" y="585"/>
                </a:lnTo>
                <a:lnTo>
                  <a:pt x="0" y="830"/>
                </a:lnTo>
                <a:lnTo>
                  <a:pt x="308" y="953"/>
                </a:lnTo>
                <a:lnTo>
                  <a:pt x="584" y="1107"/>
                </a:lnTo>
                <a:lnTo>
                  <a:pt x="830" y="1291"/>
                </a:lnTo>
                <a:lnTo>
                  <a:pt x="1045" y="1445"/>
                </a:lnTo>
                <a:lnTo>
                  <a:pt x="1014" y="1629"/>
                </a:lnTo>
                <a:lnTo>
                  <a:pt x="1045" y="1783"/>
                </a:lnTo>
                <a:lnTo>
                  <a:pt x="830" y="1937"/>
                </a:lnTo>
                <a:lnTo>
                  <a:pt x="584" y="2121"/>
                </a:lnTo>
                <a:lnTo>
                  <a:pt x="308" y="2275"/>
                </a:lnTo>
                <a:lnTo>
                  <a:pt x="0" y="2397"/>
                </a:lnTo>
                <a:lnTo>
                  <a:pt x="154" y="2643"/>
                </a:lnTo>
                <a:lnTo>
                  <a:pt x="338" y="2889"/>
                </a:lnTo>
                <a:lnTo>
                  <a:pt x="584" y="3073"/>
                </a:lnTo>
                <a:lnTo>
                  <a:pt x="830" y="3227"/>
                </a:lnTo>
                <a:lnTo>
                  <a:pt x="953" y="2920"/>
                </a:lnTo>
                <a:lnTo>
                  <a:pt x="1107" y="2643"/>
                </a:lnTo>
                <a:lnTo>
                  <a:pt x="1291" y="2397"/>
                </a:lnTo>
                <a:lnTo>
                  <a:pt x="1445" y="2182"/>
                </a:lnTo>
                <a:lnTo>
                  <a:pt x="1629" y="2213"/>
                </a:lnTo>
                <a:lnTo>
                  <a:pt x="1783" y="2182"/>
                </a:lnTo>
                <a:lnTo>
                  <a:pt x="1967" y="2397"/>
                </a:lnTo>
                <a:lnTo>
                  <a:pt x="2121" y="2643"/>
                </a:lnTo>
                <a:lnTo>
                  <a:pt x="2274" y="2920"/>
                </a:lnTo>
                <a:lnTo>
                  <a:pt x="2397" y="3227"/>
                </a:lnTo>
                <a:lnTo>
                  <a:pt x="2674" y="3073"/>
                </a:lnTo>
                <a:lnTo>
                  <a:pt x="2889" y="2889"/>
                </a:lnTo>
                <a:lnTo>
                  <a:pt x="3104" y="2643"/>
                </a:lnTo>
                <a:lnTo>
                  <a:pt x="3257" y="2397"/>
                </a:lnTo>
                <a:lnTo>
                  <a:pt x="2919" y="2275"/>
                </a:lnTo>
                <a:lnTo>
                  <a:pt x="2643" y="2121"/>
                </a:lnTo>
                <a:lnTo>
                  <a:pt x="2397" y="1937"/>
                </a:lnTo>
                <a:lnTo>
                  <a:pt x="2182" y="1783"/>
                </a:lnTo>
                <a:lnTo>
                  <a:pt x="2213" y="1629"/>
                </a:lnTo>
                <a:lnTo>
                  <a:pt x="2182" y="1445"/>
                </a:lnTo>
                <a:lnTo>
                  <a:pt x="2397" y="1291"/>
                </a:lnTo>
                <a:lnTo>
                  <a:pt x="2643" y="1107"/>
                </a:lnTo>
                <a:lnTo>
                  <a:pt x="2919" y="953"/>
                </a:lnTo>
                <a:lnTo>
                  <a:pt x="3257" y="830"/>
                </a:lnTo>
                <a:lnTo>
                  <a:pt x="3104" y="585"/>
                </a:lnTo>
                <a:lnTo>
                  <a:pt x="2889" y="339"/>
                </a:lnTo>
                <a:lnTo>
                  <a:pt x="2674" y="154"/>
                </a:lnTo>
                <a:lnTo>
                  <a:pt x="2397" y="1"/>
                </a:lnTo>
                <a:lnTo>
                  <a:pt x="2274" y="308"/>
                </a:lnTo>
                <a:lnTo>
                  <a:pt x="2121" y="585"/>
                </a:lnTo>
                <a:lnTo>
                  <a:pt x="1967" y="830"/>
                </a:lnTo>
                <a:lnTo>
                  <a:pt x="1783" y="1045"/>
                </a:lnTo>
                <a:lnTo>
                  <a:pt x="1629" y="1015"/>
                </a:lnTo>
                <a:lnTo>
                  <a:pt x="1445" y="1045"/>
                </a:lnTo>
                <a:lnTo>
                  <a:pt x="1291" y="830"/>
                </a:lnTo>
                <a:lnTo>
                  <a:pt x="1107" y="585"/>
                </a:lnTo>
                <a:lnTo>
                  <a:pt x="953" y="308"/>
                </a:lnTo>
                <a:lnTo>
                  <a:pt x="830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5134303" y="4274356"/>
            <a:ext cx="63243" cy="62372"/>
          </a:xfrm>
          <a:custGeom>
            <a:avLst/>
            <a:gdLst/>
            <a:ahLst/>
            <a:cxnLst/>
            <a:rect l="l" t="t" r="r" b="b"/>
            <a:pathLst>
              <a:path w="769" h="769" extrusionOk="0">
                <a:moveTo>
                  <a:pt x="400" y="1"/>
                </a:moveTo>
                <a:lnTo>
                  <a:pt x="246" y="32"/>
                </a:lnTo>
                <a:lnTo>
                  <a:pt x="123" y="124"/>
                </a:lnTo>
                <a:lnTo>
                  <a:pt x="31" y="247"/>
                </a:lnTo>
                <a:lnTo>
                  <a:pt x="0" y="400"/>
                </a:lnTo>
                <a:lnTo>
                  <a:pt x="31" y="523"/>
                </a:lnTo>
                <a:lnTo>
                  <a:pt x="123" y="646"/>
                </a:lnTo>
                <a:lnTo>
                  <a:pt x="246" y="738"/>
                </a:lnTo>
                <a:lnTo>
                  <a:pt x="400" y="769"/>
                </a:lnTo>
                <a:lnTo>
                  <a:pt x="523" y="738"/>
                </a:lnTo>
                <a:lnTo>
                  <a:pt x="646" y="646"/>
                </a:lnTo>
                <a:lnTo>
                  <a:pt x="738" y="523"/>
                </a:lnTo>
                <a:lnTo>
                  <a:pt x="769" y="400"/>
                </a:lnTo>
                <a:lnTo>
                  <a:pt x="738" y="247"/>
                </a:lnTo>
                <a:lnTo>
                  <a:pt x="646" y="124"/>
                </a:lnTo>
                <a:lnTo>
                  <a:pt x="523" y="32"/>
                </a:lnTo>
                <a:lnTo>
                  <a:pt x="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5154533" y="4294308"/>
            <a:ext cx="22780" cy="22548"/>
          </a:xfrm>
          <a:custGeom>
            <a:avLst/>
            <a:gdLst/>
            <a:ahLst/>
            <a:cxnLst/>
            <a:rect l="l" t="t" r="r" b="b"/>
            <a:pathLst>
              <a:path w="277" h="278" extrusionOk="0">
                <a:moveTo>
                  <a:pt x="92" y="1"/>
                </a:moveTo>
                <a:lnTo>
                  <a:pt x="62" y="31"/>
                </a:lnTo>
                <a:lnTo>
                  <a:pt x="31" y="93"/>
                </a:lnTo>
                <a:lnTo>
                  <a:pt x="0" y="154"/>
                </a:lnTo>
                <a:lnTo>
                  <a:pt x="31" y="185"/>
                </a:lnTo>
                <a:lnTo>
                  <a:pt x="62" y="246"/>
                </a:lnTo>
                <a:lnTo>
                  <a:pt x="92" y="277"/>
                </a:lnTo>
                <a:lnTo>
                  <a:pt x="185" y="277"/>
                </a:lnTo>
                <a:lnTo>
                  <a:pt x="246" y="246"/>
                </a:lnTo>
                <a:lnTo>
                  <a:pt x="277" y="185"/>
                </a:lnTo>
                <a:lnTo>
                  <a:pt x="277" y="154"/>
                </a:lnTo>
                <a:lnTo>
                  <a:pt x="277" y="93"/>
                </a:lnTo>
                <a:lnTo>
                  <a:pt x="246" y="31"/>
                </a:lnTo>
                <a:lnTo>
                  <a:pt x="185" y="1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707247" y="4266895"/>
            <a:ext cx="144167" cy="94815"/>
          </a:xfrm>
          <a:custGeom>
            <a:avLst/>
            <a:gdLst/>
            <a:ahLst/>
            <a:cxnLst/>
            <a:rect l="l" t="t" r="r" b="b"/>
            <a:pathLst>
              <a:path w="1753" h="1169" extrusionOk="0">
                <a:moveTo>
                  <a:pt x="1" y="1"/>
                </a:moveTo>
                <a:lnTo>
                  <a:pt x="1" y="707"/>
                </a:lnTo>
                <a:lnTo>
                  <a:pt x="1" y="800"/>
                </a:lnTo>
                <a:lnTo>
                  <a:pt x="32" y="892"/>
                </a:lnTo>
                <a:lnTo>
                  <a:pt x="154" y="1045"/>
                </a:lnTo>
                <a:lnTo>
                  <a:pt x="277" y="1138"/>
                </a:lnTo>
                <a:lnTo>
                  <a:pt x="370" y="1168"/>
                </a:lnTo>
                <a:lnTo>
                  <a:pt x="1752" y="1168"/>
                </a:lnTo>
                <a:lnTo>
                  <a:pt x="1691" y="830"/>
                </a:lnTo>
                <a:lnTo>
                  <a:pt x="1691" y="492"/>
                </a:lnTo>
                <a:lnTo>
                  <a:pt x="172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5480438" y="4266895"/>
            <a:ext cx="1018460" cy="94815"/>
          </a:xfrm>
          <a:custGeom>
            <a:avLst/>
            <a:gdLst/>
            <a:ahLst/>
            <a:cxnLst/>
            <a:rect l="l" t="t" r="r" b="b"/>
            <a:pathLst>
              <a:path w="12384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1" y="1168"/>
                </a:lnTo>
                <a:lnTo>
                  <a:pt x="12383" y="1168"/>
                </a:lnTo>
                <a:lnTo>
                  <a:pt x="12322" y="830"/>
                </a:lnTo>
                <a:lnTo>
                  <a:pt x="12322" y="492"/>
                </a:lnTo>
                <a:lnTo>
                  <a:pt x="1235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7127971" y="4266895"/>
            <a:ext cx="265388" cy="94815"/>
          </a:xfrm>
          <a:custGeom>
            <a:avLst/>
            <a:gdLst/>
            <a:ahLst/>
            <a:cxnLst/>
            <a:rect l="l" t="t" r="r" b="b"/>
            <a:pathLst>
              <a:path w="3227" h="1169" extrusionOk="0">
                <a:moveTo>
                  <a:pt x="62" y="1"/>
                </a:moveTo>
                <a:lnTo>
                  <a:pt x="62" y="492"/>
                </a:lnTo>
                <a:lnTo>
                  <a:pt x="62" y="830"/>
                </a:lnTo>
                <a:lnTo>
                  <a:pt x="0" y="1168"/>
                </a:lnTo>
                <a:lnTo>
                  <a:pt x="2827" y="1168"/>
                </a:lnTo>
                <a:lnTo>
                  <a:pt x="2919" y="1138"/>
                </a:lnTo>
                <a:lnTo>
                  <a:pt x="3073" y="1045"/>
                </a:lnTo>
                <a:lnTo>
                  <a:pt x="3165" y="892"/>
                </a:lnTo>
                <a:lnTo>
                  <a:pt x="3196" y="800"/>
                </a:lnTo>
                <a:lnTo>
                  <a:pt x="3226" y="707"/>
                </a:lnTo>
                <a:lnTo>
                  <a:pt x="322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6357247" y="3663873"/>
            <a:ext cx="161848" cy="142100"/>
          </a:xfrm>
          <a:custGeom>
            <a:avLst/>
            <a:gdLst/>
            <a:ahLst/>
            <a:cxnLst/>
            <a:rect l="l" t="t" r="r" b="b"/>
            <a:pathLst>
              <a:path w="1968" h="1752" extrusionOk="0">
                <a:moveTo>
                  <a:pt x="93" y="0"/>
                </a:moveTo>
                <a:lnTo>
                  <a:pt x="1" y="1014"/>
                </a:lnTo>
                <a:lnTo>
                  <a:pt x="1353" y="1721"/>
                </a:lnTo>
                <a:lnTo>
                  <a:pt x="1476" y="1751"/>
                </a:lnTo>
                <a:lnTo>
                  <a:pt x="1691" y="1751"/>
                </a:lnTo>
                <a:lnTo>
                  <a:pt x="1783" y="1721"/>
                </a:lnTo>
                <a:lnTo>
                  <a:pt x="1875" y="1690"/>
                </a:lnTo>
                <a:lnTo>
                  <a:pt x="1936" y="1598"/>
                </a:lnTo>
                <a:lnTo>
                  <a:pt x="1967" y="1475"/>
                </a:lnTo>
                <a:lnTo>
                  <a:pt x="1967" y="1383"/>
                </a:lnTo>
                <a:lnTo>
                  <a:pt x="1936" y="1260"/>
                </a:lnTo>
                <a:lnTo>
                  <a:pt x="1844" y="1168"/>
                </a:lnTo>
                <a:lnTo>
                  <a:pt x="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6177889" y="3626483"/>
            <a:ext cx="247707" cy="152077"/>
          </a:xfrm>
          <a:custGeom>
            <a:avLst/>
            <a:gdLst/>
            <a:ahLst/>
            <a:cxnLst/>
            <a:rect l="l" t="t" r="r" b="b"/>
            <a:pathLst>
              <a:path w="3012" h="1875" extrusionOk="0">
                <a:moveTo>
                  <a:pt x="369" y="0"/>
                </a:moveTo>
                <a:lnTo>
                  <a:pt x="246" y="31"/>
                </a:lnTo>
                <a:lnTo>
                  <a:pt x="123" y="123"/>
                </a:lnTo>
                <a:lnTo>
                  <a:pt x="31" y="246"/>
                </a:lnTo>
                <a:lnTo>
                  <a:pt x="0" y="400"/>
                </a:lnTo>
                <a:lnTo>
                  <a:pt x="0" y="1475"/>
                </a:lnTo>
                <a:lnTo>
                  <a:pt x="31" y="1629"/>
                </a:lnTo>
                <a:lnTo>
                  <a:pt x="123" y="1751"/>
                </a:lnTo>
                <a:lnTo>
                  <a:pt x="246" y="1844"/>
                </a:lnTo>
                <a:lnTo>
                  <a:pt x="369" y="1874"/>
                </a:lnTo>
                <a:lnTo>
                  <a:pt x="2458" y="1874"/>
                </a:lnTo>
                <a:lnTo>
                  <a:pt x="2581" y="1844"/>
                </a:lnTo>
                <a:lnTo>
                  <a:pt x="2673" y="1813"/>
                </a:lnTo>
                <a:lnTo>
                  <a:pt x="2766" y="1782"/>
                </a:lnTo>
                <a:lnTo>
                  <a:pt x="2858" y="1690"/>
                </a:lnTo>
                <a:lnTo>
                  <a:pt x="2919" y="1629"/>
                </a:lnTo>
                <a:lnTo>
                  <a:pt x="2981" y="1536"/>
                </a:lnTo>
                <a:lnTo>
                  <a:pt x="3011" y="1414"/>
                </a:lnTo>
                <a:lnTo>
                  <a:pt x="3011" y="1321"/>
                </a:lnTo>
                <a:lnTo>
                  <a:pt x="3011" y="1260"/>
                </a:lnTo>
                <a:lnTo>
                  <a:pt x="3011" y="1106"/>
                </a:lnTo>
                <a:lnTo>
                  <a:pt x="2950" y="983"/>
                </a:lnTo>
                <a:lnTo>
                  <a:pt x="2858" y="860"/>
                </a:lnTo>
                <a:lnTo>
                  <a:pt x="2766" y="768"/>
                </a:lnTo>
                <a:lnTo>
                  <a:pt x="1782" y="154"/>
                </a:lnTo>
                <a:lnTo>
                  <a:pt x="1629" y="92"/>
                </a:lnTo>
                <a:lnTo>
                  <a:pt x="1506" y="62"/>
                </a:lnTo>
                <a:lnTo>
                  <a:pt x="1352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7031918" y="3898106"/>
            <a:ext cx="308400" cy="169515"/>
          </a:xfrm>
          <a:custGeom>
            <a:avLst/>
            <a:gdLst/>
            <a:ahLst/>
            <a:cxnLst/>
            <a:rect l="l" t="t" r="r" b="b"/>
            <a:pathLst>
              <a:path w="3750" h="2090" extrusionOk="0">
                <a:moveTo>
                  <a:pt x="216" y="0"/>
                </a:moveTo>
                <a:lnTo>
                  <a:pt x="123" y="31"/>
                </a:lnTo>
                <a:lnTo>
                  <a:pt x="31" y="123"/>
                </a:lnTo>
                <a:lnTo>
                  <a:pt x="0" y="215"/>
                </a:lnTo>
                <a:lnTo>
                  <a:pt x="31" y="338"/>
                </a:lnTo>
                <a:lnTo>
                  <a:pt x="62" y="369"/>
                </a:lnTo>
                <a:lnTo>
                  <a:pt x="216" y="615"/>
                </a:lnTo>
                <a:lnTo>
                  <a:pt x="400" y="891"/>
                </a:lnTo>
                <a:lnTo>
                  <a:pt x="646" y="1168"/>
                </a:lnTo>
                <a:lnTo>
                  <a:pt x="892" y="1444"/>
                </a:lnTo>
                <a:lnTo>
                  <a:pt x="1199" y="1690"/>
                </a:lnTo>
                <a:lnTo>
                  <a:pt x="1568" y="1905"/>
                </a:lnTo>
                <a:lnTo>
                  <a:pt x="1752" y="1967"/>
                </a:lnTo>
                <a:lnTo>
                  <a:pt x="1936" y="2028"/>
                </a:lnTo>
                <a:lnTo>
                  <a:pt x="2151" y="2090"/>
                </a:lnTo>
                <a:lnTo>
                  <a:pt x="3749" y="2090"/>
                </a:lnTo>
                <a:lnTo>
                  <a:pt x="3749" y="1875"/>
                </a:lnTo>
                <a:lnTo>
                  <a:pt x="3718" y="1659"/>
                </a:lnTo>
                <a:lnTo>
                  <a:pt x="3657" y="1444"/>
                </a:lnTo>
                <a:lnTo>
                  <a:pt x="3565" y="1260"/>
                </a:lnTo>
                <a:lnTo>
                  <a:pt x="3473" y="1076"/>
                </a:lnTo>
                <a:lnTo>
                  <a:pt x="3350" y="891"/>
                </a:lnTo>
                <a:lnTo>
                  <a:pt x="3196" y="707"/>
                </a:lnTo>
                <a:lnTo>
                  <a:pt x="2858" y="369"/>
                </a:lnTo>
                <a:lnTo>
                  <a:pt x="23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4735043" y="3898106"/>
            <a:ext cx="126485" cy="159538"/>
          </a:xfrm>
          <a:custGeom>
            <a:avLst/>
            <a:gdLst/>
            <a:ahLst/>
            <a:cxnLst/>
            <a:rect l="l" t="t" r="r" b="b"/>
            <a:pathLst>
              <a:path w="1538" h="1967" extrusionOk="0">
                <a:moveTo>
                  <a:pt x="1" y="0"/>
                </a:moveTo>
                <a:lnTo>
                  <a:pt x="1" y="1967"/>
                </a:lnTo>
                <a:lnTo>
                  <a:pt x="1168" y="1598"/>
                </a:lnTo>
                <a:lnTo>
                  <a:pt x="1291" y="1537"/>
                </a:lnTo>
                <a:lnTo>
                  <a:pt x="1383" y="1444"/>
                </a:lnTo>
                <a:lnTo>
                  <a:pt x="1445" y="1352"/>
                </a:lnTo>
                <a:lnTo>
                  <a:pt x="1506" y="1229"/>
                </a:lnTo>
                <a:lnTo>
                  <a:pt x="1537" y="1106"/>
                </a:lnTo>
                <a:lnTo>
                  <a:pt x="1537" y="523"/>
                </a:lnTo>
                <a:lnTo>
                  <a:pt x="1506" y="430"/>
                </a:lnTo>
                <a:lnTo>
                  <a:pt x="1476" y="338"/>
                </a:lnTo>
                <a:lnTo>
                  <a:pt x="1445" y="246"/>
                </a:lnTo>
                <a:lnTo>
                  <a:pt x="1383" y="154"/>
                </a:lnTo>
                <a:lnTo>
                  <a:pt x="1291" y="92"/>
                </a:lnTo>
                <a:lnTo>
                  <a:pt x="1199" y="62"/>
                </a:lnTo>
                <a:lnTo>
                  <a:pt x="1107" y="31"/>
                </a:lnTo>
                <a:lnTo>
                  <a:pt x="1015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7036935" y="3927953"/>
            <a:ext cx="225009" cy="139667"/>
          </a:xfrm>
          <a:custGeom>
            <a:avLst/>
            <a:gdLst/>
            <a:ahLst/>
            <a:cxnLst/>
            <a:rect l="l" t="t" r="r" b="b"/>
            <a:pathLst>
              <a:path w="2736" h="1722" extrusionOk="0">
                <a:moveTo>
                  <a:pt x="1" y="1"/>
                </a:moveTo>
                <a:lnTo>
                  <a:pt x="155" y="247"/>
                </a:lnTo>
                <a:lnTo>
                  <a:pt x="339" y="523"/>
                </a:lnTo>
                <a:lnTo>
                  <a:pt x="585" y="800"/>
                </a:lnTo>
                <a:lnTo>
                  <a:pt x="831" y="1076"/>
                </a:lnTo>
                <a:lnTo>
                  <a:pt x="1138" y="1322"/>
                </a:lnTo>
                <a:lnTo>
                  <a:pt x="1507" y="1537"/>
                </a:lnTo>
                <a:lnTo>
                  <a:pt x="1691" y="1599"/>
                </a:lnTo>
                <a:lnTo>
                  <a:pt x="1875" y="1660"/>
                </a:lnTo>
                <a:lnTo>
                  <a:pt x="2090" y="1722"/>
                </a:lnTo>
                <a:lnTo>
                  <a:pt x="2736" y="1722"/>
                </a:lnTo>
                <a:lnTo>
                  <a:pt x="2490" y="1353"/>
                </a:lnTo>
                <a:lnTo>
                  <a:pt x="2152" y="953"/>
                </a:lnTo>
                <a:lnTo>
                  <a:pt x="1906" y="708"/>
                </a:lnTo>
                <a:lnTo>
                  <a:pt x="1660" y="523"/>
                </a:lnTo>
                <a:lnTo>
                  <a:pt x="1384" y="370"/>
                </a:lnTo>
                <a:lnTo>
                  <a:pt x="1076" y="247"/>
                </a:lnTo>
                <a:lnTo>
                  <a:pt x="800" y="155"/>
                </a:lnTo>
                <a:lnTo>
                  <a:pt x="523" y="93"/>
                </a:lnTo>
                <a:lnTo>
                  <a:pt x="1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4735043" y="3997785"/>
            <a:ext cx="123936" cy="59857"/>
          </a:xfrm>
          <a:custGeom>
            <a:avLst/>
            <a:gdLst/>
            <a:ahLst/>
            <a:cxnLst/>
            <a:rect l="l" t="t" r="r" b="b"/>
            <a:pathLst>
              <a:path w="1507" h="738" extrusionOk="0">
                <a:moveTo>
                  <a:pt x="1" y="0"/>
                </a:moveTo>
                <a:lnTo>
                  <a:pt x="1" y="738"/>
                </a:lnTo>
                <a:lnTo>
                  <a:pt x="1168" y="369"/>
                </a:lnTo>
                <a:lnTo>
                  <a:pt x="1291" y="308"/>
                </a:lnTo>
                <a:lnTo>
                  <a:pt x="1383" y="215"/>
                </a:lnTo>
                <a:lnTo>
                  <a:pt x="1445" y="123"/>
                </a:lnTo>
                <a:lnTo>
                  <a:pt x="1506" y="0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5283398" y="3915544"/>
            <a:ext cx="1364608" cy="30010"/>
          </a:xfrm>
          <a:custGeom>
            <a:avLst/>
            <a:gdLst/>
            <a:ahLst/>
            <a:cxnLst/>
            <a:rect l="l" t="t" r="r" b="b"/>
            <a:pathLst>
              <a:path w="16593" h="370" extrusionOk="0">
                <a:moveTo>
                  <a:pt x="154" y="0"/>
                </a:move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  <a:close/>
                <a:moveTo>
                  <a:pt x="15578" y="0"/>
                </a:moveTo>
                <a:lnTo>
                  <a:pt x="15578" y="369"/>
                </a:lnTo>
                <a:lnTo>
                  <a:pt x="16408" y="369"/>
                </a:lnTo>
                <a:lnTo>
                  <a:pt x="16469" y="338"/>
                </a:lnTo>
                <a:lnTo>
                  <a:pt x="16531" y="308"/>
                </a:lnTo>
                <a:lnTo>
                  <a:pt x="16561" y="246"/>
                </a:lnTo>
                <a:lnTo>
                  <a:pt x="16592" y="185"/>
                </a:lnTo>
                <a:lnTo>
                  <a:pt x="16561" y="123"/>
                </a:lnTo>
                <a:lnTo>
                  <a:pt x="16531" y="62"/>
                </a:lnTo>
                <a:lnTo>
                  <a:pt x="16469" y="31"/>
                </a:lnTo>
                <a:lnTo>
                  <a:pt x="16408" y="0"/>
                </a:lnTo>
                <a:close/>
              </a:path>
            </a:pathLst>
          </a:custGeom>
          <a:solidFill>
            <a:srgbClr val="DBF1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5283398" y="3915544"/>
            <a:ext cx="118837" cy="30010"/>
          </a:xfrm>
          <a:custGeom>
            <a:avLst/>
            <a:gdLst/>
            <a:ahLst/>
            <a:cxnLst/>
            <a:rect l="l" t="t" r="r" b="b"/>
            <a:pathLst>
              <a:path w="1445" h="370" fill="none" extrusionOk="0">
                <a:moveTo>
                  <a:pt x="1444" y="0"/>
                </a:moveTo>
                <a:lnTo>
                  <a:pt x="154" y="0"/>
                </a:lnTo>
                <a:lnTo>
                  <a:pt x="154" y="0"/>
                </a:lnTo>
                <a:lnTo>
                  <a:pt x="92" y="31"/>
                </a:lnTo>
                <a:lnTo>
                  <a:pt x="31" y="62"/>
                </a:lnTo>
                <a:lnTo>
                  <a:pt x="0" y="123"/>
                </a:lnTo>
                <a:lnTo>
                  <a:pt x="0" y="185"/>
                </a:lnTo>
                <a:lnTo>
                  <a:pt x="0" y="185"/>
                </a:lnTo>
                <a:lnTo>
                  <a:pt x="0" y="246"/>
                </a:lnTo>
                <a:lnTo>
                  <a:pt x="31" y="308"/>
                </a:lnTo>
                <a:lnTo>
                  <a:pt x="92" y="338"/>
                </a:lnTo>
                <a:lnTo>
                  <a:pt x="154" y="369"/>
                </a:lnTo>
                <a:lnTo>
                  <a:pt x="1444" y="369"/>
                </a:lnTo>
                <a:lnTo>
                  <a:pt x="144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6564484" y="3915544"/>
            <a:ext cx="83474" cy="30010"/>
          </a:xfrm>
          <a:custGeom>
            <a:avLst/>
            <a:gdLst/>
            <a:ahLst/>
            <a:cxnLst/>
            <a:rect l="l" t="t" r="r" b="b"/>
            <a:pathLst>
              <a:path w="1015" h="370" fill="none" extrusionOk="0">
                <a:moveTo>
                  <a:pt x="830" y="0"/>
                </a:moveTo>
                <a:lnTo>
                  <a:pt x="0" y="0"/>
                </a:lnTo>
                <a:lnTo>
                  <a:pt x="0" y="369"/>
                </a:lnTo>
                <a:lnTo>
                  <a:pt x="830" y="369"/>
                </a:lnTo>
                <a:lnTo>
                  <a:pt x="830" y="369"/>
                </a:lnTo>
                <a:lnTo>
                  <a:pt x="891" y="338"/>
                </a:lnTo>
                <a:lnTo>
                  <a:pt x="953" y="308"/>
                </a:lnTo>
                <a:lnTo>
                  <a:pt x="983" y="246"/>
                </a:lnTo>
                <a:lnTo>
                  <a:pt x="1014" y="185"/>
                </a:lnTo>
                <a:lnTo>
                  <a:pt x="1014" y="185"/>
                </a:lnTo>
                <a:lnTo>
                  <a:pt x="983" y="123"/>
                </a:lnTo>
                <a:lnTo>
                  <a:pt x="953" y="62"/>
                </a:lnTo>
                <a:lnTo>
                  <a:pt x="891" y="31"/>
                </a:lnTo>
                <a:lnTo>
                  <a:pt x="83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5402148" y="3915544"/>
            <a:ext cx="1162462" cy="30010"/>
          </a:xfrm>
          <a:custGeom>
            <a:avLst/>
            <a:gdLst/>
            <a:ahLst/>
            <a:cxnLst/>
            <a:rect l="l" t="t" r="r" b="b"/>
            <a:pathLst>
              <a:path w="14135" h="370" extrusionOk="0">
                <a:moveTo>
                  <a:pt x="0" y="0"/>
                </a:move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  <a:close/>
              </a:path>
            </a:pathLst>
          </a:custGeom>
          <a:solidFill>
            <a:srgbClr val="DEF4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5402148" y="3915544"/>
            <a:ext cx="1162462" cy="30010"/>
          </a:xfrm>
          <a:custGeom>
            <a:avLst/>
            <a:gdLst/>
            <a:ahLst/>
            <a:cxnLst/>
            <a:rect l="l" t="t" r="r" b="b"/>
            <a:pathLst>
              <a:path w="14135" h="370" fill="none" extrusionOk="0">
                <a:moveTo>
                  <a:pt x="14134" y="0"/>
                </a:moveTo>
                <a:lnTo>
                  <a:pt x="0" y="0"/>
                </a:lnTo>
                <a:lnTo>
                  <a:pt x="0" y="369"/>
                </a:lnTo>
                <a:lnTo>
                  <a:pt x="14134" y="369"/>
                </a:lnTo>
                <a:lnTo>
                  <a:pt x="14134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5402148" y="3868178"/>
            <a:ext cx="202228" cy="62372"/>
          </a:xfrm>
          <a:custGeom>
            <a:avLst/>
            <a:gdLst/>
            <a:ahLst/>
            <a:cxnLst/>
            <a:rect l="l" t="t" r="r" b="b"/>
            <a:pathLst>
              <a:path w="2459" h="769" extrusionOk="0">
                <a:moveTo>
                  <a:pt x="154" y="1"/>
                </a:moveTo>
                <a:lnTo>
                  <a:pt x="93" y="62"/>
                </a:lnTo>
                <a:lnTo>
                  <a:pt x="31" y="123"/>
                </a:lnTo>
                <a:lnTo>
                  <a:pt x="0" y="216"/>
                </a:lnTo>
                <a:lnTo>
                  <a:pt x="0" y="523"/>
                </a:lnTo>
                <a:lnTo>
                  <a:pt x="31" y="615"/>
                </a:lnTo>
                <a:lnTo>
                  <a:pt x="93" y="707"/>
                </a:lnTo>
                <a:lnTo>
                  <a:pt x="154" y="738"/>
                </a:lnTo>
                <a:lnTo>
                  <a:pt x="246" y="769"/>
                </a:lnTo>
                <a:lnTo>
                  <a:pt x="2213" y="769"/>
                </a:lnTo>
                <a:lnTo>
                  <a:pt x="2305" y="738"/>
                </a:lnTo>
                <a:lnTo>
                  <a:pt x="2366" y="707"/>
                </a:lnTo>
                <a:lnTo>
                  <a:pt x="2428" y="615"/>
                </a:lnTo>
                <a:lnTo>
                  <a:pt x="2458" y="523"/>
                </a:lnTo>
                <a:lnTo>
                  <a:pt x="2458" y="216"/>
                </a:lnTo>
                <a:lnTo>
                  <a:pt x="2428" y="123"/>
                </a:lnTo>
                <a:lnTo>
                  <a:pt x="2366" y="62"/>
                </a:lnTo>
                <a:lnTo>
                  <a:pt x="230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Implementation Details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551" name="Google Shape;551;p30"/>
          <p:cNvSpPr txBox="1">
            <a:spLocks noGrp="1"/>
          </p:cNvSpPr>
          <p:nvPr>
            <p:ph type="title"/>
          </p:nvPr>
        </p:nvSpPr>
        <p:spPr>
          <a:xfrm>
            <a:off x="457300" y="892975"/>
            <a:ext cx="37314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Computing Data Estimates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4513400" y="2969475"/>
            <a:ext cx="41148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Car Seeding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EV generation for each region pre-simulation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Based on regional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income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distribution and affordability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Car tier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filtering: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percentage of income willing to be spent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553" name="Google Shape;553;p30"/>
          <p:cNvPicPr preferRelativeResize="0"/>
          <p:nvPr/>
        </p:nvPicPr>
        <p:blipFill rotWithShape="1">
          <a:blip r:embed="rId3">
            <a:alphaModFix/>
          </a:blip>
          <a:srcRect b="7252"/>
          <a:stretch/>
        </p:blipFill>
        <p:spPr>
          <a:xfrm>
            <a:off x="4386875" y="411475"/>
            <a:ext cx="4367850" cy="24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124" y="3125238"/>
            <a:ext cx="2970049" cy="18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0"/>
          <p:cNvSpPr txBox="1"/>
          <p:nvPr/>
        </p:nvSpPr>
        <p:spPr>
          <a:xfrm>
            <a:off x="457300" y="1374475"/>
            <a:ext cx="3479700" cy="15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Region Traffic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Traffic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intensities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for each region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City graph to calculate region values: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91440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edges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roads/connections with different traffic weights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Implementation Details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561" name="Google Shape;561;p31"/>
          <p:cNvSpPr txBox="1">
            <a:spLocks noGrp="1"/>
          </p:cNvSpPr>
          <p:nvPr>
            <p:ph type="title"/>
          </p:nvPr>
        </p:nvSpPr>
        <p:spPr>
          <a:xfrm>
            <a:off x="457300" y="892975"/>
            <a:ext cx="37314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Simulation 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2" name="Google Shape;562;p31"/>
          <p:cNvSpPr txBox="1"/>
          <p:nvPr/>
        </p:nvSpPr>
        <p:spPr>
          <a:xfrm>
            <a:off x="555075" y="1374475"/>
            <a:ext cx="2698500" cy="3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Simulation Logic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Day divided into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segments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(rush hour, lunch, …)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Step execution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 step = 1 minute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car/region updates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Visualization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refreshed at each step: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vehicle locations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region metrics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3320625" y="1374475"/>
            <a:ext cx="26985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Car Logic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States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idle, traveling, charging, in-queue, etc.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Actions based on </a:t>
            </a: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day time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likelihood of traveling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Movement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average velocity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battery depletion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Region selection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 traveling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for charging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Home charging:</a:t>
            </a:r>
            <a:endParaRPr sz="12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option to leave halfway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6086175" y="1374475"/>
            <a:ext cx="2698500" cy="3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Region Logic</a:t>
            </a:r>
            <a:endParaRPr sz="1300" b="1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Charging system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cars either charge or wait - availability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457200" lvl="0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</a:pPr>
            <a:r>
              <a:rPr lang="en" sz="12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Metric calculation</a:t>
            </a: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updates, tracking: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wait time for queued cars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average car autonomy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charger utilization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marL="822960" lvl="1" indent="-3048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cars currently in region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Results and Discussion - Scenario 1</a:t>
            </a:r>
            <a:endParaRPr sz="2000">
              <a:solidFill>
                <a:srgbClr val="073763"/>
              </a:solidFill>
            </a:endParaRPr>
          </a:p>
        </p:txBody>
      </p:sp>
      <p:pic>
        <p:nvPicPr>
          <p:cNvPr id="570" name="Google Shape;5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74" y="3446698"/>
            <a:ext cx="2426301" cy="1582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2725" y="3445625"/>
            <a:ext cx="2426301" cy="15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2"/>
          <p:cNvSpPr txBox="1">
            <a:spLocks noGrp="1"/>
          </p:cNvSpPr>
          <p:nvPr>
            <p:ph type="title"/>
          </p:nvPr>
        </p:nvSpPr>
        <p:spPr>
          <a:xfrm>
            <a:off x="1282000" y="2964125"/>
            <a:ext cx="29892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Home charging</a:t>
            </a:r>
            <a:r>
              <a:rPr lang="en" sz="1300" b="0">
                <a:solidFill>
                  <a:schemeClr val="dk1"/>
                </a:solidFill>
              </a:rPr>
              <a:t> (Aldoar vs Paranhos)</a:t>
            </a:r>
            <a:endParaRPr sz="1300" b="0">
              <a:solidFill>
                <a:schemeClr val="dk1"/>
              </a:solidFill>
            </a:endParaRPr>
          </a:p>
        </p:txBody>
      </p:sp>
      <p:sp>
        <p:nvSpPr>
          <p:cNvPr id="573" name="Google Shape;573;p32"/>
          <p:cNvSpPr txBox="1">
            <a:spLocks noGrp="1"/>
          </p:cNvSpPr>
          <p:nvPr>
            <p:ph type="title"/>
          </p:nvPr>
        </p:nvSpPr>
        <p:spPr>
          <a:xfrm>
            <a:off x="5782775" y="468925"/>
            <a:ext cx="29892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Stress levels</a:t>
            </a:r>
            <a:endParaRPr sz="1300" b="0">
              <a:solidFill>
                <a:schemeClr val="dk1"/>
              </a:solidFill>
            </a:endParaRPr>
          </a:p>
        </p:txBody>
      </p:sp>
      <p:pic>
        <p:nvPicPr>
          <p:cNvPr id="574" name="Google Shape;57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8350" y="950425"/>
            <a:ext cx="3078051" cy="407204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32"/>
          <p:cNvSpPr txBox="1">
            <a:spLocks noGrp="1"/>
          </p:cNvSpPr>
          <p:nvPr>
            <p:ph type="title"/>
          </p:nvPr>
        </p:nvSpPr>
        <p:spPr>
          <a:xfrm>
            <a:off x="1282000" y="892975"/>
            <a:ext cx="29892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Average Queue Size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576" name="Google Shape;57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3450" y="1374475"/>
            <a:ext cx="2426299" cy="15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73763"/>
                </a:solidFill>
              </a:rPr>
              <a:t>Results and Discussion - Scenario 2</a:t>
            </a:r>
            <a:endParaRPr sz="2000">
              <a:solidFill>
                <a:srgbClr val="073763"/>
              </a:solidFill>
            </a:endParaRPr>
          </a:p>
        </p:txBody>
      </p:sp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1836500" y="3060325"/>
            <a:ext cx="29892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Regional Imbalance</a:t>
            </a:r>
            <a:endParaRPr sz="1300" b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0">
                <a:solidFill>
                  <a:schemeClr val="dk1"/>
                </a:solidFill>
              </a:rPr>
              <a:t>(charger utilization)</a:t>
            </a:r>
            <a:endParaRPr sz="1300" b="0">
              <a:solidFill>
                <a:schemeClr val="dk1"/>
              </a:solidFill>
            </a:endParaRPr>
          </a:p>
        </p:txBody>
      </p:sp>
      <p:sp>
        <p:nvSpPr>
          <p:cNvPr id="583" name="Google Shape;583;p33"/>
          <p:cNvSpPr txBox="1">
            <a:spLocks noGrp="1"/>
          </p:cNvSpPr>
          <p:nvPr>
            <p:ph type="title"/>
          </p:nvPr>
        </p:nvSpPr>
        <p:spPr>
          <a:xfrm>
            <a:off x="5249375" y="392725"/>
            <a:ext cx="29892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Stress levels</a:t>
            </a:r>
            <a:endParaRPr sz="1300" b="0">
              <a:solidFill>
                <a:schemeClr val="dk1"/>
              </a:solidFill>
            </a:endParaRPr>
          </a:p>
        </p:txBody>
      </p:sp>
      <p:sp>
        <p:nvSpPr>
          <p:cNvPr id="584" name="Google Shape;584;p33"/>
          <p:cNvSpPr txBox="1">
            <a:spLocks noGrp="1"/>
          </p:cNvSpPr>
          <p:nvPr>
            <p:ph type="title"/>
          </p:nvPr>
        </p:nvSpPr>
        <p:spPr>
          <a:xfrm>
            <a:off x="607800" y="892975"/>
            <a:ext cx="29892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Average Queue Wait Time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585" name="Google Shape;5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950" y="874225"/>
            <a:ext cx="3078051" cy="407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713" y="1374475"/>
            <a:ext cx="2465363" cy="15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3183" y="3541825"/>
            <a:ext cx="2355834" cy="1535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Microsoft Office PowerPoint</Application>
  <PresentationFormat>On-screen Show (16:9)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Arial</vt:lpstr>
      <vt:lpstr>Fira Sans</vt:lpstr>
      <vt:lpstr>Simple Light</vt:lpstr>
      <vt:lpstr>Electric Car Infographics by Slidesgo</vt:lpstr>
      <vt:lpstr>Distribution of EV Charging Stations</vt:lpstr>
      <vt:lpstr>Simulation Problem</vt:lpstr>
      <vt:lpstr>Simulation Model</vt:lpstr>
      <vt:lpstr>Simulation Model</vt:lpstr>
      <vt:lpstr>Simulation Model</vt:lpstr>
      <vt:lpstr>Implementation Details</vt:lpstr>
      <vt:lpstr>Implementation Details</vt:lpstr>
      <vt:lpstr>Results and Discussion - Scenario 1</vt:lpstr>
      <vt:lpstr>Results and Discussion - Scenario 2</vt:lpstr>
      <vt:lpstr>Results and Discussion - Scenario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Diogo Filipe Ferreira da Silva</cp:lastModifiedBy>
  <cp:revision>1</cp:revision>
  <dcterms:modified xsi:type="dcterms:W3CDTF">2025-01-13T16:29:10Z</dcterms:modified>
</cp:coreProperties>
</file>