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8388" cy="3027521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74" y="3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3120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F3392929-6009-4A91-9C6B-D869A5D79E39}" type="datetimeFigureOut">
              <a:rPr lang="fr-FR"/>
              <a:pPr>
                <a:defRPr/>
              </a:pPr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863BB4-83CB-4680-8E94-0E41B181CA10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98037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43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SimSun" charset="-122"/>
                <a:cs typeface="Arial Unicode MS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02FBE17-3222-4564-8573-3346B1CDEC3A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58703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/>
            <a:fld id="{FAED9BF2-B73C-4D8E-93E7-A0FE97C2469C}" type="slidenum">
              <a:rPr lang="en-US" altLang="fr-FR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en-US" altLang="fr-F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54288" y="763588"/>
            <a:ext cx="26638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4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3375" y="9404350"/>
            <a:ext cx="18181638" cy="64897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338" y="17156113"/>
            <a:ext cx="14971712" cy="77374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2E2FFD-299C-4022-A072-04123DCB4EF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70444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A00AA3-5297-4D54-8029-8F623FB475D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209838" y="1292225"/>
            <a:ext cx="4514850" cy="232600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60525" y="1292225"/>
            <a:ext cx="13396913" cy="232600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E07F2-D504-4BF0-B28E-40D17E6916E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5541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0525" y="1292225"/>
            <a:ext cx="18064163" cy="482441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0DF49B-A4C9-475D-A1F7-64D78C3E23A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1314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FCBDCA-3102-4767-86B1-1F8E78FBF542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7320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100" y="19454813"/>
            <a:ext cx="18180050" cy="60134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100" y="12831763"/>
            <a:ext cx="18180050" cy="6623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D52DCA-7DED-4A9A-AC2B-2201CE1F8CE8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489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60525" y="5476875"/>
            <a:ext cx="8955088" cy="1907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68013" y="5476875"/>
            <a:ext cx="8956675" cy="1907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356FA-E43F-4B51-955B-CE75A5F8D29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9415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212850"/>
            <a:ext cx="19248438" cy="50450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975" y="6777038"/>
            <a:ext cx="9450388" cy="282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975" y="9601200"/>
            <a:ext cx="9450388" cy="17443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850" y="6777038"/>
            <a:ext cx="9453563" cy="282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850" y="9601200"/>
            <a:ext cx="9453563" cy="17443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ADCF4A-47E5-4C22-BE28-44F127D44EA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482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EA97B2-4487-40D8-911F-15D018A8E52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1863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983045-7D5F-4154-84E2-6684B868AFBE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952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204913"/>
            <a:ext cx="7035800" cy="5130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950" y="1204913"/>
            <a:ext cx="11955463" cy="25839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975" y="6335713"/>
            <a:ext cx="7035800" cy="20708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1C7E33-33DD-4D30-8FA1-356A803D009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5720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588" y="21193125"/>
            <a:ext cx="12833350" cy="2501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2588" y="2705100"/>
            <a:ext cx="12833350" cy="181657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588" y="23695025"/>
            <a:ext cx="12833350" cy="3552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>
          <a:xfrm>
            <a:off x="1603375" y="26936700"/>
            <a:ext cx="4673600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>
          <a:xfrm>
            <a:off x="7466013" y="26936700"/>
            <a:ext cx="6361112" cy="1990725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>
          <a:xfrm>
            <a:off x="14993938" y="26936700"/>
            <a:ext cx="4673600" cy="1990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654DD1-DB83-4CD9-89BE-34F31C08FC4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498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5" y="-290513"/>
            <a:ext cx="21991638" cy="3069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0525" y="1292225"/>
            <a:ext cx="18064163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dirty="0" smtClean="0"/>
              <a:t>GRAND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60525" y="5476875"/>
            <a:ext cx="18064163" cy="19075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69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dirty="0" smtClean="0"/>
              <a:t>A | DEUXIÈME NIVEAU</a:t>
            </a:r>
          </a:p>
          <a:p>
            <a:pPr lvl="0"/>
            <a:r>
              <a:rPr lang="en-GB" altLang="fr-FR" dirty="0" err="1" smtClean="0"/>
              <a:t>Troisième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niveau</a:t>
            </a:r>
            <a:endParaRPr lang="en-GB" altLang="fr-FR" dirty="0" smtClean="0"/>
          </a:p>
          <a:p>
            <a:pPr lvl="0"/>
            <a:r>
              <a:rPr lang="en-GB" altLang="fr-FR" dirty="0" err="1" smtClean="0"/>
              <a:t>Quatrième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niveau</a:t>
            </a:r>
            <a:endParaRPr lang="en-GB" altLang="fr-FR" dirty="0" smtClean="0"/>
          </a:p>
          <a:p>
            <a:pPr lvl="0"/>
            <a:r>
              <a:rPr lang="en-GB" altLang="fr-FR" dirty="0" err="1" smtClean="0"/>
              <a:t>Cinquième</a:t>
            </a:r>
            <a:r>
              <a:rPr lang="en-GB" altLang="fr-FR" dirty="0" smtClean="0"/>
              <a:t> </a:t>
            </a:r>
            <a:r>
              <a:rPr lang="en-GB" altLang="fr-FR" dirty="0" err="1" smtClean="0"/>
              <a:t>niveau</a:t>
            </a:r>
            <a:endParaRPr lang="en-GB" altLang="fr-FR" dirty="0" smtClean="0"/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888" y="29052000"/>
            <a:ext cx="2511537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2838" y="29052000"/>
            <a:ext cx="1997075" cy="107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8896" y="29052000"/>
            <a:ext cx="177939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7275" y="29052000"/>
            <a:ext cx="325720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6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31972" y="29052000"/>
            <a:ext cx="107345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7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78450" y="29052000"/>
            <a:ext cx="209631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53" y="1319159"/>
            <a:ext cx="4447744" cy="28416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800">
          <a:solidFill>
            <a:srgbClr val="000000"/>
          </a:solidFill>
          <a:latin typeface="Lato" charset="0"/>
          <a:ea typeface="SimSun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800">
          <a:solidFill>
            <a:srgbClr val="000000"/>
          </a:solidFill>
          <a:latin typeface="Lato" charset="0"/>
          <a:ea typeface="SimSun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5413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4338"/>
        </a:spcAft>
        <a:buClr>
          <a:srgbClr val="000000"/>
        </a:buClr>
        <a:buSzPct val="100000"/>
        <a:buFont typeface="Times New Roman" panose="02020603050405020304" pitchFamily="18" charset="0"/>
        <a:defRPr sz="107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3250"/>
        </a:spcAft>
        <a:buClr>
          <a:srgbClr val="000000"/>
        </a:buClr>
        <a:buSzPct val="100000"/>
        <a:buFont typeface="Times New Roman" panose="02020603050405020304" pitchFamily="18" charset="0"/>
        <a:defRPr sz="92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175"/>
        </a:spcAft>
        <a:buClr>
          <a:srgbClr val="000000"/>
        </a:buClr>
        <a:buSzPct val="100000"/>
        <a:buFont typeface="Times New Roman" panose="02020603050405020304" pitchFamily="18" charset="0"/>
        <a:defRPr sz="76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anose="02020603050405020304" pitchFamily="18" charset="0"/>
        <a:defRPr sz="76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1088"/>
        </a:spcAft>
        <a:buClr>
          <a:srgbClr val="000000"/>
        </a:buClr>
        <a:buSzPct val="100000"/>
        <a:buFont typeface="Times New Roman" pitchFamily="16" charset="0"/>
        <a:defRPr sz="7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Lato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34501</TotalTime>
  <Words>1</Words>
  <Application>Microsoft Office PowerPoint</Application>
  <PresentationFormat>Personnalisé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 Unicode MS</vt:lpstr>
      <vt:lpstr>SimSun</vt:lpstr>
      <vt:lpstr>Arial</vt:lpstr>
      <vt:lpstr>Lato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Valoo Martini</dc:creator>
  <cp:lastModifiedBy>Florian Boutenel</cp:lastModifiedBy>
  <cp:revision>9</cp:revision>
  <cp:lastPrinted>1601-01-01T00:00:00Z</cp:lastPrinted>
  <dcterms:created xsi:type="dcterms:W3CDTF">2018-07-19T12:46:47Z</dcterms:created>
  <dcterms:modified xsi:type="dcterms:W3CDTF">2019-05-28T08:02:09Z</dcterms:modified>
</cp:coreProperties>
</file>