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90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98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77FA-C23B-4497-B727-F51A8FB0D71D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F6F2-7C5F-4105-BBCD-FAF5ADEA6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6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827282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09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35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42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24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83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5A86311B-CDF3-40B3-8E03-F2720E618C41}" type="datetime1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CDFA8A76-EF3A-4873-B640-804CC8290761}" type="datetime1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A41CD234-0718-46CC-960E-BD439439AA62}" type="datetime1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15503482-7E0B-4152-81BB-10242FC48C74}" type="datetime1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1F9DE576-9FA9-488D-A7E1-DBD6623D1920}" type="datetime1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8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4912C82A-BF60-469E-BA90-7341AA576DE6}" type="datetime1">
              <a:rPr lang="fr-FR" smtClean="0"/>
              <a:t>08/04/2019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6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8530C69D-5099-4B5D-B3E4-C02FADE4F6AE}" type="datetime1">
              <a:rPr lang="fr-FR" smtClean="0"/>
              <a:t>08/04/2019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51851FF9-3B59-43FD-A3AB-B7EDC262E794}" type="datetime1">
              <a:rPr lang="fr-FR" smtClean="0"/>
              <a:t>08/04/2019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F97F24F0-1B5F-4B2A-A39C-CA451305BB91}" type="datetime1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A4D21B7D-3F57-44A3-BDD0-C6663F7470D6}" type="datetime1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om ICA\Chartes graphiques\papier-ICA\Dossier-papier-ICA\Dossier-papier-ICA\Links\Fond-lettre-ica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7" y="0"/>
            <a:ext cx="9152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61636" y="0"/>
            <a:ext cx="6820728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9" name="Picture 9" descr="E:\Com ICA\Chartes graphiques\LOGO ICA\2018 LOGO ICA RETENU\Valise-Logo-ICA\Valise-Logo-ICA\LOGO sans baseline\Logo-ICA-simple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4299" cy="89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8" y="266942"/>
            <a:ext cx="505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95977" y="6418144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222C62E-70FE-458D-B7E8-8857CF3BBE67}" type="datetime1">
              <a:rPr lang="fr-FR" smtClean="0"/>
              <a:t>08/04/2019</a:t>
            </a:fld>
            <a:endParaRPr lang="fr-FR"/>
          </a:p>
        </p:txBody>
      </p:sp>
      <p:sp>
        <p:nvSpPr>
          <p:cNvPr id="2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804154" y="6418144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9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Titre 2</a:t>
            </a:r>
          </a:p>
          <a:p>
            <a:pPr lvl="2"/>
            <a:r>
              <a:rPr lang="fr-FR" dirty="0" smtClean="0"/>
              <a:t>Titre 3</a:t>
            </a:r>
          </a:p>
          <a:p>
            <a:pPr lvl="3"/>
            <a:r>
              <a:rPr lang="fr-FR" dirty="0" smtClean="0"/>
              <a:t>Titre 4</a:t>
            </a:r>
          </a:p>
          <a:p>
            <a:pPr lvl="4"/>
            <a:r>
              <a:rPr lang="fr-FR" dirty="0" smtClean="0"/>
              <a:t>Titre 5</a:t>
            </a:r>
          </a:p>
          <a:p>
            <a:pPr lvl="5"/>
            <a:r>
              <a:rPr lang="fr-FR" smtClean="0"/>
              <a:t>Titre 6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0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ICA">
      <a:dk1>
        <a:sysClr val="windowText" lastClr="000000"/>
      </a:dk1>
      <a:lt1>
        <a:sysClr val="window" lastClr="FFFFFF"/>
      </a:lt1>
      <a:dk2>
        <a:srgbClr val="E1201C"/>
      </a:dk2>
      <a:lt2>
        <a:srgbClr val="EEECE1"/>
      </a:lt2>
      <a:accent1>
        <a:srgbClr val="E75417"/>
      </a:accent1>
      <a:accent2>
        <a:srgbClr val="262626"/>
      </a:accent2>
      <a:accent3>
        <a:srgbClr val="3F3F3F"/>
      </a:accent3>
      <a:accent4>
        <a:srgbClr val="595959"/>
      </a:accent4>
      <a:accent5>
        <a:srgbClr val="7F7F7F"/>
      </a:accent5>
      <a:accent6>
        <a:srgbClr val="C00000"/>
      </a:accent6>
      <a:hlink>
        <a:srgbClr val="E36C0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Titre</vt:lpstr>
      <vt:lpstr>Titre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</dc:creator>
  <cp:lastModifiedBy>Nicolas Laurien</cp:lastModifiedBy>
  <cp:revision>25</cp:revision>
  <dcterms:created xsi:type="dcterms:W3CDTF">2018-06-28T10:25:33Z</dcterms:created>
  <dcterms:modified xsi:type="dcterms:W3CDTF">2019-04-08T05:51:41Z</dcterms:modified>
</cp:coreProperties>
</file>