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90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77FA-C23B-4497-B727-F51A8FB0D71D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F6F2-7C5F-4105-BBCD-FAF5ADEA6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00" y="0"/>
            <a:ext cx="12204000" cy="68578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910297" y="6381996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90" y="6381328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23" y="6381328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61" y="6381328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52" y="6381328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74" y="6381328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5A86311B-CDF3-40B3-8E03-F2720E618C41}" type="datetime1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5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2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CDFA8A76-EF3A-4873-B640-804CC8290761}" type="datetime1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5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A41CD234-0718-46CC-960E-BD439439AA62}" type="datetime1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19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00" y="0"/>
            <a:ext cx="12204000" cy="68578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15503482-7E0B-4152-81BB-10242FC48C74}" type="datetime1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7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1F9DE576-9FA9-488D-A7E1-DBD6623D1920}" type="datetime1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4912C82A-BF60-469E-BA90-7341AA576DE6}" type="datetime1">
              <a:rPr lang="fr-FR" smtClean="0"/>
              <a:t>15/05/2019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8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8530C69D-5099-4B5D-B3E4-C02FADE4F6AE}" type="datetime1">
              <a:rPr lang="fr-FR" smtClean="0"/>
              <a:t>15/05/2019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4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51851FF9-3B59-43FD-A3AB-B7EDC262E794}" type="datetime1">
              <a:rPr lang="fr-FR" smtClean="0"/>
              <a:t>15/05/2019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3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F97F24F0-1B5F-4B2A-A39C-CA451305BB91}" type="datetime1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927969" y="6453341"/>
            <a:ext cx="1261931" cy="365125"/>
          </a:xfrm>
          <a:prstGeom prst="rect">
            <a:avLst/>
          </a:prstGeom>
        </p:spPr>
        <p:txBody>
          <a:bodyPr/>
          <a:lstStyle/>
          <a:p>
            <a:fld id="{A4D21B7D-3F57-44A3-BDD0-C6663F7470D6}" type="datetime1">
              <a:rPr lang="fr-FR" smtClean="0"/>
              <a:t>15/05/2019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050056" y="6453341"/>
            <a:ext cx="576064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‹N°›</a:t>
            </a:fld>
            <a:endParaRPr lang="fr-FR"/>
          </a:p>
        </p:txBody>
      </p:sp>
      <p:pic>
        <p:nvPicPr>
          <p:cNvPr id="26" name="Picture 2" descr="K:\Com ICA\Chartes graphiques\Powerpoint-ICA\Powerpoint-ICA\Elements\IMT_MinesAlbi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27" t="15115" r="9337" b="15432"/>
          <a:stretch/>
        </p:blipFill>
        <p:spPr bwMode="auto">
          <a:xfrm>
            <a:off x="3" y="6457374"/>
            <a:ext cx="851273" cy="3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K:\Com ICA\Chartes graphiques\Powerpoint-ICA\Powerpoint-ICA\Elements\logo-INSA.png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40" y="6456706"/>
            <a:ext cx="707613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K:\Com ICA\Chartes graphiques\Powerpoint-ICA\Powerpoint-ICA\Elements\supaero.png"/>
          <p:cNvPicPr>
            <a:picLocks noChangeAspect="1" noChangeArrowheads="1"/>
          </p:cNvPicPr>
          <p:nvPr userDrawn="1"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7" y="6456706"/>
            <a:ext cx="630218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K:\Com ICA\Chartes graphiques\Powerpoint-ICA\Powerpoint-ICA\Elements\logo-UTPS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9" y="6456706"/>
            <a:ext cx="1149871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K:\Com ICA\Chartes graphiques\Powerpoint-ICA\Powerpoint-ICA\Elements\logo-cnrs-blanc.png"/>
          <p:cNvPicPr>
            <a:picLocks noChangeAspect="1" noChangeArrowheads="1"/>
          </p:cNvPicPr>
          <p:nvPr userDrawn="1"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34" y="6456706"/>
            <a:ext cx="392504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K:\Com ICA\Chartes graphiques\Powerpoint-ICA\Powerpoint-ICA\Elements\logo-uf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1" y="6456706"/>
            <a:ext cx="729726" cy="38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om ICA\Chartes graphiques\papier-ICA\Dossier-papier-ICA\Dossier-papier-ICA\Links\Fond-lettre-ica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9" y="0"/>
            <a:ext cx="122037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48848" y="0"/>
            <a:ext cx="909430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9" name="Picture 9" descr="E:\Com ICA\Chartes graphiques\LOGO ICA\2018 LOGO ICA RETENU\Valise-Logo-ICA\Valise-Logo-ICA\LOGO sans baseline\Logo-ICA-simpl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48847" cy="108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980733"/>
            <a:ext cx="109728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72599" y="266943"/>
            <a:ext cx="67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B2A9C8-05E7-4710-9C14-BAEA29FBAC3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927969" y="6418149"/>
            <a:ext cx="12619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222C62E-70FE-458D-B7E8-8857CF3BBE67}" type="datetime1">
              <a:rPr lang="fr-FR" smtClean="0"/>
              <a:t>15/05/2019</a:t>
            </a:fld>
            <a:endParaRPr lang="fr-FR"/>
          </a:p>
        </p:txBody>
      </p:sp>
      <p:sp>
        <p:nvSpPr>
          <p:cNvPr id="2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072205" y="6418149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9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Titre 2</a:t>
            </a:r>
          </a:p>
          <a:p>
            <a:pPr lvl="2"/>
            <a:r>
              <a:rPr lang="fr-FR" dirty="0" smtClean="0"/>
              <a:t>Titre 3</a:t>
            </a:r>
          </a:p>
          <a:p>
            <a:pPr lvl="3"/>
            <a:r>
              <a:rPr lang="fr-FR" dirty="0" smtClean="0"/>
              <a:t>Titre 4</a:t>
            </a:r>
          </a:p>
          <a:p>
            <a:pPr lvl="4"/>
            <a:r>
              <a:rPr lang="fr-FR" dirty="0" smtClean="0"/>
              <a:t>Titre 5</a:t>
            </a:r>
          </a:p>
          <a:p>
            <a:pPr lvl="5"/>
            <a:r>
              <a:rPr lang="fr-FR" smtClean="0"/>
              <a:t>Titre 6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D234-0718-46CC-960E-BD439439AA62}" type="datetime1">
              <a:rPr lang="fr-FR" smtClean="0"/>
              <a:t>15/05/2019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A9C8-05E7-4710-9C14-BAEA29FBAC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CA">
      <a:dk1>
        <a:sysClr val="windowText" lastClr="000000"/>
      </a:dk1>
      <a:lt1>
        <a:sysClr val="window" lastClr="FFFFFF"/>
      </a:lt1>
      <a:dk2>
        <a:srgbClr val="E1201C"/>
      </a:dk2>
      <a:lt2>
        <a:srgbClr val="EEECE1"/>
      </a:lt2>
      <a:accent1>
        <a:srgbClr val="E75417"/>
      </a:accent1>
      <a:accent2>
        <a:srgbClr val="262626"/>
      </a:accent2>
      <a:accent3>
        <a:srgbClr val="3F3F3F"/>
      </a:accent3>
      <a:accent4>
        <a:srgbClr val="595959"/>
      </a:accent4>
      <a:accent5>
        <a:srgbClr val="7F7F7F"/>
      </a:accent5>
      <a:accent6>
        <a:srgbClr val="C00000"/>
      </a:accent6>
      <a:hlink>
        <a:srgbClr val="E36C09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Titre</vt:lpstr>
      <vt:lpstr>Titre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</dc:creator>
  <cp:lastModifiedBy>Raphaël</cp:lastModifiedBy>
  <cp:revision>30</cp:revision>
  <dcterms:created xsi:type="dcterms:W3CDTF">2018-06-28T10:25:33Z</dcterms:created>
  <dcterms:modified xsi:type="dcterms:W3CDTF">2019-05-15T11:38:29Z</dcterms:modified>
</cp:coreProperties>
</file>