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561263" cy="3563938"/>
  <p:notesSz cx="6858000" cy="9144000"/>
  <p:defaultTextStyle>
    <a:defPPr>
      <a:defRPr lang="fr-FR"/>
    </a:defPPr>
    <a:lvl1pPr marL="0" algn="l" defTabSz="6354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17738" algn="l" defTabSz="6354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35481" algn="l" defTabSz="6354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53222" algn="l" defTabSz="6354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70963" algn="l" defTabSz="6354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88703" algn="l" defTabSz="6354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06444" algn="l" defTabSz="6354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24185" algn="l" defTabSz="6354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41925" algn="l" defTabSz="6354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44" y="-720"/>
      </p:cViewPr>
      <p:guideLst>
        <p:guide orient="horz" pos="1123"/>
        <p:guide pos="2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099" y="1107131"/>
            <a:ext cx="6427074" cy="763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193" y="2019565"/>
            <a:ext cx="5292887" cy="9107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7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3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8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06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4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8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7013" y="63525"/>
            <a:ext cx="360997" cy="13571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0080" y="63525"/>
            <a:ext cx="960908" cy="13571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0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4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293" y="2290161"/>
            <a:ext cx="6427074" cy="70783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293" y="1510549"/>
            <a:ext cx="6427074" cy="77961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177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354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532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709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887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9064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2241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5419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1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80" y="371245"/>
            <a:ext cx="660296" cy="10493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66395" y="371245"/>
            <a:ext cx="661610" cy="10493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3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68" y="142724"/>
            <a:ext cx="6805137" cy="59399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064" y="797761"/>
            <a:ext cx="3340872" cy="3324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17738" indent="0">
              <a:buNone/>
              <a:defRPr sz="1300" b="1"/>
            </a:lvl2pPr>
            <a:lvl3pPr marL="635481" indent="0">
              <a:buNone/>
              <a:defRPr sz="1300" b="1"/>
            </a:lvl3pPr>
            <a:lvl4pPr marL="953222" indent="0">
              <a:buNone/>
              <a:defRPr sz="1100" b="1"/>
            </a:lvl4pPr>
            <a:lvl5pPr marL="1270963" indent="0">
              <a:buNone/>
              <a:defRPr sz="1100" b="1"/>
            </a:lvl5pPr>
            <a:lvl6pPr marL="1588703" indent="0">
              <a:buNone/>
              <a:defRPr sz="1100" b="1"/>
            </a:lvl6pPr>
            <a:lvl7pPr marL="1906444" indent="0">
              <a:buNone/>
              <a:defRPr sz="1100" b="1"/>
            </a:lvl7pPr>
            <a:lvl8pPr marL="2224185" indent="0">
              <a:buNone/>
              <a:defRPr sz="1100" b="1"/>
            </a:lvl8pPr>
            <a:lvl9pPr marL="2541925" indent="0">
              <a:buNone/>
              <a:defRPr sz="1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064" y="1130232"/>
            <a:ext cx="3340872" cy="2053389"/>
          </a:xfrm>
        </p:spPr>
        <p:txBody>
          <a:bodyPr/>
          <a:lstStyle>
            <a:lvl1pPr>
              <a:defRPr sz="18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022" y="797761"/>
            <a:ext cx="3342183" cy="3324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17738" indent="0">
              <a:buNone/>
              <a:defRPr sz="1300" b="1"/>
            </a:lvl2pPr>
            <a:lvl3pPr marL="635481" indent="0">
              <a:buNone/>
              <a:defRPr sz="1300" b="1"/>
            </a:lvl3pPr>
            <a:lvl4pPr marL="953222" indent="0">
              <a:buNone/>
              <a:defRPr sz="1100" b="1"/>
            </a:lvl4pPr>
            <a:lvl5pPr marL="1270963" indent="0">
              <a:buNone/>
              <a:defRPr sz="1100" b="1"/>
            </a:lvl5pPr>
            <a:lvl6pPr marL="1588703" indent="0">
              <a:buNone/>
              <a:defRPr sz="1100" b="1"/>
            </a:lvl6pPr>
            <a:lvl7pPr marL="1906444" indent="0">
              <a:buNone/>
              <a:defRPr sz="1100" b="1"/>
            </a:lvl7pPr>
            <a:lvl8pPr marL="2224185" indent="0">
              <a:buNone/>
              <a:defRPr sz="1100" b="1"/>
            </a:lvl8pPr>
            <a:lvl9pPr marL="2541925" indent="0">
              <a:buNone/>
              <a:defRPr sz="1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022" y="1130232"/>
            <a:ext cx="3342183" cy="2053389"/>
          </a:xfrm>
        </p:spPr>
        <p:txBody>
          <a:bodyPr/>
          <a:lstStyle>
            <a:lvl1pPr>
              <a:defRPr sz="18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23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67" y="141900"/>
            <a:ext cx="2487603" cy="60389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248" y="141897"/>
            <a:ext cx="4226958" cy="304172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067" y="745790"/>
            <a:ext cx="2487603" cy="2437833"/>
          </a:xfrm>
        </p:spPr>
        <p:txBody>
          <a:bodyPr/>
          <a:lstStyle>
            <a:lvl1pPr marL="0" indent="0">
              <a:buNone/>
              <a:defRPr sz="900"/>
            </a:lvl1pPr>
            <a:lvl2pPr marL="317738" indent="0">
              <a:buNone/>
              <a:defRPr sz="900"/>
            </a:lvl2pPr>
            <a:lvl3pPr marL="635481" indent="0">
              <a:buNone/>
              <a:defRPr sz="700"/>
            </a:lvl3pPr>
            <a:lvl4pPr marL="953222" indent="0">
              <a:buNone/>
              <a:defRPr sz="700"/>
            </a:lvl4pPr>
            <a:lvl5pPr marL="1270963" indent="0">
              <a:buNone/>
              <a:defRPr sz="700"/>
            </a:lvl5pPr>
            <a:lvl6pPr marL="1588703" indent="0">
              <a:buNone/>
              <a:defRPr sz="700"/>
            </a:lvl6pPr>
            <a:lvl7pPr marL="1906444" indent="0">
              <a:buNone/>
              <a:defRPr sz="700"/>
            </a:lvl7pPr>
            <a:lvl8pPr marL="2224185" indent="0">
              <a:buNone/>
              <a:defRPr sz="700"/>
            </a:lvl8pPr>
            <a:lvl9pPr marL="2541925" indent="0">
              <a:buNone/>
              <a:defRPr sz="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49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061" y="2494758"/>
            <a:ext cx="4536758" cy="29452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482061" y="318446"/>
            <a:ext cx="4536758" cy="2138363"/>
          </a:xfrm>
        </p:spPr>
        <p:txBody>
          <a:bodyPr/>
          <a:lstStyle>
            <a:lvl1pPr marL="0" indent="0">
              <a:buNone/>
              <a:defRPr sz="2200"/>
            </a:lvl1pPr>
            <a:lvl2pPr marL="317738" indent="0">
              <a:buNone/>
              <a:defRPr sz="2000"/>
            </a:lvl2pPr>
            <a:lvl3pPr marL="635481" indent="0">
              <a:buNone/>
              <a:defRPr sz="1800"/>
            </a:lvl3pPr>
            <a:lvl4pPr marL="953222" indent="0">
              <a:buNone/>
              <a:defRPr sz="1300"/>
            </a:lvl4pPr>
            <a:lvl5pPr marL="1270963" indent="0">
              <a:buNone/>
              <a:defRPr sz="1300"/>
            </a:lvl5pPr>
            <a:lvl6pPr marL="1588703" indent="0">
              <a:buNone/>
              <a:defRPr sz="1300"/>
            </a:lvl6pPr>
            <a:lvl7pPr marL="1906444" indent="0">
              <a:buNone/>
              <a:defRPr sz="1300"/>
            </a:lvl7pPr>
            <a:lvl8pPr marL="2224185" indent="0">
              <a:buNone/>
              <a:defRPr sz="1300"/>
            </a:lvl8pPr>
            <a:lvl9pPr marL="2541925" indent="0">
              <a:buNone/>
              <a:defRPr sz="13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061" y="2789278"/>
            <a:ext cx="4536758" cy="418268"/>
          </a:xfrm>
        </p:spPr>
        <p:txBody>
          <a:bodyPr/>
          <a:lstStyle>
            <a:lvl1pPr marL="0" indent="0">
              <a:buNone/>
              <a:defRPr sz="900"/>
            </a:lvl1pPr>
            <a:lvl2pPr marL="317738" indent="0">
              <a:buNone/>
              <a:defRPr sz="900"/>
            </a:lvl2pPr>
            <a:lvl3pPr marL="635481" indent="0">
              <a:buNone/>
              <a:defRPr sz="700"/>
            </a:lvl3pPr>
            <a:lvl4pPr marL="953222" indent="0">
              <a:buNone/>
              <a:defRPr sz="700"/>
            </a:lvl4pPr>
            <a:lvl5pPr marL="1270963" indent="0">
              <a:buNone/>
              <a:defRPr sz="700"/>
            </a:lvl5pPr>
            <a:lvl6pPr marL="1588703" indent="0">
              <a:buNone/>
              <a:defRPr sz="700"/>
            </a:lvl6pPr>
            <a:lvl7pPr marL="1906444" indent="0">
              <a:buNone/>
              <a:defRPr sz="700"/>
            </a:lvl7pPr>
            <a:lvl8pPr marL="2224185" indent="0">
              <a:buNone/>
              <a:defRPr sz="700"/>
            </a:lvl8pPr>
            <a:lvl9pPr marL="2541925" indent="0">
              <a:buNone/>
              <a:defRPr sz="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98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068" y="142724"/>
            <a:ext cx="6805137" cy="593990"/>
          </a:xfrm>
          <a:prstGeom prst="rect">
            <a:avLst/>
          </a:prstGeom>
        </p:spPr>
        <p:txBody>
          <a:bodyPr vert="horz" lIns="63549" tIns="31774" rIns="63549" bIns="31774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068" y="831586"/>
            <a:ext cx="6805137" cy="2352034"/>
          </a:xfrm>
          <a:prstGeom prst="rect">
            <a:avLst/>
          </a:prstGeom>
        </p:spPr>
        <p:txBody>
          <a:bodyPr vert="horz" lIns="63549" tIns="31774" rIns="63549" bIns="31774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063" y="3303246"/>
            <a:ext cx="1764296" cy="189747"/>
          </a:xfrm>
          <a:prstGeom prst="rect">
            <a:avLst/>
          </a:prstGeom>
        </p:spPr>
        <p:txBody>
          <a:bodyPr vert="horz" lIns="63549" tIns="31774" rIns="63549" bIns="3177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B609-C6C3-43CF-BF29-0AB930E46081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431" y="3303246"/>
            <a:ext cx="2394401" cy="189747"/>
          </a:xfrm>
          <a:prstGeom prst="rect">
            <a:avLst/>
          </a:prstGeom>
        </p:spPr>
        <p:txBody>
          <a:bodyPr vert="horz" lIns="63549" tIns="31774" rIns="63549" bIns="3177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18906" y="3303246"/>
            <a:ext cx="1764296" cy="189747"/>
          </a:xfrm>
          <a:prstGeom prst="rect">
            <a:avLst/>
          </a:prstGeom>
        </p:spPr>
        <p:txBody>
          <a:bodyPr vert="horz" lIns="63549" tIns="31774" rIns="63549" bIns="3177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991C-5173-4B41-94B5-CC29462EF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8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5481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305" indent="-238305" algn="l" defTabSz="635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6328" indent="-198587" algn="l" defTabSz="635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4351" indent="-158869" algn="l" defTabSz="635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12093" indent="-158869" algn="l" defTabSz="635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29832" indent="-158869" algn="l" defTabSz="635481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47573" indent="-158869" algn="l" defTabSz="635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65313" indent="-158869" algn="l" defTabSz="635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83054" indent="-158869" algn="l" defTabSz="635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797" indent="-158869" algn="l" defTabSz="635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3548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7738" algn="l" defTabSz="63548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5481" algn="l" defTabSz="63548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3222" algn="l" defTabSz="63548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70963" algn="l" defTabSz="63548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8703" algn="l" defTabSz="63548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6444" algn="l" defTabSz="63548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24185" algn="l" defTabSz="63548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1925" algn="l" defTabSz="63548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19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19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Fond-lettre-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" y="-372"/>
            <a:ext cx="7560913" cy="35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 de texte 2"/>
          <p:cNvSpPr txBox="1">
            <a:spLocks noChangeArrowheads="1"/>
          </p:cNvSpPr>
          <p:nvPr/>
        </p:nvSpPr>
        <p:spPr bwMode="auto">
          <a:xfrm>
            <a:off x="3113037" y="3158293"/>
            <a:ext cx="4302883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  <a:spAutoFit/>
          </a:bodyPr>
          <a:lstStyle/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Université de Toulouse, Institut Clément Ader (ICA</a:t>
            </a:r>
            <a:r>
              <a:rPr lang="fr-FR" altLang="fr-FR" sz="700" spc="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) - CNRS </a:t>
            </a: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UMR 5312, INSA – UPS – ISAE - Mines Albi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3 rue Caroline Aigle, 31400 Toulouse, </a:t>
            </a:r>
            <a:r>
              <a:rPr lang="fr-FR" altLang="fr-FR" sz="700" spc="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France </a:t>
            </a: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/ http://institut-clement-ader.org/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700" spc="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Livraisons </a:t>
            </a: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: +</a:t>
            </a:r>
            <a:r>
              <a:rPr lang="fr-FR" altLang="fr-FR" sz="700" spc="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33.(0)5.61.17.10.07 - Fax </a:t>
            </a: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: +</a:t>
            </a:r>
            <a:r>
              <a:rPr lang="fr-FR" altLang="fr-FR" sz="700" spc="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33.(0)5.61.17.10.80</a:t>
            </a:r>
            <a:endParaRPr lang="fr-FR" altLang="fr-FR" sz="700" spc="60" dirty="0">
              <a:solidFill>
                <a:schemeClr val="tx1">
                  <a:lumMod val="85000"/>
                  <a:lumOff val="15000"/>
                </a:schemeClr>
              </a:solidFill>
              <a:latin typeface="Champagne &amp; Limousines" pitchFamily="34" charset="0"/>
              <a:ea typeface="Champagne &amp; Limousines" panose="020B0502020202020204" pitchFamily="34" charset="0"/>
              <a:cs typeface="Times New Roman" pitchFamily="18" charset="0"/>
            </a:endParaRPr>
          </a:p>
        </p:txBody>
      </p:sp>
      <p:pic>
        <p:nvPicPr>
          <p:cNvPr id="59" name="Image 2" descr="Logo-ICA-si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6"/>
            <a:ext cx="1132840" cy="7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0" y="136270"/>
            <a:ext cx="184720" cy="18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5" tIns="45717" rIns="91435" bIns="45717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61" name="Picture 5" descr="K:\Com ICA\Chartes graphiques\Powerpoint-ICA\Powerpoint-ICA\Elements\logo-UTPS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65" y="3276039"/>
            <a:ext cx="54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K:\Com ICA\Chartes graphiques\Powerpoint-ICA\Powerpoint-ICA\Elements\logo-cnrs-blanc.png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07" y="3276039"/>
            <a:ext cx="183673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 de texte 2"/>
          <p:cNvSpPr txBox="1">
            <a:spLocks noChangeArrowheads="1"/>
          </p:cNvSpPr>
          <p:nvPr/>
        </p:nvSpPr>
        <p:spPr bwMode="auto">
          <a:xfrm>
            <a:off x="1089089" y="0"/>
            <a:ext cx="3064510" cy="7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  <a:spAutoFit/>
          </a:bodyPr>
          <a:lstStyle/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Times New Roman" pitchFamily="18" charset="0"/>
                <a:cs typeface="Times New Roman" pitchFamily="18" charset="0"/>
              </a:rPr>
              <a:t>Prénom NOM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Titre 1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Titre 2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Titre 3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Titre 4</a:t>
            </a:r>
          </a:p>
        </p:txBody>
      </p:sp>
      <p:pic>
        <p:nvPicPr>
          <p:cNvPr id="64" name="Picture 12" descr="C:\Users\Philippe\Desktop\Plan com CODIR\fix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31" y="256938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4" descr="C:\Users\Philippe\Desktop\Plan com CODIR\portab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73" y="95688"/>
            <a:ext cx="61716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5" descr="C:\Users\Philippe\Desktop\Plan com CODIR\web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31" y="579438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6" descr="C:\Users\Philippe\Desktop\Plan com CODIR\mai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56" y="418188"/>
            <a:ext cx="14175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507565" y="0"/>
            <a:ext cx="1517315" cy="246215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r>
              <a:rPr lang="fr-FR" altLang="fr-F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+33.X.XX.XX.XX.XX</a:t>
            </a:r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66735" y="510843"/>
            <a:ext cx="4362305" cy="246215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r>
              <a:rPr lang="fr-FR" alt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http://</a:t>
            </a:r>
            <a:r>
              <a:rPr lang="fr-FR" altLang="fr-F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institut-clement-ader.org/author/pnnnnnnnnnn</a:t>
            </a:r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11184" y="333995"/>
            <a:ext cx="1950576" cy="246215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r>
              <a:rPr lang="fr-F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xxxxxxxxx.xxxxxxxx@xxxx.xxx</a:t>
            </a:r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2" name="Picture 2" descr="K:\Com ICA\Chartes graphiques\Powerpoint-ICA\Powerpoint-ICA\Elements\IMT_MinesAlbi_Logo.png"/>
          <p:cNvPicPr>
            <a:picLocks noChangeAspect="1" noChangeArrowheads="1"/>
          </p:cNvPicPr>
          <p:nvPr/>
        </p:nvPicPr>
        <p:blipFill rotWithShape="1"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145342" y="3276039"/>
            <a:ext cx="400716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K:\Com ICA\Chartes graphiques\Powerpoint-ICA\Powerpoint-ICA\Elements\supaero.png"/>
          <p:cNvPicPr>
            <a:picLocks noChangeAspect="1" noChangeArrowheads="1"/>
          </p:cNvPicPr>
          <p:nvPr/>
        </p:nvPicPr>
        <p:blipFill>
          <a:blip r:embed="rId1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20" y="3276039"/>
            <a:ext cx="296703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" descr="K:\Com ICA\Chartes graphiques\Powerpoint-ICA\Powerpoint-ICA\Elements\logo-uf.png"/>
          <p:cNvPicPr>
            <a:picLocks noChangeAspect="1" noChangeArrowheads="1"/>
          </p:cNvPicPr>
          <p:nvPr/>
        </p:nvPicPr>
        <p:blipFill>
          <a:blip r:embed="rId1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22" y="3276039"/>
            <a:ext cx="341773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K:\Com ICA\Chartes graphiques\Powerpoint-ICA\Powerpoint-ICA\Elements\logo-INSA.png"/>
          <p:cNvPicPr>
            <a:picLocks noChangeAspect="1" noChangeArrowheads="1"/>
          </p:cNvPicPr>
          <p:nvPr/>
        </p:nvPicPr>
        <p:blipFill>
          <a:blip r:embed="rId1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0" y="3276039"/>
            <a:ext cx="332778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4512645" y="177800"/>
            <a:ext cx="1517315" cy="246215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r>
              <a:rPr lang="fr-FR" altLang="fr-F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+33.X.XX.XX.XX.XX</a:t>
            </a:r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Fond-lettre-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" y="-372"/>
            <a:ext cx="7560913" cy="35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 de texte 2"/>
          <p:cNvSpPr txBox="1">
            <a:spLocks noChangeArrowheads="1"/>
          </p:cNvSpPr>
          <p:nvPr/>
        </p:nvSpPr>
        <p:spPr bwMode="auto">
          <a:xfrm>
            <a:off x="3113037" y="3158293"/>
            <a:ext cx="4302883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  <a:spAutoFit/>
          </a:bodyPr>
          <a:lstStyle/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Université de Toulouse, Institut Clément Ader (ICA</a:t>
            </a:r>
            <a:r>
              <a:rPr lang="fr-FR" altLang="fr-FR" sz="700" spc="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) - CNRS </a:t>
            </a: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UMR 5312, INSA – UPS – ISAE - Mines Albi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3 rue Caroline Aigle, 31400 Toulouse, </a:t>
            </a:r>
            <a:r>
              <a:rPr lang="fr-FR" altLang="fr-FR" sz="700" spc="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France </a:t>
            </a: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/ http://institut-clement-ader.org/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700" spc="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Livraisons </a:t>
            </a: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: +</a:t>
            </a:r>
            <a:r>
              <a:rPr lang="fr-FR" altLang="fr-FR" sz="700" spc="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33.(0)5.61.17.10.07 - Fax </a:t>
            </a:r>
            <a:r>
              <a:rPr lang="fr-FR" altLang="fr-FR" sz="7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: +</a:t>
            </a:r>
            <a:r>
              <a:rPr lang="fr-FR" altLang="fr-FR" sz="700" spc="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Champagne &amp; Limousines" panose="020B0502020202020204" pitchFamily="34" charset="0"/>
                <a:cs typeface="Times New Roman" pitchFamily="18" charset="0"/>
              </a:rPr>
              <a:t>33.(0)5.61.17.10.80</a:t>
            </a:r>
            <a:endParaRPr lang="fr-FR" altLang="fr-FR" sz="700" spc="60" dirty="0">
              <a:solidFill>
                <a:schemeClr val="tx1">
                  <a:lumMod val="85000"/>
                  <a:lumOff val="15000"/>
                </a:schemeClr>
              </a:solidFill>
              <a:latin typeface="Champagne &amp; Limousines" pitchFamily="34" charset="0"/>
              <a:ea typeface="Champagne &amp; Limousines" panose="020B0502020202020204" pitchFamily="34" charset="0"/>
              <a:cs typeface="Times New Roman" pitchFamily="18" charset="0"/>
            </a:endParaRPr>
          </a:p>
        </p:txBody>
      </p:sp>
      <p:pic>
        <p:nvPicPr>
          <p:cNvPr id="59" name="Image 2" descr="Logo-ICA-si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6"/>
            <a:ext cx="1132840" cy="7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0" y="136270"/>
            <a:ext cx="184720" cy="18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5" tIns="45717" rIns="91435" bIns="45717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61" name="Picture 5" descr="K:\Com ICA\Chartes graphiques\Powerpoint-ICA\Powerpoint-ICA\Elements\logo-UTPS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65" y="3276039"/>
            <a:ext cx="54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K:\Com ICA\Chartes graphiques\Powerpoint-ICA\Powerpoint-ICA\Elements\logo-cnrs-blanc.png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07" y="3276039"/>
            <a:ext cx="183673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 de texte 2"/>
          <p:cNvSpPr txBox="1">
            <a:spLocks noChangeArrowheads="1"/>
          </p:cNvSpPr>
          <p:nvPr/>
        </p:nvSpPr>
        <p:spPr bwMode="auto">
          <a:xfrm>
            <a:off x="1089089" y="0"/>
            <a:ext cx="3064510" cy="7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  <a:spAutoFit/>
          </a:bodyPr>
          <a:lstStyle/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ea typeface="Times New Roman" pitchFamily="18" charset="0"/>
                <a:cs typeface="Times New Roman" pitchFamily="18" charset="0"/>
              </a:rPr>
              <a:t>Prénom NOM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Titre 1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Titre 2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Titre 3</a:t>
            </a:r>
          </a:p>
          <a:p>
            <a:pPr defTabSz="914352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Titre 4</a:t>
            </a:r>
          </a:p>
        </p:txBody>
      </p:sp>
      <p:pic>
        <p:nvPicPr>
          <p:cNvPr id="64" name="Picture 12" descr="C:\Users\Philippe\Desktop\Plan com CODIR\fix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31" y="256938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4" descr="C:\Users\Philippe\Desktop\Plan com CODIR\portab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73" y="95688"/>
            <a:ext cx="61716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5" descr="C:\Users\Philippe\Desktop\Plan com CODIR\web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31" y="579438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6" descr="C:\Users\Philippe\Desktop\Plan com CODIR\mai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56" y="418188"/>
            <a:ext cx="14175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507565" y="0"/>
            <a:ext cx="1517315" cy="246215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r>
              <a:rPr lang="fr-FR" altLang="fr-F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+33.X.XX.XX.XX.XX</a:t>
            </a:r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66735" y="510843"/>
            <a:ext cx="4362305" cy="246215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r>
              <a:rPr lang="fr-FR" alt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http://</a:t>
            </a:r>
            <a:r>
              <a:rPr lang="fr-FR" altLang="fr-F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institut-clement-ader.org/author/pnnnnnnnnnn</a:t>
            </a:r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11184" y="333995"/>
            <a:ext cx="1950576" cy="246215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r>
              <a:rPr lang="fr-F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xxxxxxxxx.xxxxxxxx@xxxx.xxx</a:t>
            </a:r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2" name="Picture 2" descr="K:\Com ICA\Chartes graphiques\Powerpoint-ICA\Powerpoint-ICA\Elements\IMT_MinesAlbi_Logo.png"/>
          <p:cNvPicPr>
            <a:picLocks noChangeAspect="1" noChangeArrowheads="1"/>
          </p:cNvPicPr>
          <p:nvPr/>
        </p:nvPicPr>
        <p:blipFill rotWithShape="1"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145342" y="3276039"/>
            <a:ext cx="400716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K:\Com ICA\Chartes graphiques\Powerpoint-ICA\Powerpoint-ICA\Elements\supaero.png"/>
          <p:cNvPicPr>
            <a:picLocks noChangeAspect="1" noChangeArrowheads="1"/>
          </p:cNvPicPr>
          <p:nvPr/>
        </p:nvPicPr>
        <p:blipFill>
          <a:blip r:embed="rId1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20" y="3276039"/>
            <a:ext cx="296703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" descr="K:\Com ICA\Chartes graphiques\Powerpoint-ICA\Powerpoint-ICA\Elements\logo-uf.png"/>
          <p:cNvPicPr>
            <a:picLocks noChangeAspect="1" noChangeArrowheads="1"/>
          </p:cNvPicPr>
          <p:nvPr/>
        </p:nvPicPr>
        <p:blipFill>
          <a:blip r:embed="rId1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22" y="3276039"/>
            <a:ext cx="341773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K:\Com ICA\Chartes graphiques\Powerpoint-ICA\Powerpoint-ICA\Elements\logo-INSA.png"/>
          <p:cNvPicPr>
            <a:picLocks noChangeAspect="1" noChangeArrowheads="1"/>
          </p:cNvPicPr>
          <p:nvPr/>
        </p:nvPicPr>
        <p:blipFill>
          <a:blip r:embed="rId1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0" y="3276039"/>
            <a:ext cx="332778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4512645" y="177800"/>
            <a:ext cx="1517315" cy="246215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r>
              <a:rPr lang="fr-FR" altLang="fr-F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hampagne &amp; Limousines" pitchFamily="34" charset="0"/>
                <a:cs typeface="Times New Roman" pitchFamily="18" charset="0"/>
              </a:rPr>
              <a:t>+33.X.XX.XX.XX.XX</a:t>
            </a:r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E:\Plan com CODIR\QRcode labo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37" y="25564"/>
            <a:ext cx="506974" cy="50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136</Words>
  <Application>Microsoft Office PowerPoint</Application>
  <PresentationFormat>Personnalisé</PresentationFormat>
  <Paragraphs>24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Marguerès</dc:creator>
  <cp:lastModifiedBy>Philippe</cp:lastModifiedBy>
  <cp:revision>20</cp:revision>
  <dcterms:created xsi:type="dcterms:W3CDTF">2018-11-15T22:04:40Z</dcterms:created>
  <dcterms:modified xsi:type="dcterms:W3CDTF">2018-11-16T13:32:38Z</dcterms:modified>
</cp:coreProperties>
</file>