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0909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F77FA-C23B-4497-B727-F51A8FB0D71D}" type="datetimeFigureOut">
              <a:rPr lang="fr-FR" smtClean="0"/>
              <a:t>12/11/2018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EF6F2-7C5F-4105-BBCD-FAF5ADEA60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8969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microsoft.com/office/2007/relationships/hdphoto" Target="../media/hdphoto4.wdp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microsoft.com/office/2007/relationships/hdphoto" Target="../media/hdphoto4.wdp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microsoft.com/office/2007/relationships/hdphoto" Target="../media/hdphoto4.wdp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microsoft.com/office/2007/relationships/hdphoto" Target="../media/hdphoto4.wdp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microsoft.com/office/2007/relationships/hdphoto" Target="../media/hdphoto4.wdp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microsoft.com/office/2007/relationships/hdphoto" Target="../media/hdphoto4.wdp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microsoft.com/office/2007/relationships/hdphoto" Target="../media/hdphoto4.wdp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microsoft.com/office/2007/relationships/hdphoto" Target="../media/hdphoto4.wdp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microsoft.com/office/2007/relationships/hdphoto" Target="../media/hdphoto4.wdp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microsoft.com/office/2007/relationships/hdphoto" Target="../media/hdphoto4.wdp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microsoft.com/office/2007/relationships/hdphoto" Target="../media/hdphoto4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3B2A9C8-05E7-4710-9C14-BAEA29FBAC30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7" name="Picture 2" descr="K:\Com ICA\Chartes graphiques\Powerpoint-ICA\Powerpoint-ICA\Elements\IMT_MinesAlbi_Logo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427" t="15115" r="9337" b="15432"/>
          <a:stretch/>
        </p:blipFill>
        <p:spPr bwMode="auto">
          <a:xfrm>
            <a:off x="827282" y="6456706"/>
            <a:ext cx="64114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K:\Com ICA\Chartes graphiques\Powerpoint-ICA\Powerpoint-ICA\Elements\logo-INSA.png"/>
          <p:cNvPicPr>
            <a:picLocks noChangeAspect="1" noChangeArrowheads="1"/>
          </p:cNvPicPr>
          <p:nvPr userDrawn="1"/>
        </p:nvPicPr>
        <p:blipFill>
          <a:blip r:embed="rId4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709" y="6456706"/>
            <a:ext cx="532444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K:\Com ICA\Chartes graphiques\Powerpoint-ICA\Powerpoint-ICA\Elements\supaero.png"/>
          <p:cNvPicPr>
            <a:picLocks noChangeAspect="1" noChangeArrowheads="1"/>
          </p:cNvPicPr>
          <p:nvPr userDrawn="1"/>
        </p:nvPicPr>
        <p:blipFill>
          <a:blip r:embed="rId6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5435" y="6456706"/>
            <a:ext cx="47472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K:\Com ICA\Chartes graphiques\Powerpoint-ICA\Powerpoint-ICA\Elements\logo-UTPS.png"/>
          <p:cNvPicPr>
            <a:picLocks noChangeAspect="1" noChangeArrowheads="1"/>
          </p:cNvPicPr>
          <p:nvPr userDrawn="1"/>
        </p:nvPicPr>
        <p:blipFill>
          <a:blip r:embed="rId8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442" y="6456706"/>
            <a:ext cx="864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K:\Com ICA\Chartes graphiques\Powerpoint-ICA\Powerpoint-ICA\Elements\logo-cnrs-blanc.png"/>
          <p:cNvPicPr>
            <a:picLocks noChangeAspect="1" noChangeArrowheads="1"/>
          </p:cNvPicPr>
          <p:nvPr userDrawn="1"/>
        </p:nvPicPr>
        <p:blipFill>
          <a:blip r:embed="rId10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724" y="6456706"/>
            <a:ext cx="293877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 descr="K:\Com ICA\Chartes graphiques\Powerpoint-ICA\Powerpoint-ICA\Elements\logo-uf.png"/>
          <p:cNvPicPr>
            <a:picLocks noChangeAspect="1" noChangeArrowheads="1"/>
          </p:cNvPicPr>
          <p:nvPr userDrawn="1"/>
        </p:nvPicPr>
        <p:blipFill>
          <a:blip r:embed="rId1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883" y="6456706"/>
            <a:ext cx="54683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385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195977" y="6453336"/>
            <a:ext cx="946448" cy="365125"/>
          </a:xfrm>
          <a:prstGeom prst="rect">
            <a:avLst/>
          </a:prstGeom>
        </p:spPr>
        <p:txBody>
          <a:bodyPr/>
          <a:lstStyle/>
          <a:p>
            <a:fld id="{5A86311B-CDF3-40B3-8E03-F2720E618C41}" type="datetime1">
              <a:rPr lang="fr-FR" smtClean="0"/>
              <a:t>12/11/2018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787542" y="6453336"/>
            <a:ext cx="4320480" cy="365125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Pied de page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A9C8-05E7-4710-9C14-BAEA29FBAC30}" type="slidenum">
              <a:rPr lang="fr-FR" smtClean="0"/>
              <a:t>‹N°›</a:t>
            </a:fld>
            <a:endParaRPr lang="fr-FR"/>
          </a:p>
        </p:txBody>
      </p:sp>
      <p:pic>
        <p:nvPicPr>
          <p:cNvPr id="13" name="Picture 2" descr="K:\Com ICA\Chartes graphiques\Powerpoint-ICA\Powerpoint-ICA\Elements\IMT_MinesAlbi_Logo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427" t="15115" r="9337" b="15432"/>
          <a:stretch/>
        </p:blipFill>
        <p:spPr bwMode="auto">
          <a:xfrm>
            <a:off x="0" y="6456706"/>
            <a:ext cx="64114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K:\Com ICA\Chartes graphiques\Powerpoint-ICA\Powerpoint-ICA\Elements\logo-INSA.png"/>
          <p:cNvPicPr>
            <a:picLocks noChangeAspect="1" noChangeArrowheads="1"/>
          </p:cNvPicPr>
          <p:nvPr userDrawn="1"/>
        </p:nvPicPr>
        <p:blipFill>
          <a:blip r:embed="rId4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76" y="6456706"/>
            <a:ext cx="532444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K:\Com ICA\Chartes graphiques\Powerpoint-ICA\Powerpoint-ICA\Elements\supaero.png"/>
          <p:cNvPicPr>
            <a:picLocks noChangeAspect="1" noChangeArrowheads="1"/>
          </p:cNvPicPr>
          <p:nvPr userDrawn="1"/>
        </p:nvPicPr>
        <p:blipFill>
          <a:blip r:embed="rId6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651" y="6456706"/>
            <a:ext cx="47472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K:\Com ICA\Chartes graphiques\Powerpoint-ICA\Powerpoint-ICA\Elements\logo-UTPS.png"/>
          <p:cNvPicPr>
            <a:picLocks noChangeAspect="1" noChangeArrowheads="1"/>
          </p:cNvPicPr>
          <p:nvPr userDrawn="1"/>
        </p:nvPicPr>
        <p:blipFill>
          <a:blip r:embed="rId8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907" y="6456706"/>
            <a:ext cx="864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K:\Com ICA\Chartes graphiques\Powerpoint-ICA\Powerpoint-ICA\Elements\logo-cnrs-blanc.png"/>
          <p:cNvPicPr>
            <a:picLocks noChangeAspect="1" noChangeArrowheads="1"/>
          </p:cNvPicPr>
          <p:nvPr userDrawn="1"/>
        </p:nvPicPr>
        <p:blipFill>
          <a:blip r:embed="rId10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438" y="6456706"/>
            <a:ext cx="293877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7" descr="K:\Com ICA\Chartes graphiques\Powerpoint-ICA\Powerpoint-ICA\Elements\logo-uf.png"/>
          <p:cNvPicPr>
            <a:picLocks noChangeAspect="1" noChangeArrowheads="1"/>
          </p:cNvPicPr>
          <p:nvPr userDrawn="1"/>
        </p:nvPicPr>
        <p:blipFill>
          <a:blip r:embed="rId1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6456706"/>
            <a:ext cx="54683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823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195977" y="6453336"/>
            <a:ext cx="946448" cy="365125"/>
          </a:xfrm>
          <a:prstGeom prst="rect">
            <a:avLst/>
          </a:prstGeom>
        </p:spPr>
        <p:txBody>
          <a:bodyPr/>
          <a:lstStyle/>
          <a:p>
            <a:fld id="{CDFA8A76-EF3A-4873-B640-804CC8290761}" type="datetime1">
              <a:rPr lang="fr-FR" smtClean="0"/>
              <a:t>12/11/2018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787542" y="6453336"/>
            <a:ext cx="4320480" cy="365125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Pied de page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A9C8-05E7-4710-9C14-BAEA29FBAC30}" type="slidenum">
              <a:rPr lang="fr-FR" smtClean="0"/>
              <a:t>‹N°›</a:t>
            </a:fld>
            <a:endParaRPr lang="fr-FR"/>
          </a:p>
        </p:txBody>
      </p:sp>
      <p:pic>
        <p:nvPicPr>
          <p:cNvPr id="13" name="Picture 2" descr="K:\Com ICA\Chartes graphiques\Powerpoint-ICA\Powerpoint-ICA\Elements\IMT_MinesAlbi_Logo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427" t="15115" r="9337" b="15432"/>
          <a:stretch/>
        </p:blipFill>
        <p:spPr bwMode="auto">
          <a:xfrm>
            <a:off x="0" y="6456706"/>
            <a:ext cx="64114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K:\Com ICA\Chartes graphiques\Powerpoint-ICA\Powerpoint-ICA\Elements\logo-INSA.png"/>
          <p:cNvPicPr>
            <a:picLocks noChangeAspect="1" noChangeArrowheads="1"/>
          </p:cNvPicPr>
          <p:nvPr userDrawn="1"/>
        </p:nvPicPr>
        <p:blipFill>
          <a:blip r:embed="rId4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76" y="6456706"/>
            <a:ext cx="532444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K:\Com ICA\Chartes graphiques\Powerpoint-ICA\Powerpoint-ICA\Elements\supaero.png"/>
          <p:cNvPicPr>
            <a:picLocks noChangeAspect="1" noChangeArrowheads="1"/>
          </p:cNvPicPr>
          <p:nvPr userDrawn="1"/>
        </p:nvPicPr>
        <p:blipFill>
          <a:blip r:embed="rId6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651" y="6456706"/>
            <a:ext cx="47472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K:\Com ICA\Chartes graphiques\Powerpoint-ICA\Powerpoint-ICA\Elements\logo-UTPS.png"/>
          <p:cNvPicPr>
            <a:picLocks noChangeAspect="1" noChangeArrowheads="1"/>
          </p:cNvPicPr>
          <p:nvPr userDrawn="1"/>
        </p:nvPicPr>
        <p:blipFill>
          <a:blip r:embed="rId8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907" y="6456706"/>
            <a:ext cx="864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K:\Com ICA\Chartes graphiques\Powerpoint-ICA\Powerpoint-ICA\Elements\logo-cnrs-blanc.png"/>
          <p:cNvPicPr>
            <a:picLocks noChangeAspect="1" noChangeArrowheads="1"/>
          </p:cNvPicPr>
          <p:nvPr userDrawn="1"/>
        </p:nvPicPr>
        <p:blipFill>
          <a:blip r:embed="rId10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438" y="6456706"/>
            <a:ext cx="293877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7" descr="K:\Com ICA\Chartes graphiques\Powerpoint-ICA\Powerpoint-ICA\Elements\logo-uf.png"/>
          <p:cNvPicPr>
            <a:picLocks noChangeAspect="1" noChangeArrowheads="1"/>
          </p:cNvPicPr>
          <p:nvPr userDrawn="1"/>
        </p:nvPicPr>
        <p:blipFill>
          <a:blip r:embed="rId1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6456706"/>
            <a:ext cx="54683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244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195977" y="6453336"/>
            <a:ext cx="946448" cy="365125"/>
          </a:xfrm>
          <a:prstGeom prst="rect">
            <a:avLst/>
          </a:prstGeom>
        </p:spPr>
        <p:txBody>
          <a:bodyPr/>
          <a:lstStyle/>
          <a:p>
            <a:fld id="{A41CD234-0718-46CC-960E-BD439439AA62}" type="datetime1">
              <a:rPr lang="fr-FR" smtClean="0"/>
              <a:t>12/11/2018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787542" y="6453336"/>
            <a:ext cx="4320480" cy="365125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Pied de page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A9C8-05E7-4710-9C14-BAEA29FBAC30}" type="slidenum">
              <a:rPr lang="fr-FR" smtClean="0"/>
              <a:t>‹N°›</a:t>
            </a:fld>
            <a:endParaRPr lang="fr-FR"/>
          </a:p>
        </p:txBody>
      </p:sp>
      <p:pic>
        <p:nvPicPr>
          <p:cNvPr id="13" name="Picture 2" descr="K:\Com ICA\Chartes graphiques\Powerpoint-ICA\Powerpoint-ICA\Elements\IMT_MinesAlbi_Logo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427" t="15115" r="9337" b="15432"/>
          <a:stretch/>
        </p:blipFill>
        <p:spPr bwMode="auto">
          <a:xfrm>
            <a:off x="0" y="6456706"/>
            <a:ext cx="64114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K:\Com ICA\Chartes graphiques\Powerpoint-ICA\Powerpoint-ICA\Elements\logo-INSA.png"/>
          <p:cNvPicPr>
            <a:picLocks noChangeAspect="1" noChangeArrowheads="1"/>
          </p:cNvPicPr>
          <p:nvPr userDrawn="1"/>
        </p:nvPicPr>
        <p:blipFill>
          <a:blip r:embed="rId4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76" y="6456706"/>
            <a:ext cx="532444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K:\Com ICA\Chartes graphiques\Powerpoint-ICA\Powerpoint-ICA\Elements\supaero.png"/>
          <p:cNvPicPr>
            <a:picLocks noChangeAspect="1" noChangeArrowheads="1"/>
          </p:cNvPicPr>
          <p:nvPr userDrawn="1"/>
        </p:nvPicPr>
        <p:blipFill>
          <a:blip r:embed="rId6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651" y="6456706"/>
            <a:ext cx="47472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K:\Com ICA\Chartes graphiques\Powerpoint-ICA\Powerpoint-ICA\Elements\logo-UTPS.png"/>
          <p:cNvPicPr>
            <a:picLocks noChangeAspect="1" noChangeArrowheads="1"/>
          </p:cNvPicPr>
          <p:nvPr userDrawn="1"/>
        </p:nvPicPr>
        <p:blipFill>
          <a:blip r:embed="rId8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907" y="6456706"/>
            <a:ext cx="864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K:\Com ICA\Chartes graphiques\Powerpoint-ICA\Powerpoint-ICA\Elements\logo-cnrs-blanc.png"/>
          <p:cNvPicPr>
            <a:picLocks noChangeAspect="1" noChangeArrowheads="1"/>
          </p:cNvPicPr>
          <p:nvPr userDrawn="1"/>
        </p:nvPicPr>
        <p:blipFill>
          <a:blip r:embed="rId10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438" y="6456706"/>
            <a:ext cx="293877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7" descr="K:\Com ICA\Chartes graphiques\Powerpoint-ICA\Powerpoint-ICA\Elements\logo-uf.png"/>
          <p:cNvPicPr>
            <a:picLocks noChangeAspect="1" noChangeArrowheads="1"/>
          </p:cNvPicPr>
          <p:nvPr userDrawn="1"/>
        </p:nvPicPr>
        <p:blipFill>
          <a:blip r:embed="rId1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6456706"/>
            <a:ext cx="54683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6482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195977" y="6453336"/>
            <a:ext cx="946448" cy="365125"/>
          </a:xfrm>
          <a:prstGeom prst="rect">
            <a:avLst/>
          </a:prstGeom>
        </p:spPr>
        <p:txBody>
          <a:bodyPr/>
          <a:lstStyle/>
          <a:p>
            <a:fld id="{15503482-7E0B-4152-81BB-10242FC48C74}" type="datetime1">
              <a:rPr lang="fr-FR" smtClean="0"/>
              <a:t>12/11/2018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787542" y="6453336"/>
            <a:ext cx="4320480" cy="365125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Pied de page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A9C8-05E7-4710-9C14-BAEA29FBAC30}" type="slidenum">
              <a:rPr lang="fr-FR" smtClean="0"/>
              <a:t>‹N°›</a:t>
            </a:fld>
            <a:endParaRPr lang="fr-FR"/>
          </a:p>
        </p:txBody>
      </p:sp>
      <p:pic>
        <p:nvPicPr>
          <p:cNvPr id="13" name="Picture 2" descr="K:\Com ICA\Chartes graphiques\Powerpoint-ICA\Powerpoint-ICA\Elements\IMT_MinesAlbi_Logo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427" t="15115" r="9337" b="15432"/>
          <a:stretch/>
        </p:blipFill>
        <p:spPr bwMode="auto">
          <a:xfrm>
            <a:off x="0" y="6456706"/>
            <a:ext cx="64114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K:\Com ICA\Chartes graphiques\Powerpoint-ICA\Powerpoint-ICA\Elements\logo-INSA.png"/>
          <p:cNvPicPr>
            <a:picLocks noChangeAspect="1" noChangeArrowheads="1"/>
          </p:cNvPicPr>
          <p:nvPr userDrawn="1"/>
        </p:nvPicPr>
        <p:blipFill>
          <a:blip r:embed="rId4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76" y="6456706"/>
            <a:ext cx="532444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K:\Com ICA\Chartes graphiques\Powerpoint-ICA\Powerpoint-ICA\Elements\supaero.png"/>
          <p:cNvPicPr>
            <a:picLocks noChangeAspect="1" noChangeArrowheads="1"/>
          </p:cNvPicPr>
          <p:nvPr userDrawn="1"/>
        </p:nvPicPr>
        <p:blipFill>
          <a:blip r:embed="rId6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651" y="6456706"/>
            <a:ext cx="47472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K:\Com ICA\Chartes graphiques\Powerpoint-ICA\Powerpoint-ICA\Elements\logo-UTPS.png"/>
          <p:cNvPicPr>
            <a:picLocks noChangeAspect="1" noChangeArrowheads="1"/>
          </p:cNvPicPr>
          <p:nvPr userDrawn="1"/>
        </p:nvPicPr>
        <p:blipFill>
          <a:blip r:embed="rId8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907" y="6456706"/>
            <a:ext cx="864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K:\Com ICA\Chartes graphiques\Powerpoint-ICA\Powerpoint-ICA\Elements\logo-cnrs-blanc.png"/>
          <p:cNvPicPr>
            <a:picLocks noChangeAspect="1" noChangeArrowheads="1"/>
          </p:cNvPicPr>
          <p:nvPr userDrawn="1"/>
        </p:nvPicPr>
        <p:blipFill>
          <a:blip r:embed="rId10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438" y="6456706"/>
            <a:ext cx="293877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7" descr="K:\Com ICA\Chartes graphiques\Powerpoint-ICA\Powerpoint-ICA\Elements\logo-uf.png"/>
          <p:cNvPicPr>
            <a:picLocks noChangeAspect="1" noChangeArrowheads="1"/>
          </p:cNvPicPr>
          <p:nvPr userDrawn="1"/>
        </p:nvPicPr>
        <p:blipFill>
          <a:blip r:embed="rId1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6456706"/>
            <a:ext cx="54683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936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195977" y="6453336"/>
            <a:ext cx="946448" cy="365125"/>
          </a:xfrm>
          <a:prstGeom prst="rect">
            <a:avLst/>
          </a:prstGeom>
        </p:spPr>
        <p:txBody>
          <a:bodyPr/>
          <a:lstStyle/>
          <a:p>
            <a:fld id="{1F9DE576-9FA9-488D-A7E1-DBD6623D1920}" type="datetime1">
              <a:rPr lang="fr-FR" smtClean="0"/>
              <a:t>12/11/2018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787542" y="6453336"/>
            <a:ext cx="4320480" cy="365125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Pied de page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A9C8-05E7-4710-9C14-BAEA29FBAC30}" type="slidenum">
              <a:rPr lang="fr-FR" smtClean="0"/>
              <a:t>‹N°›</a:t>
            </a:fld>
            <a:endParaRPr lang="fr-FR"/>
          </a:p>
        </p:txBody>
      </p:sp>
      <p:pic>
        <p:nvPicPr>
          <p:cNvPr id="14" name="Picture 2" descr="K:\Com ICA\Chartes graphiques\Powerpoint-ICA\Powerpoint-ICA\Elements\IMT_MinesAlbi_Logo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427" t="15115" r="9337" b="15432"/>
          <a:stretch/>
        </p:blipFill>
        <p:spPr bwMode="auto">
          <a:xfrm>
            <a:off x="0" y="6456706"/>
            <a:ext cx="64114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K:\Com ICA\Chartes graphiques\Powerpoint-ICA\Powerpoint-ICA\Elements\logo-INSA.png"/>
          <p:cNvPicPr>
            <a:picLocks noChangeAspect="1" noChangeArrowheads="1"/>
          </p:cNvPicPr>
          <p:nvPr userDrawn="1"/>
        </p:nvPicPr>
        <p:blipFill>
          <a:blip r:embed="rId4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76" y="6456706"/>
            <a:ext cx="532444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K:\Com ICA\Chartes graphiques\Powerpoint-ICA\Powerpoint-ICA\Elements\supaero.png"/>
          <p:cNvPicPr>
            <a:picLocks noChangeAspect="1" noChangeArrowheads="1"/>
          </p:cNvPicPr>
          <p:nvPr userDrawn="1"/>
        </p:nvPicPr>
        <p:blipFill>
          <a:blip r:embed="rId6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651" y="6456706"/>
            <a:ext cx="47472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 descr="K:\Com ICA\Chartes graphiques\Powerpoint-ICA\Powerpoint-ICA\Elements\logo-UTPS.png"/>
          <p:cNvPicPr>
            <a:picLocks noChangeAspect="1" noChangeArrowheads="1"/>
          </p:cNvPicPr>
          <p:nvPr userDrawn="1"/>
        </p:nvPicPr>
        <p:blipFill>
          <a:blip r:embed="rId8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907" y="6456706"/>
            <a:ext cx="864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K:\Com ICA\Chartes graphiques\Powerpoint-ICA\Powerpoint-ICA\Elements\logo-cnrs-blanc.png"/>
          <p:cNvPicPr>
            <a:picLocks noChangeAspect="1" noChangeArrowheads="1"/>
          </p:cNvPicPr>
          <p:nvPr userDrawn="1"/>
        </p:nvPicPr>
        <p:blipFill>
          <a:blip r:embed="rId10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438" y="6456706"/>
            <a:ext cx="293877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7" descr="K:\Com ICA\Chartes graphiques\Powerpoint-ICA\Powerpoint-ICA\Elements\logo-uf.png"/>
          <p:cNvPicPr>
            <a:picLocks noChangeAspect="1" noChangeArrowheads="1"/>
          </p:cNvPicPr>
          <p:nvPr userDrawn="1"/>
        </p:nvPicPr>
        <p:blipFill>
          <a:blip r:embed="rId1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6456706"/>
            <a:ext cx="54683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289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8195977" y="6453336"/>
            <a:ext cx="946448" cy="365125"/>
          </a:xfrm>
          <a:prstGeom prst="rect">
            <a:avLst/>
          </a:prstGeom>
        </p:spPr>
        <p:txBody>
          <a:bodyPr/>
          <a:lstStyle/>
          <a:p>
            <a:fld id="{4912C82A-BF60-469E-BA90-7341AA576DE6}" type="datetime1">
              <a:rPr lang="fr-FR" smtClean="0"/>
              <a:t>12/11/2018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787542" y="6453336"/>
            <a:ext cx="4320480" cy="365125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Pied de page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A9C8-05E7-4710-9C14-BAEA29FBAC30}" type="slidenum">
              <a:rPr lang="fr-FR" smtClean="0"/>
              <a:t>‹N°›</a:t>
            </a:fld>
            <a:endParaRPr lang="fr-FR"/>
          </a:p>
        </p:txBody>
      </p:sp>
      <p:pic>
        <p:nvPicPr>
          <p:cNvPr id="16" name="Picture 2" descr="K:\Com ICA\Chartes graphiques\Powerpoint-ICA\Powerpoint-ICA\Elements\IMT_MinesAlbi_Logo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427" t="15115" r="9337" b="15432"/>
          <a:stretch/>
        </p:blipFill>
        <p:spPr bwMode="auto">
          <a:xfrm>
            <a:off x="0" y="6456706"/>
            <a:ext cx="64114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K:\Com ICA\Chartes graphiques\Powerpoint-ICA\Powerpoint-ICA\Elements\logo-INSA.png"/>
          <p:cNvPicPr>
            <a:picLocks noChangeAspect="1" noChangeArrowheads="1"/>
          </p:cNvPicPr>
          <p:nvPr userDrawn="1"/>
        </p:nvPicPr>
        <p:blipFill>
          <a:blip r:embed="rId4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76" y="6456706"/>
            <a:ext cx="532444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K:\Com ICA\Chartes graphiques\Powerpoint-ICA\Powerpoint-ICA\Elements\supaero.png"/>
          <p:cNvPicPr>
            <a:picLocks noChangeAspect="1" noChangeArrowheads="1"/>
          </p:cNvPicPr>
          <p:nvPr userDrawn="1"/>
        </p:nvPicPr>
        <p:blipFill>
          <a:blip r:embed="rId6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651" y="6456706"/>
            <a:ext cx="47472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K:\Com ICA\Chartes graphiques\Powerpoint-ICA\Powerpoint-ICA\Elements\logo-UTPS.png"/>
          <p:cNvPicPr>
            <a:picLocks noChangeAspect="1" noChangeArrowheads="1"/>
          </p:cNvPicPr>
          <p:nvPr userDrawn="1"/>
        </p:nvPicPr>
        <p:blipFill>
          <a:blip r:embed="rId8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907" y="6456706"/>
            <a:ext cx="864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K:\Com ICA\Chartes graphiques\Powerpoint-ICA\Powerpoint-ICA\Elements\logo-cnrs-blanc.png"/>
          <p:cNvPicPr>
            <a:picLocks noChangeAspect="1" noChangeArrowheads="1"/>
          </p:cNvPicPr>
          <p:nvPr userDrawn="1"/>
        </p:nvPicPr>
        <p:blipFill>
          <a:blip r:embed="rId10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438" y="6456706"/>
            <a:ext cx="293877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7" descr="K:\Com ICA\Chartes graphiques\Powerpoint-ICA\Powerpoint-ICA\Elements\logo-uf.png"/>
          <p:cNvPicPr>
            <a:picLocks noChangeAspect="1" noChangeArrowheads="1"/>
          </p:cNvPicPr>
          <p:nvPr userDrawn="1"/>
        </p:nvPicPr>
        <p:blipFill>
          <a:blip r:embed="rId1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6456706"/>
            <a:ext cx="54683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5457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8195977" y="6453336"/>
            <a:ext cx="946448" cy="365125"/>
          </a:xfrm>
          <a:prstGeom prst="rect">
            <a:avLst/>
          </a:prstGeom>
        </p:spPr>
        <p:txBody>
          <a:bodyPr/>
          <a:lstStyle/>
          <a:p>
            <a:fld id="{8530C69D-5099-4B5D-B3E4-C02FADE4F6AE}" type="datetime1">
              <a:rPr lang="fr-FR" smtClean="0"/>
              <a:t>12/11/2018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787542" y="6453336"/>
            <a:ext cx="4320480" cy="365125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Pied de page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A9C8-05E7-4710-9C14-BAEA29FBAC30}" type="slidenum">
              <a:rPr lang="fr-FR" smtClean="0"/>
              <a:t>‹N°›</a:t>
            </a:fld>
            <a:endParaRPr lang="fr-FR"/>
          </a:p>
        </p:txBody>
      </p:sp>
      <p:pic>
        <p:nvPicPr>
          <p:cNvPr id="12" name="Picture 2" descr="K:\Com ICA\Chartes graphiques\Powerpoint-ICA\Powerpoint-ICA\Elements\IMT_MinesAlbi_Logo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427" t="15115" r="9337" b="15432"/>
          <a:stretch/>
        </p:blipFill>
        <p:spPr bwMode="auto">
          <a:xfrm>
            <a:off x="0" y="6456706"/>
            <a:ext cx="64114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K:\Com ICA\Chartes graphiques\Powerpoint-ICA\Powerpoint-ICA\Elements\logo-INSA.png"/>
          <p:cNvPicPr>
            <a:picLocks noChangeAspect="1" noChangeArrowheads="1"/>
          </p:cNvPicPr>
          <p:nvPr userDrawn="1"/>
        </p:nvPicPr>
        <p:blipFill>
          <a:blip r:embed="rId4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76" y="6456706"/>
            <a:ext cx="532444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K:\Com ICA\Chartes graphiques\Powerpoint-ICA\Powerpoint-ICA\Elements\supaero.png"/>
          <p:cNvPicPr>
            <a:picLocks noChangeAspect="1" noChangeArrowheads="1"/>
          </p:cNvPicPr>
          <p:nvPr userDrawn="1"/>
        </p:nvPicPr>
        <p:blipFill>
          <a:blip r:embed="rId6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651" y="6456706"/>
            <a:ext cx="47472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5" descr="K:\Com ICA\Chartes graphiques\Powerpoint-ICA\Powerpoint-ICA\Elements\logo-UTPS.png"/>
          <p:cNvPicPr>
            <a:picLocks noChangeAspect="1" noChangeArrowheads="1"/>
          </p:cNvPicPr>
          <p:nvPr userDrawn="1"/>
        </p:nvPicPr>
        <p:blipFill>
          <a:blip r:embed="rId8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907" y="6456706"/>
            <a:ext cx="864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K:\Com ICA\Chartes graphiques\Powerpoint-ICA\Powerpoint-ICA\Elements\logo-cnrs-blanc.png"/>
          <p:cNvPicPr>
            <a:picLocks noChangeAspect="1" noChangeArrowheads="1"/>
          </p:cNvPicPr>
          <p:nvPr userDrawn="1"/>
        </p:nvPicPr>
        <p:blipFill>
          <a:blip r:embed="rId10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438" y="6456706"/>
            <a:ext cx="293877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7" descr="K:\Com ICA\Chartes graphiques\Powerpoint-ICA\Powerpoint-ICA\Elements\logo-uf.png"/>
          <p:cNvPicPr>
            <a:picLocks noChangeAspect="1" noChangeArrowheads="1"/>
          </p:cNvPicPr>
          <p:nvPr userDrawn="1"/>
        </p:nvPicPr>
        <p:blipFill>
          <a:blip r:embed="rId1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6456706"/>
            <a:ext cx="54683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217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8195977" y="6453336"/>
            <a:ext cx="946448" cy="365125"/>
          </a:xfrm>
          <a:prstGeom prst="rect">
            <a:avLst/>
          </a:prstGeom>
        </p:spPr>
        <p:txBody>
          <a:bodyPr/>
          <a:lstStyle/>
          <a:p>
            <a:fld id="{51851FF9-3B59-43FD-A3AB-B7EDC262E794}" type="datetime1">
              <a:rPr lang="fr-FR" smtClean="0"/>
              <a:t>12/11/2018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787542" y="6453336"/>
            <a:ext cx="4320480" cy="365125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Pied de page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A9C8-05E7-4710-9C14-BAEA29FBAC30}" type="slidenum">
              <a:rPr lang="fr-FR" smtClean="0"/>
              <a:t>‹N°›</a:t>
            </a:fld>
            <a:endParaRPr lang="fr-FR"/>
          </a:p>
        </p:txBody>
      </p:sp>
      <p:pic>
        <p:nvPicPr>
          <p:cNvPr id="11" name="Picture 2" descr="K:\Com ICA\Chartes graphiques\Powerpoint-ICA\Powerpoint-ICA\Elements\IMT_MinesAlbi_Logo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427" t="15115" r="9337" b="15432"/>
          <a:stretch/>
        </p:blipFill>
        <p:spPr bwMode="auto">
          <a:xfrm>
            <a:off x="0" y="6456706"/>
            <a:ext cx="64114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K:\Com ICA\Chartes graphiques\Powerpoint-ICA\Powerpoint-ICA\Elements\logo-INSA.png"/>
          <p:cNvPicPr>
            <a:picLocks noChangeAspect="1" noChangeArrowheads="1"/>
          </p:cNvPicPr>
          <p:nvPr userDrawn="1"/>
        </p:nvPicPr>
        <p:blipFill>
          <a:blip r:embed="rId4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76" y="6456706"/>
            <a:ext cx="532444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K:\Com ICA\Chartes graphiques\Powerpoint-ICA\Powerpoint-ICA\Elements\supaero.png"/>
          <p:cNvPicPr>
            <a:picLocks noChangeAspect="1" noChangeArrowheads="1"/>
          </p:cNvPicPr>
          <p:nvPr userDrawn="1"/>
        </p:nvPicPr>
        <p:blipFill>
          <a:blip r:embed="rId6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651" y="6456706"/>
            <a:ext cx="47472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K:\Com ICA\Chartes graphiques\Powerpoint-ICA\Powerpoint-ICA\Elements\logo-UTPS.png"/>
          <p:cNvPicPr>
            <a:picLocks noChangeAspect="1" noChangeArrowheads="1"/>
          </p:cNvPicPr>
          <p:nvPr userDrawn="1"/>
        </p:nvPicPr>
        <p:blipFill>
          <a:blip r:embed="rId8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907" y="6456706"/>
            <a:ext cx="864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K:\Com ICA\Chartes graphiques\Powerpoint-ICA\Powerpoint-ICA\Elements\logo-cnrs-blanc.png"/>
          <p:cNvPicPr>
            <a:picLocks noChangeAspect="1" noChangeArrowheads="1"/>
          </p:cNvPicPr>
          <p:nvPr userDrawn="1"/>
        </p:nvPicPr>
        <p:blipFill>
          <a:blip r:embed="rId10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438" y="6456706"/>
            <a:ext cx="293877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7" descr="K:\Com ICA\Chartes graphiques\Powerpoint-ICA\Powerpoint-ICA\Elements\logo-uf.png"/>
          <p:cNvPicPr>
            <a:picLocks noChangeAspect="1" noChangeArrowheads="1"/>
          </p:cNvPicPr>
          <p:nvPr userDrawn="1"/>
        </p:nvPicPr>
        <p:blipFill>
          <a:blip r:embed="rId1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6456706"/>
            <a:ext cx="54683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50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195977" y="6453336"/>
            <a:ext cx="946448" cy="365125"/>
          </a:xfrm>
          <a:prstGeom prst="rect">
            <a:avLst/>
          </a:prstGeom>
        </p:spPr>
        <p:txBody>
          <a:bodyPr/>
          <a:lstStyle/>
          <a:p>
            <a:fld id="{F97F24F0-1B5F-4B2A-A39C-CA451305BB91}" type="datetime1">
              <a:rPr lang="fr-FR" smtClean="0"/>
              <a:t>12/11/2018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787542" y="6453336"/>
            <a:ext cx="4320480" cy="365125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Pied de page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A9C8-05E7-4710-9C14-BAEA29FBAC30}" type="slidenum">
              <a:rPr lang="fr-FR" smtClean="0"/>
              <a:t>‹N°›</a:t>
            </a:fld>
            <a:endParaRPr lang="fr-FR"/>
          </a:p>
        </p:txBody>
      </p:sp>
      <p:pic>
        <p:nvPicPr>
          <p:cNvPr id="14" name="Picture 2" descr="K:\Com ICA\Chartes graphiques\Powerpoint-ICA\Powerpoint-ICA\Elements\IMT_MinesAlbi_Logo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427" t="15115" r="9337" b="15432"/>
          <a:stretch/>
        </p:blipFill>
        <p:spPr bwMode="auto">
          <a:xfrm>
            <a:off x="0" y="6456706"/>
            <a:ext cx="64114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K:\Com ICA\Chartes graphiques\Powerpoint-ICA\Powerpoint-ICA\Elements\logo-INSA.png"/>
          <p:cNvPicPr>
            <a:picLocks noChangeAspect="1" noChangeArrowheads="1"/>
          </p:cNvPicPr>
          <p:nvPr userDrawn="1"/>
        </p:nvPicPr>
        <p:blipFill>
          <a:blip r:embed="rId4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76" y="6456706"/>
            <a:ext cx="532444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K:\Com ICA\Chartes graphiques\Powerpoint-ICA\Powerpoint-ICA\Elements\supaero.png"/>
          <p:cNvPicPr>
            <a:picLocks noChangeAspect="1" noChangeArrowheads="1"/>
          </p:cNvPicPr>
          <p:nvPr userDrawn="1"/>
        </p:nvPicPr>
        <p:blipFill>
          <a:blip r:embed="rId6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651" y="6456706"/>
            <a:ext cx="47472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 descr="K:\Com ICA\Chartes graphiques\Powerpoint-ICA\Powerpoint-ICA\Elements\logo-UTPS.png"/>
          <p:cNvPicPr>
            <a:picLocks noChangeAspect="1" noChangeArrowheads="1"/>
          </p:cNvPicPr>
          <p:nvPr userDrawn="1"/>
        </p:nvPicPr>
        <p:blipFill>
          <a:blip r:embed="rId8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907" y="6456706"/>
            <a:ext cx="864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K:\Com ICA\Chartes graphiques\Powerpoint-ICA\Powerpoint-ICA\Elements\logo-cnrs-blanc.png"/>
          <p:cNvPicPr>
            <a:picLocks noChangeAspect="1" noChangeArrowheads="1"/>
          </p:cNvPicPr>
          <p:nvPr userDrawn="1"/>
        </p:nvPicPr>
        <p:blipFill>
          <a:blip r:embed="rId10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438" y="6456706"/>
            <a:ext cx="293877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7" descr="K:\Com ICA\Chartes graphiques\Powerpoint-ICA\Powerpoint-ICA\Elements\logo-uf.png"/>
          <p:cNvPicPr>
            <a:picLocks noChangeAspect="1" noChangeArrowheads="1"/>
          </p:cNvPicPr>
          <p:nvPr userDrawn="1"/>
        </p:nvPicPr>
        <p:blipFill>
          <a:blip r:embed="rId1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6456706"/>
            <a:ext cx="54683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3403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195977" y="6453336"/>
            <a:ext cx="946448" cy="365125"/>
          </a:xfrm>
          <a:prstGeom prst="rect">
            <a:avLst/>
          </a:prstGeom>
        </p:spPr>
        <p:txBody>
          <a:bodyPr/>
          <a:lstStyle/>
          <a:p>
            <a:fld id="{A4D21B7D-3F57-44A3-BDD0-C6663F7470D6}" type="datetime1">
              <a:rPr lang="fr-FR" smtClean="0"/>
              <a:t>12/11/2018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787542" y="6453336"/>
            <a:ext cx="4320480" cy="365125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Pied de page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A9C8-05E7-4710-9C14-BAEA29FBAC30}" type="slidenum">
              <a:rPr lang="fr-FR" smtClean="0"/>
              <a:t>‹N°›</a:t>
            </a:fld>
            <a:endParaRPr lang="fr-FR"/>
          </a:p>
        </p:txBody>
      </p:sp>
      <p:pic>
        <p:nvPicPr>
          <p:cNvPr id="14" name="Picture 2" descr="K:\Com ICA\Chartes graphiques\Powerpoint-ICA\Powerpoint-ICA\Elements\IMT_MinesAlbi_Logo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427" t="15115" r="9337" b="15432"/>
          <a:stretch/>
        </p:blipFill>
        <p:spPr bwMode="auto">
          <a:xfrm>
            <a:off x="0" y="6456706"/>
            <a:ext cx="64114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K:\Com ICA\Chartes graphiques\Powerpoint-ICA\Powerpoint-ICA\Elements\logo-INSA.png"/>
          <p:cNvPicPr>
            <a:picLocks noChangeAspect="1" noChangeArrowheads="1"/>
          </p:cNvPicPr>
          <p:nvPr userDrawn="1"/>
        </p:nvPicPr>
        <p:blipFill>
          <a:blip r:embed="rId4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76" y="6456706"/>
            <a:ext cx="532444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K:\Com ICA\Chartes graphiques\Powerpoint-ICA\Powerpoint-ICA\Elements\supaero.png"/>
          <p:cNvPicPr>
            <a:picLocks noChangeAspect="1" noChangeArrowheads="1"/>
          </p:cNvPicPr>
          <p:nvPr userDrawn="1"/>
        </p:nvPicPr>
        <p:blipFill>
          <a:blip r:embed="rId6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651" y="6456706"/>
            <a:ext cx="47472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 descr="K:\Com ICA\Chartes graphiques\Powerpoint-ICA\Powerpoint-ICA\Elements\logo-UTPS.png"/>
          <p:cNvPicPr>
            <a:picLocks noChangeAspect="1" noChangeArrowheads="1"/>
          </p:cNvPicPr>
          <p:nvPr userDrawn="1"/>
        </p:nvPicPr>
        <p:blipFill>
          <a:blip r:embed="rId8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907" y="6456706"/>
            <a:ext cx="864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K:\Com ICA\Chartes graphiques\Powerpoint-ICA\Powerpoint-ICA\Elements\logo-cnrs-blanc.png"/>
          <p:cNvPicPr>
            <a:picLocks noChangeAspect="1" noChangeArrowheads="1"/>
          </p:cNvPicPr>
          <p:nvPr userDrawn="1"/>
        </p:nvPicPr>
        <p:blipFill>
          <a:blip r:embed="rId10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438" y="6456706"/>
            <a:ext cx="293877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7" descr="K:\Com ICA\Chartes graphiques\Powerpoint-ICA\Powerpoint-ICA\Elements\logo-uf.png"/>
          <p:cNvPicPr>
            <a:picLocks noChangeAspect="1" noChangeArrowheads="1"/>
          </p:cNvPicPr>
          <p:nvPr userDrawn="1"/>
        </p:nvPicPr>
        <p:blipFill>
          <a:blip r:embed="rId1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6456706"/>
            <a:ext cx="54683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2909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:\Com ICA\Chartes graphiques\papier-ICA\Dossier-papier-ICA\Dossier-papier-ICA\Links\Fond-lettre-ica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97" y="0"/>
            <a:ext cx="915279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161636" y="0"/>
            <a:ext cx="6820728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pic>
        <p:nvPicPr>
          <p:cNvPr id="9" name="Picture 9" descr="E:\Com ICA\Chartes graphiques\LOGO ICA\2018 LOGO ICA RETENU\Valise-Logo-ICA\Valise-Logo-ICA\LOGO sans baseline\Logo-ICA-simple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84299" cy="899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229600" cy="514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04448" y="266942"/>
            <a:ext cx="5052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3B2A9C8-05E7-4710-9C14-BAEA29FBAC3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195977" y="6418144"/>
            <a:ext cx="9464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5222C62E-70FE-458D-B7E8-8857CF3BBE67}" type="datetime1">
              <a:rPr lang="fr-FR" smtClean="0"/>
              <a:t>12/11/2018</a:t>
            </a:fld>
            <a:endParaRPr lang="fr-FR"/>
          </a:p>
        </p:txBody>
      </p:sp>
      <p:sp>
        <p:nvSpPr>
          <p:cNvPr id="2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804154" y="6418144"/>
            <a:ext cx="4320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Pied de page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1993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4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5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5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Sous-titre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11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Titre 1</a:t>
            </a:r>
          </a:p>
          <a:p>
            <a:pPr lvl="1"/>
            <a:r>
              <a:rPr lang="fr-FR" dirty="0" smtClean="0"/>
              <a:t>Titre 2</a:t>
            </a:r>
          </a:p>
          <a:p>
            <a:pPr lvl="2"/>
            <a:r>
              <a:rPr lang="fr-FR" dirty="0" smtClean="0"/>
              <a:t>Titre 3</a:t>
            </a:r>
          </a:p>
          <a:p>
            <a:pPr lvl="3"/>
            <a:r>
              <a:rPr lang="fr-FR" dirty="0" smtClean="0"/>
              <a:t>Titre 4</a:t>
            </a:r>
          </a:p>
          <a:p>
            <a:pPr lvl="4"/>
            <a:r>
              <a:rPr lang="fr-FR" dirty="0" smtClean="0"/>
              <a:t>Titre 5</a:t>
            </a:r>
          </a:p>
          <a:p>
            <a:pPr lvl="5"/>
            <a:r>
              <a:rPr lang="fr-FR" smtClean="0"/>
              <a:t>Titre 6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D234-0718-46CC-960E-BD439439AA62}" type="datetime1">
              <a:rPr lang="fr-FR" smtClean="0"/>
              <a:t>12/11/2018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Pied de page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A9C8-05E7-4710-9C14-BAEA29FBAC3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14000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ICA">
      <a:dk1>
        <a:sysClr val="windowText" lastClr="000000"/>
      </a:dk1>
      <a:lt1>
        <a:sysClr val="window" lastClr="FFFFFF"/>
      </a:lt1>
      <a:dk2>
        <a:srgbClr val="E1201C"/>
      </a:dk2>
      <a:lt2>
        <a:srgbClr val="EEECE1"/>
      </a:lt2>
      <a:accent1>
        <a:srgbClr val="E75417"/>
      </a:accent1>
      <a:accent2>
        <a:srgbClr val="262626"/>
      </a:accent2>
      <a:accent3>
        <a:srgbClr val="3F3F3F"/>
      </a:accent3>
      <a:accent4>
        <a:srgbClr val="595959"/>
      </a:accent4>
      <a:accent5>
        <a:srgbClr val="7F7F7F"/>
      </a:accent5>
      <a:accent6>
        <a:srgbClr val="C00000"/>
      </a:accent6>
      <a:hlink>
        <a:srgbClr val="E36C09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20</Words>
  <Application>Microsoft Office PowerPoint</Application>
  <PresentationFormat>Affichage à l'écran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Titre</vt:lpstr>
      <vt:lpstr>Titre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Philippe</dc:creator>
  <cp:lastModifiedBy>Philippe Marguerès</cp:lastModifiedBy>
  <cp:revision>25</cp:revision>
  <dcterms:created xsi:type="dcterms:W3CDTF">2018-06-28T10:25:33Z</dcterms:created>
  <dcterms:modified xsi:type="dcterms:W3CDTF">2018-11-11T23:29:22Z</dcterms:modified>
</cp:coreProperties>
</file>