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8388" cy="3027521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4" d="100"/>
          <a:sy n="14" d="100"/>
        </p:scale>
        <p:origin x="2058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3120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 smtClean="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Times New Roman" pitchFamily="16" charset="0"/>
              <a:buNone/>
              <a:defRPr sz="1200" smtClean="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fld id="{F3392929-6009-4A91-9C6B-D869A5D79E39}" type="datetimeFigureOut">
              <a:rPr lang="fr-FR"/>
              <a:pPr>
                <a:defRPr/>
              </a:pPr>
              <a:t>26/11/2018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 smtClean="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863BB4-83CB-4680-8E94-0E41B181CA10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SimSun" charset="-122"/>
                <a:cs typeface="Arial Unicode MS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SimSun" charset="-122"/>
                <a:cs typeface="Arial Unicode MS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SimSun" charset="-122"/>
                <a:cs typeface="Arial Unicode MS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fld id="{102FBE17-3222-4564-8573-3346B1CDEC3A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/>
            <a:fld id="{FAED9BF2-B73C-4D8E-93E7-A0FE97C2469C}" type="slidenum">
              <a:rPr lang="en-US" altLang="fr-FR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</a:t>
            </a:fld>
            <a:endParaRPr lang="en-US" altLang="fr-F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2554288" y="763588"/>
            <a:ext cx="26638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3375" y="9404350"/>
            <a:ext cx="18181638" cy="64897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8338" y="17156113"/>
            <a:ext cx="14971712" cy="77374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2E2FFD-299C-4022-A072-04123DCB4EF5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07044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A00AA3-5297-4D54-8029-8F623FB475DD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9945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209838" y="1292225"/>
            <a:ext cx="4514850" cy="232600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660525" y="1292225"/>
            <a:ext cx="13396913" cy="232600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E07F2-D504-4BF0-B28E-40D17E6916E7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55416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0525" y="1292225"/>
            <a:ext cx="18064163" cy="48244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0DF49B-A4C9-475D-A1F7-64D78C3E23A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1314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FCBDCA-3102-4767-86B1-1F8E78FBF542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27320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100" y="19454813"/>
            <a:ext cx="18180050" cy="60134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100" y="12831763"/>
            <a:ext cx="18180050" cy="66230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D52DCA-7DED-4A9A-AC2B-2201CE1F8CE8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54895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660525" y="5476875"/>
            <a:ext cx="8955088" cy="1907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768013" y="5476875"/>
            <a:ext cx="8956675" cy="1907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356FA-E43F-4B51-955B-CE75A5F8D29D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49415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8438" cy="50450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975" y="6777038"/>
            <a:ext cx="9450388" cy="282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975" y="9601200"/>
            <a:ext cx="9450388" cy="17443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4850" y="6777038"/>
            <a:ext cx="9453563" cy="282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4850" y="9601200"/>
            <a:ext cx="9453563" cy="17443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ADCF4A-47E5-4C22-BE28-44F127D44EAE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4826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EA97B2-4487-40D8-911F-15D018A8E52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1863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983045-7D5F-4154-84E2-6684B868AFBE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952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30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2950" y="1204913"/>
            <a:ext cx="11955463" cy="258397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35800" cy="20708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1C7E33-33DD-4D30-8FA1-356A803D0093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5720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2588" y="21193125"/>
            <a:ext cx="12833350" cy="2501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2588" y="2705100"/>
            <a:ext cx="12833350" cy="181657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2588" y="23695025"/>
            <a:ext cx="12833350" cy="35528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654DD1-DB83-4CD9-89BE-34F31C08FC47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4986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5" y="-290513"/>
            <a:ext cx="21991638" cy="3069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0525" y="1292225"/>
            <a:ext cx="18064163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GRAND TITRE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60525" y="5476875"/>
            <a:ext cx="18064163" cy="190754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69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A | DEUXIÈME NIVEAU</a:t>
            </a:r>
          </a:p>
          <a:p>
            <a:pPr lvl="0"/>
            <a:r>
              <a:rPr lang="en-GB" altLang="fr-FR" smtClean="0"/>
              <a:t>Troisième niveau</a:t>
            </a:r>
          </a:p>
          <a:p>
            <a:pPr lvl="0"/>
            <a:r>
              <a:rPr lang="en-GB" altLang="fr-FR" smtClean="0"/>
              <a:t>Quatrième niveau</a:t>
            </a:r>
          </a:p>
          <a:p>
            <a:pPr lvl="0"/>
            <a:r>
              <a:rPr lang="en-GB" altLang="fr-FR" smtClean="0"/>
              <a:t>Cinquième niveau</a:t>
            </a:r>
          </a:p>
        </p:txBody>
      </p:sp>
      <p:pic>
        <p:nvPicPr>
          <p:cNvPr id="1029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5115" r="9337" b="15433"/>
          <a:stretch>
            <a:fillRect/>
          </a:stretch>
        </p:blipFill>
        <p:spPr bwMode="auto">
          <a:xfrm>
            <a:off x="1258888" y="29035375"/>
            <a:ext cx="24050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1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8" y="29035375"/>
            <a:ext cx="19970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17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29035375"/>
            <a:ext cx="17795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18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75" y="29035375"/>
            <a:ext cx="32400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9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38" y="29035375"/>
            <a:ext cx="11017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20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450" y="29035375"/>
            <a:ext cx="20510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9" descr="E:\Com ICA\Chartes graphiques\LOGO ICA\2018 LOGO ICA RETENU\Valise-Logo-ICA\Valise-Logo-ICA\LOGO sans baseline\Logo-ICA-simple.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736600"/>
            <a:ext cx="5616575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800">
          <a:solidFill>
            <a:srgbClr val="000000"/>
          </a:solidFill>
          <a:latin typeface="Lato" charset="0"/>
          <a:ea typeface="SimSun" charset="-122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800">
          <a:solidFill>
            <a:srgbClr val="000000"/>
          </a:solidFill>
          <a:latin typeface="Lato" charset="0"/>
          <a:ea typeface="SimSun" charset="-122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800">
          <a:solidFill>
            <a:srgbClr val="000000"/>
          </a:solidFill>
          <a:latin typeface="Lato" charset="0"/>
          <a:ea typeface="SimSun" charset="-122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800">
          <a:solidFill>
            <a:srgbClr val="000000"/>
          </a:solidFill>
          <a:latin typeface="Lato" charset="0"/>
          <a:ea typeface="SimSun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800">
          <a:solidFill>
            <a:srgbClr val="000000"/>
          </a:solidFill>
          <a:latin typeface="Lato" charset="0"/>
          <a:ea typeface="SimSun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800">
          <a:solidFill>
            <a:srgbClr val="000000"/>
          </a:solidFill>
          <a:latin typeface="Lato" charset="0"/>
          <a:ea typeface="SimSun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800">
          <a:solidFill>
            <a:srgbClr val="000000"/>
          </a:solidFill>
          <a:latin typeface="Lato" charset="0"/>
          <a:ea typeface="SimSun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800">
          <a:solidFill>
            <a:srgbClr val="000000"/>
          </a:solidFill>
          <a:latin typeface="Lato" charset="0"/>
          <a:ea typeface="SimSun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54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4338"/>
        </a:spcAft>
        <a:buClr>
          <a:srgbClr val="000000"/>
        </a:buClr>
        <a:buSzPct val="100000"/>
        <a:buFont typeface="Times New Roman" panose="02020603050405020304" pitchFamily="18" charset="0"/>
        <a:defRPr sz="107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3250"/>
        </a:spcAft>
        <a:buClr>
          <a:srgbClr val="000000"/>
        </a:buClr>
        <a:buSzPct val="100000"/>
        <a:buFont typeface="Times New Roman" panose="02020603050405020304" pitchFamily="18" charset="0"/>
        <a:defRPr sz="92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175"/>
        </a:spcAft>
        <a:buClr>
          <a:srgbClr val="000000"/>
        </a:buClr>
        <a:buSzPct val="100000"/>
        <a:buFont typeface="Times New Roman" panose="02020603050405020304" pitchFamily="18" charset="0"/>
        <a:defRPr sz="76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1088"/>
        </a:spcAft>
        <a:buClr>
          <a:srgbClr val="000000"/>
        </a:buClr>
        <a:buSzPct val="100000"/>
        <a:buFont typeface="Times New Roman" panose="02020603050405020304" pitchFamily="18" charset="0"/>
        <a:defRPr sz="76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1088"/>
        </a:spcAft>
        <a:buClr>
          <a:srgbClr val="000000"/>
        </a:buClr>
        <a:buSzPct val="100000"/>
        <a:buFont typeface="Times New Roman" pitchFamily="16" charset="0"/>
        <a:defRPr sz="76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1088"/>
        </a:spcAft>
        <a:buClr>
          <a:srgbClr val="000000"/>
        </a:buClr>
        <a:buSzPct val="100000"/>
        <a:buFont typeface="Times New Roman" pitchFamily="16" charset="0"/>
        <a:defRPr sz="76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1088"/>
        </a:spcAft>
        <a:buClr>
          <a:srgbClr val="000000"/>
        </a:buClr>
        <a:buSzPct val="100000"/>
        <a:buFont typeface="Times New Roman" pitchFamily="16" charset="0"/>
        <a:defRPr sz="76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1088"/>
        </a:spcAft>
        <a:buClr>
          <a:srgbClr val="000000"/>
        </a:buClr>
        <a:buSzPct val="100000"/>
        <a:buFont typeface="Times New Roman" pitchFamily="16" charset="0"/>
        <a:defRPr sz="7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Lato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34457</TotalTime>
  <Words>1</Words>
  <Application>Microsoft Office PowerPoint</Application>
  <PresentationFormat>Personnalisé</PresentationFormat>
  <Paragraphs>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SimSun</vt:lpstr>
      <vt:lpstr>Times New Roman</vt:lpstr>
      <vt:lpstr>Lato</vt:lpstr>
      <vt:lpstr>Arial Unicode MS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Valoo Martini</dc:creator>
  <cp:lastModifiedBy>Philippe MARGUERES</cp:lastModifiedBy>
  <cp:revision>4</cp:revision>
  <cp:lastPrinted>1601-01-01T00:00:00Z</cp:lastPrinted>
  <dcterms:created xsi:type="dcterms:W3CDTF">2018-07-19T12:46:47Z</dcterms:created>
  <dcterms:modified xsi:type="dcterms:W3CDTF">2018-11-26T18:21:43Z</dcterms:modified>
</cp:coreProperties>
</file>