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modernComment_104_CE35AE8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9" r:id="rId4"/>
    <p:sldId id="263" r:id="rId5"/>
    <p:sldId id="260" r:id="rId6"/>
    <p:sldId id="265" r:id="rId7"/>
    <p:sldId id="261" r:id="rId8"/>
    <p:sldId id="266" r:id="rId9"/>
    <p:sldId id="268" r:id="rId10"/>
    <p:sldId id="264" r:id="rId11"/>
    <p:sldId id="26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23BE65-D83F-4ADA-CE26-6571BE2B1787}" name="Nightmare Maker" initials="NM" userId="aba9d4cc08762d4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4_CE35AE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C3C91A-8C39-4FDB-8FCE-6593FB32A8ED}" authorId="{1323BE65-D83F-4ADA-CE26-6571BE2B1787}" created="2021-11-27T00:06:19.171">
    <pc:sldMkLst xmlns:pc="http://schemas.microsoft.com/office/powerpoint/2013/main/command">
      <pc:docMk/>
      <pc:sldMk cId="3459624578" sldId="260"/>
    </pc:sldMkLst>
    <p188:txBody>
      <a:bodyPr/>
      <a:lstStyle/>
      <a:p>
        <a:r>
          <a:rPr lang="pt-BR"/>
          <a:t>Para resolver os problemas e também para melhor entendê-los, foram realizadas entrevistas e buscado informações, que de uma visão do cenário enfrentado e também o que poderia trazer uma solução.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4_CE35AE8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82C6D-8DFB-4F4A-90BD-1DCCF737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994072" cy="2971051"/>
          </a:xfrm>
        </p:spPr>
        <p:txBody>
          <a:bodyPr/>
          <a:lstStyle/>
          <a:p>
            <a:r>
              <a:rPr lang="pt-BR" sz="2400" dirty="0"/>
              <a:t>Grupo141</a:t>
            </a:r>
            <a:br>
              <a:rPr lang="pt-BR" dirty="0"/>
            </a:br>
            <a:r>
              <a:rPr lang="pt-BR" sz="4500" dirty="0"/>
              <a:t>IMPLEMENTAÇÃO DE CULTURA AGILE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641E89-9F53-48AC-BAEA-F32A29B74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9544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pt-BR" sz="2400" dirty="0">
                <a:latin typeface="Bahnschrift" panose="020B0502040204020203" pitchFamily="34" charset="0"/>
                <a:cs typeface="Biome" panose="020B0502040204020203" pitchFamily="34" charset="0"/>
              </a:rPr>
              <a:t>Projeto de Experiencia de Pós Graduação – Lato Senso</a:t>
            </a:r>
          </a:p>
          <a:p>
            <a:r>
              <a:rPr lang="pt-BR" sz="2400" dirty="0">
                <a:latin typeface="Bahnschrift" panose="020B0502040204020203" pitchFamily="34" charset="0"/>
                <a:cs typeface="Biome" panose="020B0502040204020203" pitchFamily="34" charset="0"/>
              </a:rPr>
              <a:t>GRUPO </a:t>
            </a:r>
            <a:r>
              <a:rPr lang="pt-BR" sz="2400" dirty="0">
                <a:latin typeface="Bahnschrift" panose="020B0502040204020203" pitchFamily="34" charset="0"/>
              </a:rPr>
              <a:t>ANIMA</a:t>
            </a:r>
            <a:endParaRPr lang="pt-BR" sz="2400" dirty="0">
              <a:latin typeface="Bahnschrift" panose="020B0502040204020203" pitchFamily="34" charset="0"/>
              <a:cs typeface="Biome" panose="020B0502040204020203" pitchFamily="34" charset="0"/>
            </a:endParaRPr>
          </a:p>
          <a:p>
            <a:endParaRPr lang="pt-BR" sz="2400" dirty="0">
              <a:latin typeface="Bahnschrift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8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E08C5-2145-4F47-B469-67F28AE0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5367395" cy="4962786"/>
          </a:xfrm>
        </p:spPr>
        <p:txBody>
          <a:bodyPr anchor="ctr">
            <a:normAutofit/>
          </a:bodyPr>
          <a:lstStyle/>
          <a:p>
            <a:r>
              <a:rPr lang="pt-BR" dirty="0"/>
              <a:t>MVP E SEUS</a:t>
            </a:r>
            <a:br>
              <a:rPr lang="pt-BR" dirty="0"/>
            </a:br>
            <a:r>
              <a:rPr lang="pt-BR" dirty="0"/>
              <a:t>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3056A1-24C5-4766-A860-A9118A4C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4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6AB1B8-60B0-4F12-97BC-B110E246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5" y="323850"/>
            <a:ext cx="8625414" cy="62102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B4F912-ED93-423A-A736-4E6C16E3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5" y="542058"/>
            <a:ext cx="8503714" cy="50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7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7141-5F82-4FCA-8F79-4481034A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Responsáveis 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9BF72-F551-49FF-8BD3-9E951C23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Bruna Mendes</a:t>
            </a:r>
          </a:p>
          <a:p>
            <a:r>
              <a:rPr lang="pt-BR" dirty="0"/>
              <a:t>Daniel Oliveira</a:t>
            </a:r>
          </a:p>
          <a:p>
            <a:r>
              <a:rPr lang="pt-BR" dirty="0"/>
              <a:t>Henrique Silva</a:t>
            </a:r>
          </a:p>
          <a:p>
            <a:r>
              <a:rPr lang="pt-BR" dirty="0"/>
              <a:t>Leandro Damasceno</a:t>
            </a:r>
          </a:p>
          <a:p>
            <a:r>
              <a:rPr lang="pt-BR" dirty="0"/>
              <a:t>Yuri Semenov</a:t>
            </a:r>
          </a:p>
        </p:txBody>
      </p:sp>
    </p:spTree>
    <p:extLst>
      <p:ext uri="{BB962C8B-B14F-4D97-AF65-F5344CB8AC3E}">
        <p14:creationId xmlns:p14="http://schemas.microsoft.com/office/powerpoint/2010/main" val="394979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E08C5-2145-4F47-B469-67F28AE0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pt-BR" dirty="0"/>
              <a:t>VIVENCIAS</a:t>
            </a:r>
            <a:br>
              <a:rPr lang="pt-BR" dirty="0"/>
            </a:br>
            <a:r>
              <a:rPr lang="pt-BR" dirty="0"/>
              <a:t>&amp;DESAFIOS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3056A1-24C5-4766-A860-A9118A4C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6AB1B8-60B0-4F12-97BC-B110E246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5" y="323850"/>
            <a:ext cx="8625414" cy="62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E08C5-2145-4F47-B469-67F28AE0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pt-BR" dirty="0"/>
              <a:t>FASE DE</a:t>
            </a:r>
            <a:br>
              <a:rPr lang="pt-BR" dirty="0"/>
            </a:br>
            <a:r>
              <a:rPr lang="pt-BR" dirty="0"/>
              <a:t>EMPATIA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3056A1-24C5-4766-A860-A9118A4C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2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C1EE6B-C083-4C1C-8B8B-609D7C664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F8803D-A31D-4120-823B-7E0B23088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319"/>
          <a:stretch/>
        </p:blipFill>
        <p:spPr>
          <a:xfrm>
            <a:off x="643467" y="634231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245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E08C5-2145-4F47-B469-67F28AE0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5367395" cy="4962786"/>
          </a:xfrm>
        </p:spPr>
        <p:txBody>
          <a:bodyPr anchor="ctr">
            <a:normAutofit/>
          </a:bodyPr>
          <a:lstStyle/>
          <a:p>
            <a:r>
              <a:rPr lang="pt-BR" dirty="0"/>
              <a:t>ADVERSIDADES</a:t>
            </a:r>
            <a:br>
              <a:rPr lang="pt-BR" dirty="0"/>
            </a:br>
            <a:r>
              <a:rPr lang="pt-BR" dirty="0"/>
              <a:t>ENCONTRADAS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3056A1-24C5-4766-A860-A9118A4C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04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C5078E-5C6A-47FA-AB3D-5E9641B6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9" y="451407"/>
            <a:ext cx="11554582" cy="34086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217CE06-0225-4FD6-BB6D-0F570EC9F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6" y="3361482"/>
            <a:ext cx="4981575" cy="19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E08C5-2145-4F47-B469-67F28AE0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5367395" cy="4962786"/>
          </a:xfrm>
        </p:spPr>
        <p:txBody>
          <a:bodyPr anchor="ctr">
            <a:normAutofit/>
          </a:bodyPr>
          <a:lstStyle/>
          <a:p>
            <a:r>
              <a:rPr lang="pt-BR" dirty="0"/>
              <a:t>SOLUÇÃO</a:t>
            </a:r>
            <a:br>
              <a:rPr lang="pt-BR" dirty="0"/>
            </a:br>
            <a:r>
              <a:rPr lang="pt-BR" dirty="0"/>
              <a:t>ESCOLHIDA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3056A1-24C5-4766-A860-A9118A4C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0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C5078E-5C6A-47FA-AB3D-5E9641B6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9" y="873799"/>
            <a:ext cx="11554582" cy="34086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14E339-9764-445A-8C82-C1BC1D36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91" y="3111727"/>
            <a:ext cx="4191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94</TotalTime>
  <Words>53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Bahnschrift</vt:lpstr>
      <vt:lpstr>Century Gothic</vt:lpstr>
      <vt:lpstr>Wingdings 2</vt:lpstr>
      <vt:lpstr>Citável</vt:lpstr>
      <vt:lpstr>Grupo141 IMPLEMENTAÇÃO DE CULTURA AGILE</vt:lpstr>
      <vt:lpstr>VIVENCIAS &amp;DESAFIOS</vt:lpstr>
      <vt:lpstr>Apresentação do PowerPoint</vt:lpstr>
      <vt:lpstr>FASE DE EMPATIA</vt:lpstr>
      <vt:lpstr>Apresentação do PowerPoint</vt:lpstr>
      <vt:lpstr>ADVERSIDADES ENCONTRADAS</vt:lpstr>
      <vt:lpstr>Apresentação do PowerPoint</vt:lpstr>
      <vt:lpstr>SOLUÇÃO ESCOLHIDA</vt:lpstr>
      <vt:lpstr>Apresentação do PowerPoint</vt:lpstr>
      <vt:lpstr>MVP E SEUS RESULTADOS</vt:lpstr>
      <vt:lpstr>Apresentação do PowerPoint</vt:lpstr>
      <vt:lpstr>Responsáveis Técnicos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Grupo141 IMPLEMENTAÇÃO DE CULTURA AGILE</dc:title>
  <dc:creator>Nightmare Maker</dc:creator>
  <cp:lastModifiedBy>Nightmare Maker</cp:lastModifiedBy>
  <cp:revision>2</cp:revision>
  <dcterms:created xsi:type="dcterms:W3CDTF">2021-11-26T22:33:13Z</dcterms:created>
  <dcterms:modified xsi:type="dcterms:W3CDTF">2021-11-27T00:07:16Z</dcterms:modified>
</cp:coreProperties>
</file>