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8" r:id="rId3"/>
    <p:sldId id="295" r:id="rId4"/>
    <p:sldId id="260" r:id="rId5"/>
    <p:sldId id="257" r:id="rId6"/>
    <p:sldId id="263" r:id="rId7"/>
    <p:sldId id="273" r:id="rId8"/>
  </p:sldIdLst>
  <p:sldSz cx="9144000" cy="5143500" type="screen16x9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Muli" panose="020B0604020202020204" charset="0"/>
      <p:regular r:id="rId14"/>
      <p:bold r:id="rId15"/>
      <p:italic r:id="rId16"/>
      <p:boldItalic r:id="rId17"/>
    </p:embeddedFont>
    <p:embeddedFont>
      <p:font typeface="Nixie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6555BB-06F0-4A59-B07B-B178DFA25689}">
  <a:tblStyle styleId="{AB6555BB-06F0-4A59-B07B-B178DFA256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3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Aplicativo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498549" y="2257999"/>
            <a:ext cx="599691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5400" dirty="0"/>
              <a:t>Objetivos e espectativas</a:t>
            </a:r>
            <a:endParaRPr sz="54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registrava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pertinentes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, o que </a:t>
            </a:r>
            <a:r>
              <a:rPr lang="en-US" dirty="0" err="1"/>
              <a:t>acabava</a:t>
            </a:r>
            <a:r>
              <a:rPr lang="en-US" dirty="0"/>
              <a:t> por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desorganização</a:t>
            </a:r>
            <a:r>
              <a:rPr lang="en-US" dirty="0"/>
              <a:t> de ambas as </a:t>
            </a:r>
            <a:r>
              <a:rPr lang="en-US" dirty="0" err="1"/>
              <a:t>partes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a Marca Promo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prejudicada</a:t>
            </a:r>
            <a:r>
              <a:rPr lang="en-US" dirty="0"/>
              <a:t> por </a:t>
            </a:r>
            <a:r>
              <a:rPr lang="en-US" dirty="0" err="1"/>
              <a:t>perder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E5ADC0-DA6A-44C7-9BD9-F0E94616A8F6}"/>
              </a:ext>
            </a:extLst>
          </p:cNvPr>
          <p:cNvSpPr txBox="1"/>
          <p:nvPr/>
        </p:nvSpPr>
        <p:spPr>
          <a:xfrm>
            <a:off x="2051200" y="630382"/>
            <a:ext cx="628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B0F0"/>
                </a:solidFill>
                <a:latin typeface="Nixie One" panose="020B0604020202020204" charset="0"/>
              </a:rPr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242610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1919582" y="1310558"/>
            <a:ext cx="6282300" cy="2957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é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tendo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base de dados de </a:t>
            </a:r>
            <a:r>
              <a:rPr lang="en-US" dirty="0" err="1"/>
              <a:t>serviços</a:t>
            </a:r>
            <a:r>
              <a:rPr lang="en-US" dirty="0"/>
              <a:t>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realizados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e a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 haver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melhora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reputação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F60D19-FA97-40C0-A495-C3554A789B19}"/>
              </a:ext>
            </a:extLst>
          </p:cNvPr>
          <p:cNvSpPr txBox="1"/>
          <p:nvPr/>
        </p:nvSpPr>
        <p:spPr>
          <a:xfrm>
            <a:off x="2051200" y="602672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B0F0"/>
                </a:solidFill>
                <a:latin typeface="Nixie One" panose="020B0604020202020204" charset="0"/>
              </a:rPr>
              <a:t>Objetivo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216726" y="973600"/>
            <a:ext cx="646997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 Plataformas de funcionamento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Android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  <a:sym typeface="Muli"/>
              </a:rPr>
              <a:t>Versões: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b="1" dirty="0">
                <a:solidFill>
                  <a:srgbClr val="FF0000"/>
                </a:solidFill>
              </a:rPr>
              <a:t>7.1 até 9</a:t>
            </a:r>
            <a:endParaRPr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13768" y="1744525"/>
            <a:ext cx="3330900" cy="277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IOS</a:t>
            </a:r>
          </a:p>
          <a:p>
            <a:pPr lvl="0">
              <a:spcBef>
                <a:spcPts val="600"/>
              </a:spcBef>
            </a:pPr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Muli"/>
                <a:cs typeface="Muli"/>
                <a:sym typeface="Muli"/>
              </a:rPr>
              <a:t>Versões: </a:t>
            </a:r>
            <a:r>
              <a:rPr lang="pt-BR" b="1" dirty="0">
                <a:solidFill>
                  <a:srgbClr val="FF0000"/>
                </a:solidFill>
              </a:rPr>
              <a:t>a partir do IOS 6.1.6</a:t>
            </a:r>
          </a:p>
        </p:txBody>
      </p:sp>
      <p:sp>
        <p:nvSpPr>
          <p:cNvPr id="345" name="Google Shape;345;p12"/>
          <p:cNvSpPr txBox="1"/>
          <p:nvPr/>
        </p:nvSpPr>
        <p:spPr>
          <a:xfrm>
            <a:off x="1663011" y="3993343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B40B34-A871-46AC-96AF-2A20512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95" y="2571750"/>
            <a:ext cx="1115313" cy="23029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54B435-BCC5-4C9F-B763-EAE051382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894" y="2571750"/>
            <a:ext cx="1177045" cy="23029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57154" y="1382196"/>
            <a:ext cx="5629691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Nome da empresa;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CNPJ da empresa;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Nome de quem solicitou o serviço (Tratar com);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- Telefone para contato (fixo e móvel);</a:t>
            </a:r>
          </a:p>
          <a:p>
            <a:pPr marL="0" indent="0">
              <a:buNone/>
            </a:pPr>
            <a:r>
              <a:rPr lang="pt-BR" dirty="0"/>
              <a:t>- E-mail da empresa em questão;</a:t>
            </a:r>
          </a:p>
          <a:p>
            <a:pPr marL="0" indent="0">
              <a:buNone/>
            </a:pPr>
            <a:r>
              <a:rPr lang="pt-BR" dirty="0"/>
              <a:t>- Endereço da empresa;</a:t>
            </a:r>
          </a:p>
          <a:p>
            <a:pPr marL="0" lvl="0" indent="0">
              <a:buNone/>
            </a:pPr>
            <a:r>
              <a:rPr lang="pt-BR" dirty="0"/>
              <a:t>- Informações básicas do pedido feito pela empresa;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502928" y="0"/>
            <a:ext cx="7252855" cy="10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pt-BR" sz="2800" b="1" dirty="0"/>
              <a:t>Oque compões o aplicativo?</a:t>
            </a: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1639200" y="2249100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Imagens do Aplicativo</a:t>
            </a:r>
            <a:endParaRPr sz="3600" dirty="0"/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430F55-29D2-4E81-AE48-676BC803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950" y="245326"/>
            <a:ext cx="2505295" cy="48981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155</Words>
  <Application>Microsoft Office PowerPoint</Application>
  <PresentationFormat>Apresentação na tela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Nixie One</vt:lpstr>
      <vt:lpstr>Helvetica Neue</vt:lpstr>
      <vt:lpstr>Muli</vt:lpstr>
      <vt:lpstr>Imogen template</vt:lpstr>
      <vt:lpstr>Aplicativo</vt:lpstr>
      <vt:lpstr>Objetivos e espectativas</vt:lpstr>
      <vt:lpstr>Apresentação do PowerPoint</vt:lpstr>
      <vt:lpstr>Apresentação do PowerPoint</vt:lpstr>
      <vt:lpstr> Plataformas de funcionamento</vt:lpstr>
      <vt:lpstr>Oque compões o aplicativo?</vt:lpstr>
      <vt:lpstr>Imagens do Aplicativo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CyberBollying</dc:title>
  <dc:creator>Henrique Neves</dc:creator>
  <cp:lastModifiedBy>Henrique Neves</cp:lastModifiedBy>
  <cp:revision>17</cp:revision>
  <dcterms:modified xsi:type="dcterms:W3CDTF">2020-04-28T10:25:09Z</dcterms:modified>
</cp:coreProperties>
</file>