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42218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b77d1e4-9ecd-4b06-810d-4b7ec9d4616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3036024-a405-41ec-a8a4-a572e086ee1e/88ab8a969140be6dd0ef?bookmarkGuid=b8c611a4-7d70-4f16-9044-af8a4f570c03&amp;bookmarkUsage=1&amp;ctid=365e16bc-4066-4531-a922-56d85762ef8a&amp;fromEntryPoint=export&amp;pbi_source=storytelling_addin&quot;"/>
    <we:property name="reportState" value="&quot;CONNECTED&quot;"/>
    <we:property name="artifactViewState" value="&quot;live&quot;"/>
    <we:property name="reportEmbeddedTime" value="&quot;2025-10-23T12:33:45.038Z&quot;"/>
    <we:property name="creatorSessionId" value="&quot;2769bed1-c822-4f70-9f5c-80ab5361b200&quot;"/>
    <we:property name="creatorUserId" value="&quot;100320042713D181&quot;"/>
    <we:property name="creatorTenantId" value="&quot;365e16bc-4066-4531-a922-56d85762ef8a&quot;"/>
    <we:property name="pageDisplayName" value="&quot;Inicio&quot;"/>
    <we:property name="pageName" value="&quot;169233e3becf605279fb&quot;"/>
    <we:property name="isFiltersActionButtonVisible" value="true"/>
    <we:property name="initialStateBookmark" value="&quot;H4sIAAAAAAAAA6VSy2rDMBD8laKzKX7ED+WWlB5KmgdNySWUspbWQUWRjS2HpiH/3pUcyKXQgy+2djyaGS9zYVJ1jYbzCo7IpuzFSCVA1u1DxAJmBnC+Xi+Ws7fF52q2fCa4bqyqTcemF2ahPaDdqa4H7SQI3H8EDLTewMFNFegOA9Zg29UGtPrBgUyfbNvjNWD43ei6BSe5tWDRyZ6ITjN5R48JOYKw6oRbFPaGZjxOEkxKFFUWpnHOq5Jo3UDwyf6kOGlv/1QbC8qQjcOgqEqe8ELEIk9SkRaQVA7vlDnoW+D73fdz47YC3mveW0uRaCnlF7k7ueuV/gqgCMOJTEvJZYSSg6ySkZKZRCdaZjIPs0nBqwzikZJpHuVFPOG0pbgoRIhZPlYShChlHEZpBIAhRa04jpL0qneEHZEq5w51b7sGBG7A0Ly/sKatqWdWoedRr8BIlLdz696vymI7+O9A987aF5R5E4qkSo3/XHC1ZT7Wh3v8AgSr6rBCAwAA&quot;"/>
    <we:property name="bookmark" value="&quot;H4sIAAAAAAAAA+1YbW/bNhD+K4aAfTMKSqLe8i3x0mFAMmRNkC9DPpzIU8KOETWKcusF+UHb3+gf25Fy1tp1k65OMgcoECMyeb577uHp4ZE3kVR9p2HxC1xjtBf93EolQBo7iaNp1I6DRcwLLnJgUCUoBC8gyWnWdE6Zto/2biIH9hLdueoH0N4TDf4WJRx5ncs4F0zUWZHWULHoYhqB1idw6W0a0D1Oow5tb1rQ6k8cXdCUswPeTiN832ljwQc6deDQB5uTOX0nYPGrlHCAcGqOpyjcOFqWUJdQ5VXMWY25lAwbMutHg4B3o4l3HcLPTOtAtRTGj7E6gQwll7KWrMgS3tTCjzdKu6VJvTh831nKmZhYdJ6yfTmHVqCMQgoW+xHxTXSM0A825HG4MnFqBivwzYjjsHXKLcjPiYZW6Ss4x1ZCH90SJSfWEGFh9jW4wRLdrTNh6sq8m1kkmmS0x24vaKRX7aVesvoxwbMRpADrAZr6LVHjE6EfGCvRHixCLj8qe0dqMl2D+4R5EHCaLjAueJXVRVlWVZY20FD17Abtx77arycHdnAw+eFFM/9ZKiP5WdIgE5AIpE+OaSqKLcifGT1ct18LeAbaQ7XKrIPdbzeV+fRfADMaujSWBEw/GYbjD3/3k/3a4lyRTN4L50VogCadm12BdevlOKoqBXr7iW4uGR6L9JGX9QnXiGqaLDbuRzta1A+uGyxxnWol0C6NVpbQO2UMSEazpCgBU5HXTc6TB1PeidfokQjgVcniNC+hyUTDWCLLqtmRXeRXJyefzDy9qN0P50i1VzChATl8m5JI0w5uo5T8LzvbCr23F48vaP+NzlGCqJUsZc1Yw+ImkQVLmhxeQjm+nIZmbdkD6Zze/ob+IE2ykiWkB/EziuB2r91utRPPjeZMid/RTY4//CXVLuB5sPN/ft1+bZwJFY90at8Bio4GYU1g6Jt2kU7NjTuDWuNOyMn6yfQL28gb865/9C1kfWUvxvsQaPu725AxpjV6vHAJKAiixjnqce6PAe2Cwob51XCvVv3T71RP8DV0vV8rfwHjh05U295998V0n8dVMfsqj2RkjXGeFiUxEHMOevAJtYPWSwnPWVw1PGappKekyarkexu3Gc5PdujMNm2c0ENPnKI8APu9m/sCq2M3J4RALpK0gbjiXBRZUZQ7UpVbqvDOtHOreYxiICtkiDxLRVaWmZBZVYZD7f3HxQD3YHCOwHx2TCwaDimyMoe8wZiLnItqS5clzyDN07KQuajjuMryot7SZRrTYZYXkidlnRUINR0ftnIZvH4cia6R2hv/YAbXdyDwBFoMC96NS6Iw2IVdSPpaCs/W/z9SVPNj/CDgFDpc70chjH9hbv8Bt5+s5m0YAAA=&quot;"/>
    <we:property name="datasetId" value="&quot;a4f80f0f-9258-4803-b97d-a4c58e2fb4be&quot;"/>
    <we:property name="embedUrl" value="&quot;/reportEmbed?reportId=73036024-a405-41ec-a8a4-a572e086ee1e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backgroundColor" value="&quot;#FFFFFF&quot;"/>
    <we:property name="reportName" value="&quot;Relatório_Profissional_Do_Futuro&quot;"/>
    <we:property name="isVisualContainerHeaderHidden" value="false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Renê Araujo Batista</cp:lastModifiedBy>
  <cp:revision>3</cp:revision>
  <dcterms:created xsi:type="dcterms:W3CDTF">2018-06-07T21:39:02Z</dcterms:created>
  <dcterms:modified xsi:type="dcterms:W3CDTF">2025-10-23T15:15:12Z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