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8" r:id="rId3"/>
    <p:sldId id="259" r:id="rId4"/>
    <p:sldId id="260" r:id="rId5"/>
    <p:sldId id="256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5" autoAdjust="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C6CBD1-1F99-478E-80B8-77B9C92A79D2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59677-C3D3-4D5A-96D2-E4798FCCDD7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market.com.br/blog/cloud-computing/de-nuvem-a-nevoeiro-descubra-o-que-e-fog-computing/" TargetMode="External"/><Relationship Id="rId2" Type="http://schemas.openxmlformats.org/officeDocument/2006/relationships/hyperlink" Target="http://cio.com.br/tecnologia/2017/01/23/fog-computing-e-o-novo-paradigma-para-a-internet-das-coisas-diz-cis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gcongress.com/" TargetMode="External"/><Relationship Id="rId4" Type="http://schemas.openxmlformats.org/officeDocument/2006/relationships/hyperlink" Target="https://medium.com/yeello-digital-marketing-platform/what-is-fog-computing-why-fog-computing-trending-now-7a6bdfd73e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Fog </a:t>
            </a:r>
            <a:r>
              <a:rPr lang="pt-BR" dirty="0" err="1" smtClean="0"/>
              <a:t>computing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err="1" smtClean="0"/>
              <a:t>Luis</a:t>
            </a:r>
            <a:r>
              <a:rPr lang="pt-BR" dirty="0" smtClean="0"/>
              <a:t> Henrique Matos Sales</a:t>
            </a:r>
          </a:p>
          <a:p>
            <a:pPr algn="r"/>
            <a:r>
              <a:rPr lang="pt-BR" dirty="0" err="1" smtClean="0"/>
              <a:t>Eliston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58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4258816" cy="1143000"/>
          </a:xfrm>
        </p:spPr>
        <p:txBody>
          <a:bodyPr/>
          <a:lstStyle/>
          <a:p>
            <a:r>
              <a:rPr lang="pt-BR" dirty="0"/>
              <a:t>FOG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Definição: </a:t>
            </a:r>
            <a:r>
              <a:rPr lang="pt-BR" dirty="0" smtClean="0"/>
              <a:t>O </a:t>
            </a:r>
            <a:r>
              <a:rPr lang="pt-BR" dirty="0"/>
              <a:t>Fog </a:t>
            </a:r>
            <a:r>
              <a:rPr lang="pt-BR" dirty="0" err="1"/>
              <a:t>Computing</a:t>
            </a:r>
            <a:r>
              <a:rPr lang="pt-BR" dirty="0"/>
              <a:t> ("Computação em Névoa") define a arquitetura que estende a capacidade computacional e o armazenamento da nuvem para as camadas de acesso da rede, permitindo que os dados sejam analisados e transformados em informações ou em ações antes de serem simplesmente transmitidos.</a:t>
            </a:r>
          </a:p>
        </p:txBody>
      </p:sp>
    </p:spTree>
    <p:extLst>
      <p:ext uri="{BB962C8B-B14F-4D97-AF65-F5344CB8AC3E}">
        <p14:creationId xmlns:p14="http://schemas.microsoft.com/office/powerpoint/2010/main" val="106541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3898776" cy="1143000"/>
          </a:xfrm>
        </p:spPr>
        <p:txBody>
          <a:bodyPr/>
          <a:lstStyle/>
          <a:p>
            <a:r>
              <a:rPr lang="pt-BR" dirty="0"/>
              <a:t>FOG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Como </a:t>
            </a:r>
            <a:r>
              <a:rPr lang="pt-BR" b="1" dirty="0" smtClean="0"/>
              <a:t>funciona: </a:t>
            </a:r>
            <a:r>
              <a:rPr lang="pt-BR" dirty="0" smtClean="0"/>
              <a:t>A </a:t>
            </a:r>
            <a:r>
              <a:rPr lang="pt-BR" dirty="0"/>
              <a:t>computação em névoa adiciona uma camada adicional de poder de computação entre o dispositivo e a nuvem, mantendo a análise crítica mais próxima do dispositivo e, portanto, reduzindo o tempo necessário para resposta. Dispositivos individuais se tornam nós de processamento que podem lidar com tarefas menores, sem ter que enviar todos os seus dados até a nuvem.</a:t>
            </a:r>
          </a:p>
        </p:txBody>
      </p:sp>
    </p:spTree>
    <p:extLst>
      <p:ext uri="{BB962C8B-B14F-4D97-AF65-F5344CB8AC3E}">
        <p14:creationId xmlns:p14="http://schemas.microsoft.com/office/powerpoint/2010/main" val="37409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4042792" cy="1143000"/>
          </a:xfrm>
        </p:spPr>
        <p:txBody>
          <a:bodyPr/>
          <a:lstStyle/>
          <a:p>
            <a:r>
              <a:rPr lang="pt-BR" dirty="0"/>
              <a:t>FOG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Os benefícios</a:t>
            </a:r>
            <a:endParaRPr lang="pt-BR" dirty="0"/>
          </a:p>
          <a:p>
            <a:r>
              <a:rPr lang="pt-BR" b="1" dirty="0"/>
              <a:t>-</a:t>
            </a:r>
            <a:r>
              <a:rPr lang="pt-BR" dirty="0"/>
              <a:t> maximiza a análise do Big Data, mantendo algumas tarefas fora da fila de armazenamento de dados da nuvem principal, permitindo que sejam concluídas mais rapidamente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b="1" dirty="0"/>
              <a:t>-</a:t>
            </a:r>
            <a:r>
              <a:rPr lang="pt-BR" dirty="0"/>
              <a:t>Simplesmente não é necessário que cada ação analítica passe do dispositivo para a nuvem e vice-versa.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54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4392488" cy="936104"/>
          </a:xfrm>
        </p:spPr>
        <p:txBody>
          <a:bodyPr/>
          <a:lstStyle/>
          <a:p>
            <a:r>
              <a:rPr lang="pt-BR" dirty="0" smtClean="0"/>
              <a:t>FOG COMPUTING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696744" cy="864096"/>
          </a:xfrm>
        </p:spPr>
        <p:txBody>
          <a:bodyPr/>
          <a:lstStyle/>
          <a:p>
            <a:r>
              <a:rPr lang="pt-BR" dirty="0" smtClean="0"/>
              <a:t>Posicionamento da Cisco nas tecnologias de Fog e </a:t>
            </a:r>
            <a:r>
              <a:rPr lang="pt-BR" dirty="0" err="1" smtClean="0"/>
              <a:t>IoT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70892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Através da iniciativa da Cisco juntamente de empresas de TI eles investiram pesado numa tecnologia chamada </a:t>
            </a:r>
            <a:r>
              <a:rPr lang="pt-BR" dirty="0" err="1" smtClean="0"/>
              <a:t>InterCloud</a:t>
            </a:r>
            <a:r>
              <a:rPr lang="pt-BR" dirty="0" smtClean="0"/>
              <a:t> e posteriormente foi renomeada para Fog </a:t>
            </a:r>
            <a:r>
              <a:rPr lang="pt-BR" dirty="0" err="1" smtClean="0"/>
              <a:t>Computing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ARM, Dell, Intel, Microsoft, Toshiba, Fujitsu, </a:t>
            </a:r>
            <a:r>
              <a:rPr lang="pt-BR" dirty="0" err="1" smtClean="0"/>
              <a:t>schneider</a:t>
            </a:r>
            <a:r>
              <a:rPr lang="pt-BR" dirty="0" smtClean="0"/>
              <a:t> </a:t>
            </a:r>
            <a:r>
              <a:rPr lang="pt-BR" dirty="0" err="1" smtClean="0"/>
              <a:t>electric</a:t>
            </a:r>
            <a:r>
              <a:rPr lang="pt-BR" dirty="0" smtClean="0"/>
              <a:t>, GE digital, </a:t>
            </a:r>
            <a:r>
              <a:rPr lang="en-US" dirty="0"/>
              <a:t>Industrial Internet Consortium (ICC), Open Connectivity Foundation (OCF) e o </a:t>
            </a:r>
            <a:r>
              <a:rPr lang="en-US" dirty="0" err="1" smtClean="0"/>
              <a:t>OpenNFV</a:t>
            </a:r>
            <a:r>
              <a:rPr lang="pt-BR" dirty="0" smtClean="0"/>
              <a:t>.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 Cisco propõe resolução de problemas de eficiência de tempo e tráfego de informações utilizando toda a largura de banda, através de processamentos realizados dentro dos equipamentos de  nuvem local conectados em outras nuvens locais e na internet.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Por meio desta técnica, a Cisco implementou em seus sistemas a arquitetura </a:t>
            </a:r>
            <a:r>
              <a:rPr lang="pt-BR" dirty="0" err="1" smtClean="0"/>
              <a:t>IOx</a:t>
            </a:r>
            <a:r>
              <a:rPr lang="pt-BR" dirty="0" smtClean="0"/>
              <a:t> baseado nos padrões do </a:t>
            </a:r>
            <a:r>
              <a:rPr lang="pt-BR" dirty="0" err="1" smtClean="0"/>
              <a:t>OpenFog</a:t>
            </a:r>
            <a:r>
              <a:rPr lang="pt-BR" dirty="0" smtClean="0"/>
              <a:t> Consortium e sistema operacional de rede como Linux.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2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yston\Downloads\1 7690UoC6KXFD7JWaH3ZB2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0300"/>
            <a:ext cx="7776864" cy="51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303748" y="168733"/>
            <a:ext cx="4392488" cy="93610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FOG 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4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47248" cy="434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303748" y="548680"/>
            <a:ext cx="4392488" cy="93610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FOG 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71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3898776" cy="1143000"/>
          </a:xfrm>
        </p:spPr>
        <p:txBody>
          <a:bodyPr/>
          <a:lstStyle/>
          <a:p>
            <a:r>
              <a:rPr lang="pt-BR" dirty="0"/>
              <a:t>FOG COMPUTING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344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6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3826768" cy="1138138"/>
          </a:xfrm>
        </p:spPr>
        <p:txBody>
          <a:bodyPr/>
          <a:lstStyle/>
          <a:p>
            <a:r>
              <a:rPr lang="pt-BR" dirty="0"/>
              <a:t>FOG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Referências: </a:t>
            </a:r>
            <a:r>
              <a:rPr lang="pt-BR" dirty="0" smtClean="0">
                <a:hlinkClick r:id="rId2"/>
              </a:rPr>
              <a:t>http://cio.com.br/tecnologia/2017/01/23/fog-computing-e-o-novo-paradigma-para-a-internet-das-coisas-diz-cisco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73050" indent="0">
              <a:buNone/>
            </a:pPr>
            <a:r>
              <a:rPr lang="pt-BR" u="sng" dirty="0" smtClean="0">
                <a:hlinkClick r:id="rId3"/>
              </a:rPr>
              <a:t>https</a:t>
            </a:r>
            <a:r>
              <a:rPr lang="pt-BR" u="sng" dirty="0">
                <a:hlinkClick r:id="rId3"/>
              </a:rPr>
              <a:t>://www.cloudmarket.com.br/blog/cloud-computing/de-nuvem-a-nevoeiro-descubra-o-que-e-fog-computing</a:t>
            </a:r>
            <a:r>
              <a:rPr lang="pt-BR" u="sng" dirty="0" smtClean="0">
                <a:hlinkClick r:id="rId3"/>
              </a:rPr>
              <a:t>/</a:t>
            </a:r>
            <a:endParaRPr lang="pt-BR" u="sng" dirty="0" smtClean="0"/>
          </a:p>
          <a:p>
            <a:pPr marL="273050" indent="0">
              <a:buNone/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medium.com/yeello-digital-marketing-platform/what-is-fog-computing-why-fog-computing-trending-now-7a6bdfd73ef</a:t>
            </a:r>
            <a:endParaRPr lang="pt-BR" dirty="0" smtClean="0"/>
          </a:p>
          <a:p>
            <a:pPr marL="273050" indent="0">
              <a:buNone/>
            </a:pPr>
            <a:r>
              <a:rPr lang="pt-BR" dirty="0">
                <a:hlinkClick r:id="rId5"/>
              </a:rPr>
              <a:t>https://www.fogcongress.com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marL="2730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37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343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Balcão Envidraçado</vt:lpstr>
      <vt:lpstr>Fog computing</vt:lpstr>
      <vt:lpstr>FOG COMPUTING</vt:lpstr>
      <vt:lpstr>FOG COMPUTING</vt:lpstr>
      <vt:lpstr>FOG COMPUTING</vt:lpstr>
      <vt:lpstr>FOG COMPUTING</vt:lpstr>
      <vt:lpstr>Apresentação do PowerPoint</vt:lpstr>
      <vt:lpstr>Apresentação do PowerPoint</vt:lpstr>
      <vt:lpstr>FOG COMPUTING </vt:lpstr>
      <vt:lpstr>FOG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</dc:title>
  <dc:creator>elyston</dc:creator>
  <cp:lastModifiedBy>elyston</cp:lastModifiedBy>
  <cp:revision>8</cp:revision>
  <dcterms:created xsi:type="dcterms:W3CDTF">2018-10-25T00:26:25Z</dcterms:created>
  <dcterms:modified xsi:type="dcterms:W3CDTF">2018-10-25T01:39:05Z</dcterms:modified>
</cp:coreProperties>
</file>