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0974-DC1B-4261-B632-C63DD2AACDF2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6E40-E8F9-446E-9E5C-EDD995643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05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0974-DC1B-4261-B632-C63DD2AACDF2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6E40-E8F9-446E-9E5C-EDD995643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04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0974-DC1B-4261-B632-C63DD2AACDF2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6E40-E8F9-446E-9E5C-EDD995643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33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0974-DC1B-4261-B632-C63DD2AACDF2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6E40-E8F9-446E-9E5C-EDD995643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15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0974-DC1B-4261-B632-C63DD2AACDF2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6E40-E8F9-446E-9E5C-EDD995643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21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0974-DC1B-4261-B632-C63DD2AACDF2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6E40-E8F9-446E-9E5C-EDD995643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00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0974-DC1B-4261-B632-C63DD2AACDF2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6E40-E8F9-446E-9E5C-EDD995643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54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0974-DC1B-4261-B632-C63DD2AACDF2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6E40-E8F9-446E-9E5C-EDD995643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56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0974-DC1B-4261-B632-C63DD2AACDF2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6E40-E8F9-446E-9E5C-EDD995643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86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0974-DC1B-4261-B632-C63DD2AACDF2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6E40-E8F9-446E-9E5C-EDD995643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0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0974-DC1B-4261-B632-C63DD2AACDF2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6E40-E8F9-446E-9E5C-EDD995643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87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F0974-DC1B-4261-B632-C63DD2AACDF2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D6E40-E8F9-446E-9E5C-EDD995643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22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Modelo </a:t>
            </a:r>
            <a:r>
              <a:rPr lang="pt-BR" dirty="0" err="1" smtClean="0"/>
              <a:t>Canvas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pt-BR" dirty="0" smtClean="0"/>
          </a:p>
          <a:p>
            <a:pPr algn="l"/>
            <a:endParaRPr lang="pt-BR" dirty="0"/>
          </a:p>
          <a:p>
            <a:pPr algn="l"/>
            <a:endParaRPr lang="pt-BR" dirty="0" smtClean="0"/>
          </a:p>
          <a:p>
            <a:pPr algn="l"/>
            <a:r>
              <a:rPr lang="pt-BR" dirty="0" err="1" smtClean="0"/>
              <a:t>Integrantes:Luis</a:t>
            </a:r>
            <a:r>
              <a:rPr lang="pt-BR" dirty="0" smtClean="0"/>
              <a:t> Henrique e Joshua </a:t>
            </a:r>
            <a:r>
              <a:rPr lang="pt-BR" dirty="0" err="1" smtClean="0"/>
              <a:t>Kook</a:t>
            </a:r>
            <a:r>
              <a:rPr lang="pt-BR" smtClean="0"/>
              <a:t> 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295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Empresa de Próteses Robóticas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Este Modelo </a:t>
            </a:r>
            <a:r>
              <a:rPr lang="pt-BR" dirty="0" err="1" smtClean="0"/>
              <a:t>Canvas</a:t>
            </a:r>
            <a:r>
              <a:rPr lang="pt-BR" dirty="0" smtClean="0"/>
              <a:t> irá tratar brevemente acerca de uma empresa de produção e vendas de próteses robóticas, toda a estrutura do modelo </a:t>
            </a:r>
            <a:r>
              <a:rPr lang="pt-BR" dirty="0" err="1" smtClean="0"/>
              <a:t>canvas</a:t>
            </a:r>
            <a:r>
              <a:rPr lang="pt-BR" dirty="0" smtClean="0"/>
              <a:t> desta empresa de maneira resumida está no próximo slide.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170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138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979714"/>
            <a:ext cx="10515600" cy="5197249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02872" y="979714"/>
            <a:ext cx="1957251" cy="3344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147058" y="979714"/>
            <a:ext cx="1957251" cy="169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9044941" y="979714"/>
            <a:ext cx="1957251" cy="33440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7074625" y="979714"/>
            <a:ext cx="1957251" cy="16720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117374" y="979714"/>
            <a:ext cx="1957251" cy="33440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384663" y="979714"/>
            <a:ext cx="1580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 smtClean="0"/>
              <a:t>Parcerias principais</a:t>
            </a:r>
            <a:endParaRPr lang="pt-BR" sz="1600" u="sng" dirty="0"/>
          </a:p>
        </p:txBody>
      </p:sp>
      <p:sp>
        <p:nvSpPr>
          <p:cNvPr id="10" name="Retângulo 9"/>
          <p:cNvSpPr/>
          <p:nvPr/>
        </p:nvSpPr>
        <p:spPr>
          <a:xfrm>
            <a:off x="3160122" y="2651760"/>
            <a:ext cx="1957251" cy="1672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7074624" y="2663938"/>
            <a:ext cx="1957252" cy="16598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202872" y="4335984"/>
            <a:ext cx="4858294" cy="16598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074229" y="4323806"/>
            <a:ext cx="4927961" cy="16720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357154" y="991892"/>
            <a:ext cx="1580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 smtClean="0"/>
              <a:t>Atividades principais</a:t>
            </a:r>
            <a:endParaRPr lang="pt-BR" sz="1600" u="sng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329643" y="991892"/>
            <a:ext cx="1580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 smtClean="0"/>
              <a:t>Proposta de valor</a:t>
            </a:r>
            <a:endParaRPr lang="pt-BR" sz="1600" u="sng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239000" y="967536"/>
            <a:ext cx="1539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 smtClean="0"/>
              <a:t>Relacionamento com clientes</a:t>
            </a:r>
            <a:endParaRPr lang="pt-BR" sz="1600" u="sng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9087394" y="991892"/>
            <a:ext cx="1754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Segmento de Clientes</a:t>
            </a:r>
            <a:endParaRPr lang="pt-BR" sz="16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260277" y="2684353"/>
            <a:ext cx="1774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 smtClean="0"/>
              <a:t>Recursos principais</a:t>
            </a:r>
            <a:endParaRPr lang="pt-BR" sz="1600" u="sng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7341326" y="2663938"/>
            <a:ext cx="1436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Canais</a:t>
            </a:r>
            <a:endParaRPr lang="pt-BR" sz="16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384662" y="4358857"/>
            <a:ext cx="1979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Estrutura de Custos</a:t>
            </a:r>
            <a:endParaRPr lang="pt-BR" sz="16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6119945" y="4358857"/>
            <a:ext cx="1704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Fontes de Receita</a:t>
            </a:r>
            <a:endParaRPr lang="pt-BR" sz="16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402080" y="1628934"/>
            <a:ext cx="1478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-Empresas de tecnologia 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402080" y="2723159"/>
            <a:ext cx="1352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-empresas de pesquisa 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285307" y="1584904"/>
            <a:ext cx="1539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-Produção de próteses robóticas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173186" y="2073074"/>
            <a:ext cx="1931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-produção de peças para próteses robóticas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221625" y="3172523"/>
            <a:ext cx="165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-Equipamentos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324498" y="3541855"/>
            <a:ext cx="150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-Equipe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446124" y="1628934"/>
            <a:ext cx="1222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-Próteses Robóticas invasivas e não invasivas muito realistas </a:t>
            </a:r>
            <a:endParaRPr lang="pt-BR" sz="14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5425711" y="3159054"/>
            <a:ext cx="13884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-Próteses Robóticas de grande durabilidade</a:t>
            </a:r>
            <a:endParaRPr lang="pt-BR" sz="16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403375" y="1628934"/>
            <a:ext cx="1374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-Atendimento Pessoal ou online</a:t>
            </a:r>
            <a:endParaRPr lang="pt-BR" sz="16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7239000" y="3022907"/>
            <a:ext cx="139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-Lojas Físicas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7239000" y="3392239"/>
            <a:ext cx="153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-Internet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9298577" y="1628934"/>
            <a:ext cx="16208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-Pessoas com alguma deficiência física como a falta de um membro ou motora como </a:t>
            </a:r>
            <a:r>
              <a:rPr lang="pt-BR" sz="1600" dirty="0" err="1" smtClean="0"/>
              <a:t>paraplegicos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402079" y="4697411"/>
            <a:ext cx="1806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-Fornecedores de certos componentes</a:t>
            </a:r>
            <a:endParaRPr lang="pt-BR" sz="14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323162" y="5242837"/>
            <a:ext cx="182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</a:t>
            </a:r>
            <a:r>
              <a:rPr lang="pt-BR" sz="1600" dirty="0" smtClean="0"/>
              <a:t>Funcionários</a:t>
            </a:r>
            <a:endParaRPr lang="pt-BR" sz="16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3918857" y="4693138"/>
            <a:ext cx="161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-Infraestrutura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6242956" y="4745722"/>
            <a:ext cx="1266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-Venda de próteses robóticas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7677694" y="4741799"/>
            <a:ext cx="13585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</a:t>
            </a:r>
            <a:r>
              <a:rPr lang="pt-BR" sz="1600" dirty="0" smtClean="0"/>
              <a:t>Venda de Peças de reposição</a:t>
            </a:r>
            <a:endParaRPr lang="pt-BR" sz="16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9298577" y="4745722"/>
            <a:ext cx="1453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-Serviços de </a:t>
            </a:r>
            <a:r>
              <a:rPr lang="pt-BR" dirty="0" err="1" smtClean="0"/>
              <a:t>manunteção</a:t>
            </a:r>
            <a:r>
              <a:rPr lang="pt-BR" dirty="0" smtClean="0"/>
              <a:t> das </a:t>
            </a:r>
            <a:r>
              <a:rPr lang="pt-BR" dirty="0" err="1" smtClean="0"/>
              <a:t>protêses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789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159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Modelo Canvas</vt:lpstr>
      <vt:lpstr>Empresa de Próteses Robóticas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Canvas</dc:title>
  <dc:creator>Henrique Anequino</dc:creator>
  <cp:lastModifiedBy>Henrique Anequino</cp:lastModifiedBy>
  <cp:revision>6</cp:revision>
  <dcterms:created xsi:type="dcterms:W3CDTF">2018-12-02T16:46:47Z</dcterms:created>
  <dcterms:modified xsi:type="dcterms:W3CDTF">2018-12-02T17:19:58Z</dcterms:modified>
</cp:coreProperties>
</file>