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97" r:id="rId6"/>
    <p:sldId id="262" r:id="rId7"/>
    <p:sldId id="298" r:id="rId8"/>
    <p:sldId id="263" r:id="rId9"/>
    <p:sldId id="300" r:id="rId10"/>
    <p:sldId id="301" r:id="rId11"/>
    <p:sldId id="302" r:id="rId12"/>
    <p:sldId id="303" r:id="rId13"/>
    <p:sldId id="304" r:id="rId14"/>
    <p:sldId id="268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Hanken Grotesk" panose="020B060402020202020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aleway Black" pitchFamily="2" charset="0"/>
      <p:bold r:id="rId28"/>
      <p:boldItalic r:id="rId29"/>
    </p:embeddedFont>
    <p:embeddedFont>
      <p:font typeface="Raleway ExtraBold" pitchFamily="2" charset="0"/>
      <p:bold r:id="rId30"/>
      <p:boldItalic r:id="rId31"/>
    </p:embeddedFont>
    <p:embeddedFont>
      <p:font typeface="Rockwell" panose="020606030202050204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E24"/>
    <a:srgbClr val="1E19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3F22A7-C94C-40FE-B608-2A43F59FE6BA}">
  <a:tblStyle styleId="{7B3F22A7-C94C-40FE-B608-2A43F59FE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0F8E5B-C4C6-408F-BFC3-4D96F00B27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066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683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870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40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04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91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14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avLst/>
                <a:gdLst/>
                <a:ahLst/>
                <a:cxnLst/>
                <a:rect l="l" t="t" r="r" b="b"/>
                <a:pathLst>
                  <a:path w="43210" h="145742" extrusionOk="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avLst/>
                <a:gdLst/>
                <a:ahLst/>
                <a:cxnLst/>
                <a:rect l="l" t="t" r="r" b="b"/>
                <a:pathLst>
                  <a:path w="13625" h="103852" extrusionOk="0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3" r:id="rId10"/>
    <p:sldLayoutId id="2147483666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HenriqueBraga12/A3-Gestao-de-Software/actions/runs/922974105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2;p28">
            <a:extLst>
              <a:ext uri="{FF2B5EF4-FFF2-40B4-BE49-F238E27FC236}">
                <a16:creationId xmlns:a16="http://schemas.microsoft.com/office/drawing/2014/main" id="{62254E75-B767-DB64-2FB9-478689DAFA6A}"/>
              </a:ext>
            </a:extLst>
          </p:cNvPr>
          <p:cNvSpPr txBox="1">
            <a:spLocks/>
          </p:cNvSpPr>
          <p:nvPr/>
        </p:nvSpPr>
        <p:spPr>
          <a:xfrm>
            <a:off x="1955581" y="2545786"/>
            <a:ext cx="3733264" cy="1295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15000" dirty="0">
                <a:solidFill>
                  <a:schemeClr val="bg1"/>
                </a:solidFill>
                <a:latin typeface="Rockwell" panose="02060603020205020403" pitchFamily="18" charset="0"/>
              </a:rPr>
              <a:t>A3</a:t>
            </a:r>
          </a:p>
        </p:txBody>
      </p:sp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4" y="1584703"/>
            <a:ext cx="4317799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Gestão e qualidade de Software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305203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Calculadora de I.M.C.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ETAPAS DA PIPELINE</a:t>
            </a:r>
            <a:endParaRPr dirty="0"/>
          </a:p>
        </p:txBody>
      </p:sp>
      <p:sp>
        <p:nvSpPr>
          <p:cNvPr id="796" name="Google Shape;796;p35"/>
          <p:cNvSpPr txBox="1">
            <a:spLocks noGrp="1"/>
          </p:cNvSpPr>
          <p:nvPr>
            <p:ph type="subTitle" idx="1"/>
          </p:nvPr>
        </p:nvSpPr>
        <p:spPr>
          <a:xfrm>
            <a:off x="1253224" y="1732000"/>
            <a:ext cx="2907296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Verifica as configurações do ambiente, JDK, valida os paths(caminhos) e valida a mensagem de </a:t>
            </a:r>
            <a:r>
              <a:rPr lang="pt-B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97" name="Google Shape;797;p35"/>
          <p:cNvSpPr txBox="1">
            <a:spLocks noGrp="1"/>
          </p:cNvSpPr>
          <p:nvPr>
            <p:ph type="subTitle" idx="2"/>
          </p:nvPr>
        </p:nvSpPr>
        <p:spPr>
          <a:xfrm>
            <a:off x="5079776" y="17320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Compilação do projeto utilizando o Maven e suas dependências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98" name="Google Shape;798;p35"/>
          <p:cNvSpPr txBox="1">
            <a:spLocks noGrp="1"/>
          </p:cNvSpPr>
          <p:nvPr>
            <p:ph type="subTitle" idx="3"/>
          </p:nvPr>
        </p:nvSpPr>
        <p:spPr>
          <a:xfrm>
            <a:off x="1253224" y="32436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Executa os testes unitários e de integração do código-fonte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99" name="Google Shape;799;p35"/>
          <p:cNvSpPr txBox="1">
            <a:spLocks noGrp="1"/>
          </p:cNvSpPr>
          <p:nvPr>
            <p:ph type="subTitle" idx="4"/>
          </p:nvPr>
        </p:nvSpPr>
        <p:spPr>
          <a:xfrm>
            <a:off x="5079775" y="3243600"/>
            <a:ext cx="2916999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00" name="Google Shape;800;p35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PREFLIGHT</a:t>
            </a:r>
            <a:endParaRPr dirty="0"/>
          </a:p>
        </p:txBody>
      </p:sp>
      <p:sp>
        <p:nvSpPr>
          <p:cNvPr id="801" name="Google Shape;801;p35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</a:t>
            </a:r>
            <a:endParaRPr dirty="0"/>
          </a:p>
        </p:txBody>
      </p:sp>
      <p:sp>
        <p:nvSpPr>
          <p:cNvPr id="802" name="Google Shape;802;p35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RELEASE</a:t>
            </a:r>
            <a:r>
              <a:rPr lang="en" dirty="0"/>
              <a:t> (pulado)</a:t>
            </a:r>
            <a:endParaRPr dirty="0"/>
          </a:p>
        </p:txBody>
      </p:sp>
      <p:grpSp>
        <p:nvGrpSpPr>
          <p:cNvPr id="821" name="Google Shape;821;p35"/>
          <p:cNvGrpSpPr/>
          <p:nvPr/>
        </p:nvGrpSpPr>
        <p:grpSpPr>
          <a:xfrm>
            <a:off x="818363" y="1401644"/>
            <a:ext cx="345125" cy="345425"/>
            <a:chOff x="997838" y="2690475"/>
            <a:chExt cx="345125" cy="345425"/>
          </a:xfrm>
        </p:grpSpPr>
        <p:sp>
          <p:nvSpPr>
            <p:cNvPr id="822" name="Google Shape;822;p35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oogle Shape;1304;p48">
            <a:extLst>
              <a:ext uri="{FF2B5EF4-FFF2-40B4-BE49-F238E27FC236}">
                <a16:creationId xmlns:a16="http://schemas.microsoft.com/office/drawing/2014/main" id="{269C90BE-32CC-4201-B741-B2BCD3D6141A}"/>
              </a:ext>
            </a:extLst>
          </p:cNvPr>
          <p:cNvGrpSpPr/>
          <p:nvPr/>
        </p:nvGrpSpPr>
        <p:grpSpPr>
          <a:xfrm>
            <a:off x="818363" y="2936625"/>
            <a:ext cx="345150" cy="345150"/>
            <a:chOff x="1696838" y="3797375"/>
            <a:chExt cx="345150" cy="345150"/>
          </a:xfrm>
        </p:grpSpPr>
        <p:sp>
          <p:nvSpPr>
            <p:cNvPr id="7" name="Google Shape;1305;p48">
              <a:extLst>
                <a:ext uri="{FF2B5EF4-FFF2-40B4-BE49-F238E27FC236}">
                  <a16:creationId xmlns:a16="http://schemas.microsoft.com/office/drawing/2014/main" id="{5BCC9185-A73E-44B0-E3EE-EFF910ACB0D2}"/>
                </a:ext>
              </a:extLst>
            </p:cNvPr>
            <p:cNvSpPr/>
            <p:nvPr/>
          </p:nvSpPr>
          <p:spPr>
            <a:xfrm>
              <a:off x="1696838" y="37973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283" y="3241"/>
                  </a:moveTo>
                  <a:cubicBezTo>
                    <a:pt x="5951" y="3241"/>
                    <a:pt x="6498" y="3777"/>
                    <a:pt x="6498" y="4456"/>
                  </a:cubicBezTo>
                  <a:lnTo>
                    <a:pt x="6498" y="4585"/>
                  </a:lnTo>
                  <a:lnTo>
                    <a:pt x="6357" y="4585"/>
                  </a:lnTo>
                  <a:cubicBezTo>
                    <a:pt x="5693" y="4585"/>
                    <a:pt x="5143" y="4046"/>
                    <a:pt x="5143" y="3367"/>
                  </a:cubicBezTo>
                  <a:lnTo>
                    <a:pt x="5143" y="3241"/>
                  </a:lnTo>
                  <a:close/>
                  <a:moveTo>
                    <a:pt x="8649" y="3241"/>
                  </a:moveTo>
                  <a:lnTo>
                    <a:pt x="8649" y="3367"/>
                  </a:lnTo>
                  <a:cubicBezTo>
                    <a:pt x="8649" y="4046"/>
                    <a:pt x="8111" y="4585"/>
                    <a:pt x="7446" y="4585"/>
                  </a:cubicBezTo>
                  <a:lnTo>
                    <a:pt x="7306" y="4585"/>
                  </a:lnTo>
                  <a:lnTo>
                    <a:pt x="7306" y="4456"/>
                  </a:lnTo>
                  <a:cubicBezTo>
                    <a:pt x="7306" y="3777"/>
                    <a:pt x="7844" y="3241"/>
                    <a:pt x="8520" y="3241"/>
                  </a:cubicBezTo>
                  <a:close/>
                  <a:moveTo>
                    <a:pt x="8299" y="7283"/>
                  </a:moveTo>
                  <a:lnTo>
                    <a:pt x="7914" y="9166"/>
                  </a:lnTo>
                  <a:lnTo>
                    <a:pt x="5881" y="9166"/>
                  </a:lnTo>
                  <a:lnTo>
                    <a:pt x="5505" y="7283"/>
                  </a:lnTo>
                  <a:close/>
                  <a:moveTo>
                    <a:pt x="12857" y="809"/>
                  </a:moveTo>
                  <a:cubicBezTo>
                    <a:pt x="12939" y="809"/>
                    <a:pt x="12998" y="868"/>
                    <a:pt x="12998" y="949"/>
                  </a:cubicBezTo>
                  <a:lnTo>
                    <a:pt x="12998" y="9166"/>
                  </a:lnTo>
                  <a:lnTo>
                    <a:pt x="8742" y="9166"/>
                  </a:lnTo>
                  <a:lnTo>
                    <a:pt x="9118" y="7283"/>
                  </a:lnTo>
                  <a:lnTo>
                    <a:pt x="9317" y="7283"/>
                  </a:lnTo>
                  <a:cubicBezTo>
                    <a:pt x="9528" y="7283"/>
                    <a:pt x="9701" y="7132"/>
                    <a:pt x="9724" y="6922"/>
                  </a:cubicBezTo>
                  <a:cubicBezTo>
                    <a:pt x="9760" y="6677"/>
                    <a:pt x="9561" y="6478"/>
                    <a:pt x="9328" y="6478"/>
                  </a:cubicBezTo>
                  <a:lnTo>
                    <a:pt x="7306" y="6478"/>
                  </a:lnTo>
                  <a:lnTo>
                    <a:pt x="7306" y="5390"/>
                  </a:lnTo>
                  <a:lnTo>
                    <a:pt x="7446" y="5390"/>
                  </a:lnTo>
                  <a:cubicBezTo>
                    <a:pt x="8557" y="5390"/>
                    <a:pt x="9469" y="4489"/>
                    <a:pt x="9469" y="3367"/>
                  </a:cubicBezTo>
                  <a:lnTo>
                    <a:pt x="9469" y="2831"/>
                  </a:lnTo>
                  <a:cubicBezTo>
                    <a:pt x="9469" y="2610"/>
                    <a:pt x="9281" y="2433"/>
                    <a:pt x="9059" y="2433"/>
                  </a:cubicBezTo>
                  <a:lnTo>
                    <a:pt x="8520" y="2433"/>
                  </a:lnTo>
                  <a:cubicBezTo>
                    <a:pt x="7856" y="2433"/>
                    <a:pt x="7269" y="2750"/>
                    <a:pt x="6896" y="3241"/>
                  </a:cubicBezTo>
                  <a:cubicBezTo>
                    <a:pt x="6534" y="2750"/>
                    <a:pt x="5951" y="2433"/>
                    <a:pt x="5283" y="2433"/>
                  </a:cubicBezTo>
                  <a:lnTo>
                    <a:pt x="4744" y="2433"/>
                  </a:lnTo>
                  <a:cubicBezTo>
                    <a:pt x="4523" y="2433"/>
                    <a:pt x="4338" y="2610"/>
                    <a:pt x="4338" y="2831"/>
                  </a:cubicBezTo>
                  <a:lnTo>
                    <a:pt x="4338" y="3367"/>
                  </a:lnTo>
                  <a:cubicBezTo>
                    <a:pt x="4338" y="4489"/>
                    <a:pt x="5249" y="5390"/>
                    <a:pt x="6357" y="5390"/>
                  </a:cubicBezTo>
                  <a:lnTo>
                    <a:pt x="6498" y="5390"/>
                  </a:lnTo>
                  <a:lnTo>
                    <a:pt x="6498" y="6478"/>
                  </a:lnTo>
                  <a:lnTo>
                    <a:pt x="4489" y="6478"/>
                  </a:lnTo>
                  <a:cubicBezTo>
                    <a:pt x="4279" y="6478"/>
                    <a:pt x="4091" y="6630"/>
                    <a:pt x="4068" y="6829"/>
                  </a:cubicBezTo>
                  <a:cubicBezTo>
                    <a:pt x="4043" y="7073"/>
                    <a:pt x="4231" y="7283"/>
                    <a:pt x="4478" y="7283"/>
                  </a:cubicBezTo>
                  <a:lnTo>
                    <a:pt x="4688" y="7283"/>
                  </a:lnTo>
                  <a:lnTo>
                    <a:pt x="5061" y="9166"/>
                  </a:lnTo>
                  <a:lnTo>
                    <a:pt x="806" y="9166"/>
                  </a:lnTo>
                  <a:lnTo>
                    <a:pt x="806" y="949"/>
                  </a:lnTo>
                  <a:cubicBezTo>
                    <a:pt x="806" y="868"/>
                    <a:pt x="865" y="809"/>
                    <a:pt x="946" y="809"/>
                  </a:cubicBezTo>
                  <a:close/>
                  <a:moveTo>
                    <a:pt x="12998" y="9974"/>
                  </a:moveTo>
                  <a:lnTo>
                    <a:pt x="12998" y="10650"/>
                  </a:lnTo>
                  <a:cubicBezTo>
                    <a:pt x="12998" y="10720"/>
                    <a:pt x="12939" y="10790"/>
                    <a:pt x="12857" y="10790"/>
                  </a:cubicBezTo>
                  <a:lnTo>
                    <a:pt x="946" y="10790"/>
                  </a:lnTo>
                  <a:cubicBezTo>
                    <a:pt x="865" y="10790"/>
                    <a:pt x="806" y="10720"/>
                    <a:pt x="806" y="10650"/>
                  </a:cubicBezTo>
                  <a:lnTo>
                    <a:pt x="806" y="9974"/>
                  </a:lnTo>
                  <a:close/>
                  <a:moveTo>
                    <a:pt x="8206" y="11598"/>
                  </a:moveTo>
                  <a:lnTo>
                    <a:pt x="8546" y="13001"/>
                  </a:lnTo>
                  <a:lnTo>
                    <a:pt x="5261" y="13001"/>
                  </a:lnTo>
                  <a:lnTo>
                    <a:pt x="5600" y="11598"/>
                  </a:lnTo>
                  <a:close/>
                  <a:moveTo>
                    <a:pt x="946" y="1"/>
                  </a:moveTo>
                  <a:cubicBezTo>
                    <a:pt x="421" y="1"/>
                    <a:pt x="1" y="422"/>
                    <a:pt x="1" y="949"/>
                  </a:cubicBezTo>
                  <a:lnTo>
                    <a:pt x="1" y="10650"/>
                  </a:lnTo>
                  <a:cubicBezTo>
                    <a:pt x="1" y="11177"/>
                    <a:pt x="421" y="11598"/>
                    <a:pt x="946" y="11598"/>
                  </a:cubicBezTo>
                  <a:lnTo>
                    <a:pt x="4770" y="11598"/>
                  </a:lnTo>
                  <a:lnTo>
                    <a:pt x="4430" y="13001"/>
                  </a:lnTo>
                  <a:lnTo>
                    <a:pt x="3681" y="13001"/>
                  </a:lnTo>
                  <a:cubicBezTo>
                    <a:pt x="3471" y="13001"/>
                    <a:pt x="3286" y="13152"/>
                    <a:pt x="3260" y="13351"/>
                  </a:cubicBezTo>
                  <a:cubicBezTo>
                    <a:pt x="3238" y="13595"/>
                    <a:pt x="3426" y="13806"/>
                    <a:pt x="3670" y="13806"/>
                  </a:cubicBezTo>
                  <a:lnTo>
                    <a:pt x="10122" y="13806"/>
                  </a:lnTo>
                  <a:cubicBezTo>
                    <a:pt x="10333" y="13806"/>
                    <a:pt x="10521" y="13654"/>
                    <a:pt x="10543" y="13444"/>
                  </a:cubicBezTo>
                  <a:cubicBezTo>
                    <a:pt x="10565" y="13200"/>
                    <a:pt x="10380" y="13001"/>
                    <a:pt x="10133" y="13001"/>
                  </a:cubicBezTo>
                  <a:lnTo>
                    <a:pt x="9373" y="13001"/>
                  </a:lnTo>
                  <a:lnTo>
                    <a:pt x="9037" y="11598"/>
                  </a:lnTo>
                  <a:lnTo>
                    <a:pt x="12857" y="11598"/>
                  </a:lnTo>
                  <a:cubicBezTo>
                    <a:pt x="13385" y="11598"/>
                    <a:pt x="13806" y="11177"/>
                    <a:pt x="13806" y="10650"/>
                  </a:cubicBezTo>
                  <a:lnTo>
                    <a:pt x="13806" y="949"/>
                  </a:lnTo>
                  <a:cubicBezTo>
                    <a:pt x="13806" y="422"/>
                    <a:pt x="13385" y="1"/>
                    <a:pt x="12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" name="Google Shape;1306;p48">
              <a:extLst>
                <a:ext uri="{FF2B5EF4-FFF2-40B4-BE49-F238E27FC236}">
                  <a16:creationId xmlns:a16="http://schemas.microsoft.com/office/drawing/2014/main" id="{07B40ADA-AE96-C499-C9AF-992FF9A52E55}"/>
                </a:ext>
              </a:extLst>
            </p:cNvPr>
            <p:cNvSpPr/>
            <p:nvPr/>
          </p:nvSpPr>
          <p:spPr>
            <a:xfrm>
              <a:off x="1959838" y="3891775"/>
              <a:ext cx="41475" cy="20225"/>
            </a:xfrm>
            <a:custGeom>
              <a:avLst/>
              <a:gdLst/>
              <a:ahLst/>
              <a:cxnLst/>
              <a:rect l="l" t="t" r="r" b="b"/>
              <a:pathLst>
                <a:path w="1659" h="809" extrusionOk="0">
                  <a:moveTo>
                    <a:pt x="433" y="1"/>
                  </a:moveTo>
                  <a:cubicBezTo>
                    <a:pt x="233" y="1"/>
                    <a:pt x="45" y="152"/>
                    <a:pt x="23" y="363"/>
                  </a:cubicBezTo>
                  <a:cubicBezTo>
                    <a:pt x="1" y="598"/>
                    <a:pt x="186" y="809"/>
                    <a:pt x="421" y="809"/>
                  </a:cubicBezTo>
                  <a:lnTo>
                    <a:pt x="1227" y="809"/>
                  </a:lnTo>
                  <a:cubicBezTo>
                    <a:pt x="1426" y="809"/>
                    <a:pt x="1614" y="657"/>
                    <a:pt x="1636" y="447"/>
                  </a:cubicBezTo>
                  <a:cubicBezTo>
                    <a:pt x="1659" y="211"/>
                    <a:pt x="1473" y="1"/>
                    <a:pt x="1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" name="Google Shape;1307;p48">
              <a:extLst>
                <a:ext uri="{FF2B5EF4-FFF2-40B4-BE49-F238E27FC236}">
                  <a16:creationId xmlns:a16="http://schemas.microsoft.com/office/drawing/2014/main" id="{B8EF909A-C18C-84D8-27BB-0ACF54363508}"/>
                </a:ext>
              </a:extLst>
            </p:cNvPr>
            <p:cNvSpPr/>
            <p:nvPr/>
          </p:nvSpPr>
          <p:spPr>
            <a:xfrm>
              <a:off x="1952188" y="38380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6" y="0"/>
                  </a:moveTo>
                  <a:cubicBezTo>
                    <a:pt x="1097" y="0"/>
                    <a:pt x="1026" y="18"/>
                    <a:pt x="960" y="56"/>
                  </a:cubicBezTo>
                  <a:lnTo>
                    <a:pt x="259" y="454"/>
                  </a:lnTo>
                  <a:cubicBezTo>
                    <a:pt x="60" y="572"/>
                    <a:pt x="1" y="816"/>
                    <a:pt x="107" y="1004"/>
                  </a:cubicBezTo>
                  <a:cubicBezTo>
                    <a:pt x="186" y="1138"/>
                    <a:pt x="322" y="1213"/>
                    <a:pt x="462" y="1213"/>
                  </a:cubicBezTo>
                  <a:cubicBezTo>
                    <a:pt x="532" y="1213"/>
                    <a:pt x="603" y="1195"/>
                    <a:pt x="668" y="1156"/>
                  </a:cubicBezTo>
                  <a:lnTo>
                    <a:pt x="1370" y="757"/>
                  </a:lnTo>
                  <a:cubicBezTo>
                    <a:pt x="1558" y="642"/>
                    <a:pt x="1628" y="395"/>
                    <a:pt x="1510" y="196"/>
                  </a:cubicBezTo>
                  <a:cubicBezTo>
                    <a:pt x="1439" y="72"/>
                    <a:pt x="1306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" name="Google Shape;1308;p48">
              <a:extLst>
                <a:ext uri="{FF2B5EF4-FFF2-40B4-BE49-F238E27FC236}">
                  <a16:creationId xmlns:a16="http://schemas.microsoft.com/office/drawing/2014/main" id="{22D52109-D96B-EE85-A7E6-2D765159EE9B}"/>
                </a:ext>
              </a:extLst>
            </p:cNvPr>
            <p:cNvSpPr/>
            <p:nvPr/>
          </p:nvSpPr>
          <p:spPr>
            <a:xfrm>
              <a:off x="1952188" y="3935650"/>
              <a:ext cx="40700" cy="30450"/>
            </a:xfrm>
            <a:custGeom>
              <a:avLst/>
              <a:gdLst/>
              <a:ahLst/>
              <a:cxnLst/>
              <a:rect l="l" t="t" r="r" b="b"/>
              <a:pathLst>
                <a:path w="1628" h="1218" extrusionOk="0">
                  <a:moveTo>
                    <a:pt x="462" y="1"/>
                  </a:moveTo>
                  <a:cubicBezTo>
                    <a:pt x="322" y="1"/>
                    <a:pt x="186" y="76"/>
                    <a:pt x="107" y="209"/>
                  </a:cubicBezTo>
                  <a:cubicBezTo>
                    <a:pt x="1" y="397"/>
                    <a:pt x="60" y="642"/>
                    <a:pt x="259" y="759"/>
                  </a:cubicBezTo>
                  <a:lnTo>
                    <a:pt x="960" y="1169"/>
                  </a:lnTo>
                  <a:cubicBezTo>
                    <a:pt x="1023" y="1202"/>
                    <a:pt x="1090" y="1217"/>
                    <a:pt x="1156" y="1217"/>
                  </a:cubicBezTo>
                  <a:cubicBezTo>
                    <a:pt x="1300" y="1217"/>
                    <a:pt x="1437" y="1144"/>
                    <a:pt x="1510" y="1017"/>
                  </a:cubicBezTo>
                  <a:cubicBezTo>
                    <a:pt x="1628" y="818"/>
                    <a:pt x="1558" y="571"/>
                    <a:pt x="1370" y="468"/>
                  </a:cubicBezTo>
                  <a:lnTo>
                    <a:pt x="668" y="58"/>
                  </a:lnTo>
                  <a:cubicBezTo>
                    <a:pt x="603" y="19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" name="Google Shape;1309;p48">
              <a:extLst>
                <a:ext uri="{FF2B5EF4-FFF2-40B4-BE49-F238E27FC236}">
                  <a16:creationId xmlns:a16="http://schemas.microsoft.com/office/drawing/2014/main" id="{C6E2DB53-2886-3E49-1DFF-F49B3062182F}"/>
                </a:ext>
              </a:extLst>
            </p:cNvPr>
            <p:cNvSpPr/>
            <p:nvPr/>
          </p:nvSpPr>
          <p:spPr>
            <a:xfrm>
              <a:off x="1737438" y="3891775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3" y="1"/>
                  </a:moveTo>
                  <a:cubicBezTo>
                    <a:pt x="223" y="1"/>
                    <a:pt x="49" y="152"/>
                    <a:pt x="23" y="363"/>
                  </a:cubicBezTo>
                  <a:cubicBezTo>
                    <a:pt x="1" y="598"/>
                    <a:pt x="189" y="809"/>
                    <a:pt x="422" y="809"/>
                  </a:cubicBezTo>
                  <a:lnTo>
                    <a:pt x="1227" y="809"/>
                  </a:lnTo>
                  <a:cubicBezTo>
                    <a:pt x="1474" y="809"/>
                    <a:pt x="1662" y="598"/>
                    <a:pt x="1636" y="363"/>
                  </a:cubicBezTo>
                  <a:cubicBezTo>
                    <a:pt x="1614" y="152"/>
                    <a:pt x="1426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Google Shape;1310;p48">
              <a:extLst>
                <a:ext uri="{FF2B5EF4-FFF2-40B4-BE49-F238E27FC236}">
                  <a16:creationId xmlns:a16="http://schemas.microsoft.com/office/drawing/2014/main" id="{DE2E2A88-CFA3-EADC-D537-1A339570879A}"/>
                </a:ext>
              </a:extLst>
            </p:cNvPr>
            <p:cNvSpPr/>
            <p:nvPr/>
          </p:nvSpPr>
          <p:spPr>
            <a:xfrm>
              <a:off x="1745938" y="38380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9" y="0"/>
                  </a:moveTo>
                  <a:cubicBezTo>
                    <a:pt x="319" y="0"/>
                    <a:pt x="187" y="72"/>
                    <a:pt x="115" y="196"/>
                  </a:cubicBezTo>
                  <a:cubicBezTo>
                    <a:pt x="0" y="395"/>
                    <a:pt x="70" y="642"/>
                    <a:pt x="256" y="757"/>
                  </a:cubicBezTo>
                  <a:lnTo>
                    <a:pt x="957" y="1156"/>
                  </a:lnTo>
                  <a:cubicBezTo>
                    <a:pt x="1023" y="1195"/>
                    <a:pt x="1094" y="1213"/>
                    <a:pt x="1163" y="1213"/>
                  </a:cubicBezTo>
                  <a:cubicBezTo>
                    <a:pt x="1304" y="1213"/>
                    <a:pt x="1437" y="1138"/>
                    <a:pt x="1507" y="1004"/>
                  </a:cubicBezTo>
                  <a:cubicBezTo>
                    <a:pt x="1625" y="816"/>
                    <a:pt x="1555" y="572"/>
                    <a:pt x="1367" y="454"/>
                  </a:cubicBezTo>
                  <a:lnTo>
                    <a:pt x="665" y="56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Google Shape;1311;p48">
              <a:extLst>
                <a:ext uri="{FF2B5EF4-FFF2-40B4-BE49-F238E27FC236}">
                  <a16:creationId xmlns:a16="http://schemas.microsoft.com/office/drawing/2014/main" id="{7E24ED98-FFE9-7954-2838-DB14DFC153A2}"/>
                </a:ext>
              </a:extLst>
            </p:cNvPr>
            <p:cNvSpPr/>
            <p:nvPr/>
          </p:nvSpPr>
          <p:spPr>
            <a:xfrm>
              <a:off x="1745938" y="3935650"/>
              <a:ext cx="40625" cy="30450"/>
            </a:xfrm>
            <a:custGeom>
              <a:avLst/>
              <a:gdLst/>
              <a:ahLst/>
              <a:cxnLst/>
              <a:rect l="l" t="t" r="r" b="b"/>
              <a:pathLst>
                <a:path w="1625" h="1218" extrusionOk="0">
                  <a:moveTo>
                    <a:pt x="1163" y="1"/>
                  </a:moveTo>
                  <a:cubicBezTo>
                    <a:pt x="1094" y="1"/>
                    <a:pt x="1023" y="19"/>
                    <a:pt x="957" y="58"/>
                  </a:cubicBezTo>
                  <a:lnTo>
                    <a:pt x="256" y="468"/>
                  </a:lnTo>
                  <a:cubicBezTo>
                    <a:pt x="70" y="571"/>
                    <a:pt x="0" y="818"/>
                    <a:pt x="115" y="1017"/>
                  </a:cubicBezTo>
                  <a:cubicBezTo>
                    <a:pt x="188" y="1144"/>
                    <a:pt x="326" y="1217"/>
                    <a:pt x="469" y="1217"/>
                  </a:cubicBezTo>
                  <a:cubicBezTo>
                    <a:pt x="535" y="1217"/>
                    <a:pt x="602" y="1202"/>
                    <a:pt x="665" y="1169"/>
                  </a:cubicBezTo>
                  <a:lnTo>
                    <a:pt x="1367" y="759"/>
                  </a:lnTo>
                  <a:cubicBezTo>
                    <a:pt x="1555" y="642"/>
                    <a:pt x="1625" y="397"/>
                    <a:pt x="1507" y="209"/>
                  </a:cubicBezTo>
                  <a:cubicBezTo>
                    <a:pt x="1437" y="76"/>
                    <a:pt x="1304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2050" name="Picture 2" descr="Check circle done accept - Sign &amp; Symbol Icons">
            <a:extLst>
              <a:ext uri="{FF2B5EF4-FFF2-40B4-BE49-F238E27FC236}">
                <a16:creationId xmlns:a16="http://schemas.microsoft.com/office/drawing/2014/main" id="{6A70E67A-133A-D05A-642D-EBE5B0C8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0" y="1364209"/>
            <a:ext cx="523669" cy="5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heck circle done accept - Sign &amp; Symbol Icons">
            <a:extLst>
              <a:ext uri="{FF2B5EF4-FFF2-40B4-BE49-F238E27FC236}">
                <a16:creationId xmlns:a16="http://schemas.microsoft.com/office/drawing/2014/main" id="{08A067BD-5523-FDF1-29A3-09CB046A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0" y="2843515"/>
            <a:ext cx="523669" cy="5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heck circle done accept - Sign &amp; Symbol Icons">
            <a:extLst>
              <a:ext uri="{FF2B5EF4-FFF2-40B4-BE49-F238E27FC236}">
                <a16:creationId xmlns:a16="http://schemas.microsoft.com/office/drawing/2014/main" id="{EE9B65A9-6C63-D271-9F94-C39F045CC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55" y="1360343"/>
            <a:ext cx="523669" cy="5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heck circle done accept - Sign &amp; Symbol Icons">
            <a:extLst>
              <a:ext uri="{FF2B5EF4-FFF2-40B4-BE49-F238E27FC236}">
                <a16:creationId xmlns:a16="http://schemas.microsoft.com/office/drawing/2014/main" id="{1209E1E5-6131-F0B8-2C08-08A94219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55" y="2843515"/>
            <a:ext cx="523669" cy="5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uxograma: Dados Armazenados 19">
            <a:extLst>
              <a:ext uri="{FF2B5EF4-FFF2-40B4-BE49-F238E27FC236}">
                <a16:creationId xmlns:a16="http://schemas.microsoft.com/office/drawing/2014/main" id="{123E5CE6-509C-3F20-222D-B4211329EE8D}"/>
              </a:ext>
            </a:extLst>
          </p:cNvPr>
          <p:cNvSpPr/>
          <p:nvPr/>
        </p:nvSpPr>
        <p:spPr>
          <a:xfrm rot="18976089">
            <a:off x="4663443" y="3177144"/>
            <a:ext cx="174795" cy="45719"/>
          </a:xfrm>
          <a:prstGeom prst="flowChartOnlineStorag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uxograma: Dados Armazenados 21">
            <a:extLst>
              <a:ext uri="{FF2B5EF4-FFF2-40B4-BE49-F238E27FC236}">
                <a16:creationId xmlns:a16="http://schemas.microsoft.com/office/drawing/2014/main" id="{A695CAB5-F9B6-F51A-DB07-4DB36F1EDA27}"/>
              </a:ext>
            </a:extLst>
          </p:cNvPr>
          <p:cNvSpPr/>
          <p:nvPr/>
        </p:nvSpPr>
        <p:spPr>
          <a:xfrm rot="18976089">
            <a:off x="4648346" y="3063350"/>
            <a:ext cx="174795" cy="103172"/>
          </a:xfrm>
          <a:prstGeom prst="flowChartOnlineStorag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D9503C-CC44-6388-00A0-A1D2908802B0}"/>
              </a:ext>
            </a:extLst>
          </p:cNvPr>
          <p:cNvSpPr txBox="1"/>
          <p:nvPr/>
        </p:nvSpPr>
        <p:spPr>
          <a:xfrm>
            <a:off x="1053248" y="4273651"/>
            <a:ext cx="703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193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https://github.com/HenriqueBraga12/A3-Gestao-de-Software/actions/runs/9229741050</a:t>
            </a:r>
            <a:r>
              <a:rPr lang="en-US" dirty="0">
                <a:solidFill>
                  <a:srgbClr val="1E193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829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799" y="2325725"/>
            <a:ext cx="3435201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E ESTRUTURA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605679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69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>
            <a:spLocks noGrp="1"/>
          </p:cNvSpPr>
          <p:nvPr>
            <p:ph type="subTitle" idx="6"/>
          </p:nvPr>
        </p:nvSpPr>
        <p:spPr>
          <a:xfrm>
            <a:off x="1253225" y="273628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BANCO DE DADOS</a:t>
            </a:r>
            <a:endParaRPr dirty="0"/>
          </a:p>
        </p:txBody>
      </p:sp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</a:t>
            </a:r>
            <a:endParaRPr dirty="0"/>
          </a:p>
        </p:txBody>
      </p:sp>
      <p:sp>
        <p:nvSpPr>
          <p:cNvPr id="796" name="Google Shape;796;p35"/>
          <p:cNvSpPr txBox="1">
            <a:spLocks noGrp="1"/>
          </p:cNvSpPr>
          <p:nvPr>
            <p:ph type="subTitle" idx="1"/>
          </p:nvPr>
        </p:nvSpPr>
        <p:spPr>
          <a:xfrm>
            <a:off x="1253224" y="1678660"/>
            <a:ext cx="2411996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Foi utilizada a linguagem de programação Java, juntamente com o </a:t>
            </a:r>
            <a:r>
              <a:rPr lang="pt-BR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workframe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Spring Boot para facilitar o desenvolvimento.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98" name="Google Shape;798;p35"/>
          <p:cNvSpPr txBox="1">
            <a:spLocks noGrp="1"/>
          </p:cNvSpPr>
          <p:nvPr>
            <p:ph type="subTitle" idx="3"/>
          </p:nvPr>
        </p:nvSpPr>
        <p:spPr>
          <a:xfrm>
            <a:off x="1253224" y="3190260"/>
            <a:ext cx="2411996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Foi utilizado o H2, que é um banco de dados relacional em memória, simplificando a configuração e a execução de testes automatizados.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00" name="Google Shape;800;p35"/>
          <p:cNvSpPr txBox="1">
            <a:spLocks noGrp="1"/>
          </p:cNvSpPr>
          <p:nvPr>
            <p:ph type="subTitle" idx="5"/>
          </p:nvPr>
        </p:nvSpPr>
        <p:spPr>
          <a:xfrm>
            <a:off x="1253225" y="122461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801" name="Google Shape;801;p35"/>
          <p:cNvSpPr txBox="1">
            <a:spLocks noGrp="1"/>
          </p:cNvSpPr>
          <p:nvPr>
            <p:ph type="subTitle" idx="7"/>
          </p:nvPr>
        </p:nvSpPr>
        <p:spPr>
          <a:xfrm>
            <a:off x="4525005" y="1402034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rc</a:t>
            </a: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: código-fonte do projeto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Google Shape;709;p30">
            <a:extLst>
              <a:ext uri="{FF2B5EF4-FFF2-40B4-BE49-F238E27FC236}">
                <a16:creationId xmlns:a16="http://schemas.microsoft.com/office/drawing/2014/main" id="{D06C3E57-956B-1940-CA66-930D2E248B70}"/>
              </a:ext>
            </a:extLst>
          </p:cNvPr>
          <p:cNvSpPr txBox="1">
            <a:spLocks/>
          </p:cNvSpPr>
          <p:nvPr/>
        </p:nvSpPr>
        <p:spPr>
          <a:xfrm>
            <a:off x="4471665" y="445025"/>
            <a:ext cx="23862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ESTRUTURA</a:t>
            </a:r>
          </a:p>
        </p:txBody>
      </p:sp>
      <p:sp>
        <p:nvSpPr>
          <p:cNvPr id="15" name="Google Shape;664;p28">
            <a:extLst>
              <a:ext uri="{FF2B5EF4-FFF2-40B4-BE49-F238E27FC236}">
                <a16:creationId xmlns:a16="http://schemas.microsoft.com/office/drawing/2014/main" id="{A50D1751-3971-C0B3-82AD-569961146AEC}"/>
              </a:ext>
            </a:extLst>
          </p:cNvPr>
          <p:cNvSpPr/>
          <p:nvPr/>
        </p:nvSpPr>
        <p:spPr>
          <a:xfrm rot="16200000">
            <a:off x="4274275" y="640869"/>
            <a:ext cx="213768" cy="181012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22" name="Google Shape;801;p35">
            <a:extLst>
              <a:ext uri="{FF2B5EF4-FFF2-40B4-BE49-F238E27FC236}">
                <a16:creationId xmlns:a16="http://schemas.microsoft.com/office/drawing/2014/main" id="{A7EFD9B6-2A89-7A58-7B06-C2FE56C4B0BA}"/>
              </a:ext>
            </a:extLst>
          </p:cNvPr>
          <p:cNvSpPr txBox="1">
            <a:spLocks/>
          </p:cNvSpPr>
          <p:nvPr/>
        </p:nvSpPr>
        <p:spPr>
          <a:xfrm>
            <a:off x="4525005" y="1878786"/>
            <a:ext cx="28110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main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código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principal </a:t>
            </a:r>
          </a:p>
        </p:txBody>
      </p:sp>
      <p:sp>
        <p:nvSpPr>
          <p:cNvPr id="23" name="Google Shape;801;p35">
            <a:extLst>
              <a:ext uri="{FF2B5EF4-FFF2-40B4-BE49-F238E27FC236}">
                <a16:creationId xmlns:a16="http://schemas.microsoft.com/office/drawing/2014/main" id="{B541D7C8-90B5-7123-6B48-376F518BF9C8}"/>
              </a:ext>
            </a:extLst>
          </p:cNvPr>
          <p:cNvSpPr txBox="1">
            <a:spLocks/>
          </p:cNvSpPr>
          <p:nvPr/>
        </p:nvSpPr>
        <p:spPr>
          <a:xfrm>
            <a:off x="4525005" y="2304041"/>
            <a:ext cx="28110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java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classes 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pacotes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Java</a:t>
            </a:r>
          </a:p>
        </p:txBody>
      </p:sp>
      <p:sp>
        <p:nvSpPr>
          <p:cNvPr id="24" name="Google Shape;801;p35">
            <a:extLst>
              <a:ext uri="{FF2B5EF4-FFF2-40B4-BE49-F238E27FC236}">
                <a16:creationId xmlns:a16="http://schemas.microsoft.com/office/drawing/2014/main" id="{649E322D-BB73-A835-A607-E5BE77A86386}"/>
              </a:ext>
            </a:extLst>
          </p:cNvPr>
          <p:cNvSpPr txBox="1">
            <a:spLocks/>
          </p:cNvSpPr>
          <p:nvPr/>
        </p:nvSpPr>
        <p:spPr>
          <a:xfrm>
            <a:off x="4499218" y="2701659"/>
            <a:ext cx="4408559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 algn="just"/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arquivos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configurações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e templates</a:t>
            </a:r>
          </a:p>
        </p:txBody>
      </p:sp>
      <p:sp>
        <p:nvSpPr>
          <p:cNvPr id="25" name="Google Shape;801;p35">
            <a:extLst>
              <a:ext uri="{FF2B5EF4-FFF2-40B4-BE49-F238E27FC236}">
                <a16:creationId xmlns:a16="http://schemas.microsoft.com/office/drawing/2014/main" id="{E47E0818-3B1F-91A1-927D-52FBC7D5C9A7}"/>
              </a:ext>
            </a:extLst>
          </p:cNvPr>
          <p:cNvSpPr txBox="1">
            <a:spLocks/>
          </p:cNvSpPr>
          <p:nvPr/>
        </p:nvSpPr>
        <p:spPr>
          <a:xfrm>
            <a:off x="4499219" y="3145114"/>
            <a:ext cx="3280607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test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testes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unitários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e de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integração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Google Shape;801;p35">
            <a:extLst>
              <a:ext uri="{FF2B5EF4-FFF2-40B4-BE49-F238E27FC236}">
                <a16:creationId xmlns:a16="http://schemas.microsoft.com/office/drawing/2014/main" id="{5D74D269-B587-9995-48E1-F2219888E5A7}"/>
              </a:ext>
            </a:extLst>
          </p:cNvPr>
          <p:cNvSpPr txBox="1">
            <a:spLocks/>
          </p:cNvSpPr>
          <p:nvPr/>
        </p:nvSpPr>
        <p:spPr>
          <a:xfrm>
            <a:off x="4499219" y="3586834"/>
            <a:ext cx="3715469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pom.xml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arquivo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configuração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Maven</a:t>
            </a:r>
          </a:p>
        </p:txBody>
      </p:sp>
      <p:sp>
        <p:nvSpPr>
          <p:cNvPr id="27" name="Google Shape;1430;p48">
            <a:extLst>
              <a:ext uri="{FF2B5EF4-FFF2-40B4-BE49-F238E27FC236}">
                <a16:creationId xmlns:a16="http://schemas.microsoft.com/office/drawing/2014/main" id="{0751D563-F6E7-7D79-501C-224EB643C4DD}"/>
              </a:ext>
            </a:extLst>
          </p:cNvPr>
          <p:cNvSpPr/>
          <p:nvPr/>
        </p:nvSpPr>
        <p:spPr>
          <a:xfrm>
            <a:off x="818350" y="2845135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28" name="Google Shape;1365;p48">
            <a:extLst>
              <a:ext uri="{FF2B5EF4-FFF2-40B4-BE49-F238E27FC236}">
                <a16:creationId xmlns:a16="http://schemas.microsoft.com/office/drawing/2014/main" id="{B892E91F-2075-D538-207D-33CD03057B28}"/>
              </a:ext>
            </a:extLst>
          </p:cNvPr>
          <p:cNvGrpSpPr/>
          <p:nvPr/>
        </p:nvGrpSpPr>
        <p:grpSpPr>
          <a:xfrm>
            <a:off x="818350" y="1356212"/>
            <a:ext cx="346625" cy="345150"/>
            <a:chOff x="2502463" y="3243975"/>
            <a:chExt cx="346625" cy="345150"/>
          </a:xfrm>
        </p:grpSpPr>
        <p:sp>
          <p:nvSpPr>
            <p:cNvPr id="29" name="Google Shape;1366;p48">
              <a:extLst>
                <a:ext uri="{FF2B5EF4-FFF2-40B4-BE49-F238E27FC236}">
                  <a16:creationId xmlns:a16="http://schemas.microsoft.com/office/drawing/2014/main" id="{2A1D210A-2AF1-F8AE-B564-1B8704332054}"/>
                </a:ext>
              </a:extLst>
            </p:cNvPr>
            <p:cNvSpPr/>
            <p:nvPr/>
          </p:nvSpPr>
          <p:spPr>
            <a:xfrm>
              <a:off x="2543063" y="3339150"/>
              <a:ext cx="128025" cy="154925"/>
            </a:xfrm>
            <a:custGeom>
              <a:avLst/>
              <a:gdLst/>
              <a:ahLst/>
              <a:cxnLst/>
              <a:rect l="l" t="t" r="r" b="b"/>
              <a:pathLst>
                <a:path w="5121" h="6197" extrusionOk="0">
                  <a:moveTo>
                    <a:pt x="2551" y="881"/>
                  </a:moveTo>
                  <a:lnTo>
                    <a:pt x="3953" y="1756"/>
                  </a:lnTo>
                  <a:lnTo>
                    <a:pt x="2551" y="2620"/>
                  </a:lnTo>
                  <a:lnTo>
                    <a:pt x="1159" y="1756"/>
                  </a:lnTo>
                  <a:lnTo>
                    <a:pt x="2551" y="881"/>
                  </a:lnTo>
                  <a:close/>
                  <a:moveTo>
                    <a:pt x="809" y="2480"/>
                  </a:moveTo>
                  <a:lnTo>
                    <a:pt x="2152" y="3321"/>
                  </a:lnTo>
                  <a:lnTo>
                    <a:pt x="2152" y="5064"/>
                  </a:lnTo>
                  <a:lnTo>
                    <a:pt x="809" y="4222"/>
                  </a:lnTo>
                  <a:lnTo>
                    <a:pt x="809" y="2480"/>
                  </a:lnTo>
                  <a:close/>
                  <a:moveTo>
                    <a:pt x="4315" y="2480"/>
                  </a:moveTo>
                  <a:lnTo>
                    <a:pt x="4315" y="4222"/>
                  </a:lnTo>
                  <a:lnTo>
                    <a:pt x="2960" y="5064"/>
                  </a:lnTo>
                  <a:lnTo>
                    <a:pt x="2960" y="3321"/>
                  </a:lnTo>
                  <a:lnTo>
                    <a:pt x="4315" y="2480"/>
                  </a:lnTo>
                  <a:close/>
                  <a:moveTo>
                    <a:pt x="2560" y="1"/>
                  </a:moveTo>
                  <a:cubicBezTo>
                    <a:pt x="2486" y="1"/>
                    <a:pt x="2410" y="21"/>
                    <a:pt x="2340" y="62"/>
                  </a:cubicBezTo>
                  <a:lnTo>
                    <a:pt x="189" y="1405"/>
                  </a:lnTo>
                  <a:cubicBezTo>
                    <a:pt x="71" y="1476"/>
                    <a:pt x="1" y="1616"/>
                    <a:pt x="1" y="1756"/>
                  </a:cubicBezTo>
                  <a:lnTo>
                    <a:pt x="1" y="4444"/>
                  </a:lnTo>
                  <a:cubicBezTo>
                    <a:pt x="1" y="4584"/>
                    <a:pt x="71" y="4713"/>
                    <a:pt x="189" y="4794"/>
                  </a:cubicBezTo>
                  <a:lnTo>
                    <a:pt x="2340" y="6141"/>
                  </a:lnTo>
                  <a:cubicBezTo>
                    <a:pt x="2410" y="6174"/>
                    <a:pt x="2481" y="6197"/>
                    <a:pt x="2562" y="6197"/>
                  </a:cubicBezTo>
                  <a:cubicBezTo>
                    <a:pt x="2632" y="6197"/>
                    <a:pt x="2713" y="6174"/>
                    <a:pt x="2772" y="6141"/>
                  </a:cubicBezTo>
                  <a:lnTo>
                    <a:pt x="4935" y="4794"/>
                  </a:lnTo>
                  <a:cubicBezTo>
                    <a:pt x="5050" y="4713"/>
                    <a:pt x="5120" y="4584"/>
                    <a:pt x="5120" y="4444"/>
                  </a:cubicBezTo>
                  <a:lnTo>
                    <a:pt x="5120" y="1756"/>
                  </a:lnTo>
                  <a:cubicBezTo>
                    <a:pt x="5120" y="1616"/>
                    <a:pt x="5050" y="1476"/>
                    <a:pt x="4935" y="1405"/>
                  </a:cubicBezTo>
                  <a:lnTo>
                    <a:pt x="2772" y="62"/>
                  </a:lnTo>
                  <a:cubicBezTo>
                    <a:pt x="2708" y="21"/>
                    <a:pt x="2635" y="1"/>
                    <a:pt x="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" name="Google Shape;1367;p48">
              <a:extLst>
                <a:ext uri="{FF2B5EF4-FFF2-40B4-BE49-F238E27FC236}">
                  <a16:creationId xmlns:a16="http://schemas.microsoft.com/office/drawing/2014/main" id="{08FE968E-CE94-1AE7-2F24-87968F39C48F}"/>
                </a:ext>
              </a:extLst>
            </p:cNvPr>
            <p:cNvSpPr/>
            <p:nvPr/>
          </p:nvSpPr>
          <p:spPr>
            <a:xfrm>
              <a:off x="2502463" y="3243975"/>
              <a:ext cx="346625" cy="345150"/>
            </a:xfrm>
            <a:custGeom>
              <a:avLst/>
              <a:gdLst/>
              <a:ahLst/>
              <a:cxnLst/>
              <a:rect l="l" t="t" r="r" b="b"/>
              <a:pathLst>
                <a:path w="13865" h="13806" extrusionOk="0">
                  <a:moveTo>
                    <a:pt x="4851" y="816"/>
                  </a:moveTo>
                  <a:lnTo>
                    <a:pt x="4851" y="1484"/>
                  </a:lnTo>
                  <a:cubicBezTo>
                    <a:pt x="4851" y="1566"/>
                    <a:pt x="4795" y="1624"/>
                    <a:pt x="4725" y="1624"/>
                  </a:cubicBezTo>
                  <a:lnTo>
                    <a:pt x="3647" y="1624"/>
                  </a:lnTo>
                  <a:cubicBezTo>
                    <a:pt x="3566" y="1624"/>
                    <a:pt x="3507" y="1566"/>
                    <a:pt x="3507" y="1484"/>
                  </a:cubicBezTo>
                  <a:lnTo>
                    <a:pt x="3507" y="816"/>
                  </a:lnTo>
                  <a:close/>
                  <a:moveTo>
                    <a:pt x="12591" y="2724"/>
                  </a:moveTo>
                  <a:cubicBezTo>
                    <a:pt x="12812" y="2724"/>
                    <a:pt x="13000" y="2909"/>
                    <a:pt x="13000" y="3131"/>
                  </a:cubicBezTo>
                  <a:cubicBezTo>
                    <a:pt x="13000" y="3355"/>
                    <a:pt x="12812" y="3540"/>
                    <a:pt x="12591" y="3540"/>
                  </a:cubicBezTo>
                  <a:cubicBezTo>
                    <a:pt x="12369" y="3540"/>
                    <a:pt x="12181" y="3355"/>
                    <a:pt x="12181" y="3131"/>
                  </a:cubicBezTo>
                  <a:cubicBezTo>
                    <a:pt x="12181" y="2909"/>
                    <a:pt x="12369" y="2724"/>
                    <a:pt x="12591" y="2724"/>
                  </a:cubicBezTo>
                  <a:close/>
                  <a:moveTo>
                    <a:pt x="12591" y="6497"/>
                  </a:moveTo>
                  <a:cubicBezTo>
                    <a:pt x="12812" y="6497"/>
                    <a:pt x="13000" y="6685"/>
                    <a:pt x="13000" y="6907"/>
                  </a:cubicBezTo>
                  <a:cubicBezTo>
                    <a:pt x="13000" y="7128"/>
                    <a:pt x="12812" y="7305"/>
                    <a:pt x="12591" y="7305"/>
                  </a:cubicBezTo>
                  <a:cubicBezTo>
                    <a:pt x="12369" y="7305"/>
                    <a:pt x="12181" y="7128"/>
                    <a:pt x="12181" y="6907"/>
                  </a:cubicBezTo>
                  <a:cubicBezTo>
                    <a:pt x="12181" y="6685"/>
                    <a:pt x="12369" y="6497"/>
                    <a:pt x="12591" y="6497"/>
                  </a:cubicBezTo>
                  <a:close/>
                  <a:moveTo>
                    <a:pt x="12591" y="10273"/>
                  </a:moveTo>
                  <a:cubicBezTo>
                    <a:pt x="12812" y="10273"/>
                    <a:pt x="13000" y="10461"/>
                    <a:pt x="13000" y="10683"/>
                  </a:cubicBezTo>
                  <a:cubicBezTo>
                    <a:pt x="13000" y="10904"/>
                    <a:pt x="12812" y="11081"/>
                    <a:pt x="12591" y="11081"/>
                  </a:cubicBezTo>
                  <a:cubicBezTo>
                    <a:pt x="12369" y="11081"/>
                    <a:pt x="12181" y="10904"/>
                    <a:pt x="12181" y="10683"/>
                  </a:cubicBezTo>
                  <a:cubicBezTo>
                    <a:pt x="12181" y="10461"/>
                    <a:pt x="12369" y="10273"/>
                    <a:pt x="12591" y="10273"/>
                  </a:cubicBezTo>
                  <a:close/>
                  <a:moveTo>
                    <a:pt x="6338" y="816"/>
                  </a:moveTo>
                  <a:cubicBezTo>
                    <a:pt x="7014" y="816"/>
                    <a:pt x="7552" y="1355"/>
                    <a:pt x="7552" y="2023"/>
                  </a:cubicBezTo>
                  <a:lnTo>
                    <a:pt x="7552" y="11115"/>
                  </a:lnTo>
                  <a:lnTo>
                    <a:pt x="808" y="11115"/>
                  </a:lnTo>
                  <a:lnTo>
                    <a:pt x="808" y="2023"/>
                  </a:lnTo>
                  <a:cubicBezTo>
                    <a:pt x="808" y="1355"/>
                    <a:pt x="1358" y="816"/>
                    <a:pt x="2023" y="816"/>
                  </a:cubicBezTo>
                  <a:lnTo>
                    <a:pt x="2702" y="816"/>
                  </a:lnTo>
                  <a:lnTo>
                    <a:pt x="2702" y="1484"/>
                  </a:lnTo>
                  <a:cubicBezTo>
                    <a:pt x="2702" y="2009"/>
                    <a:pt x="3123" y="2430"/>
                    <a:pt x="3647" y="2430"/>
                  </a:cubicBezTo>
                  <a:lnTo>
                    <a:pt x="4725" y="2430"/>
                  </a:lnTo>
                  <a:cubicBezTo>
                    <a:pt x="5249" y="2430"/>
                    <a:pt x="5670" y="2009"/>
                    <a:pt x="5670" y="1484"/>
                  </a:cubicBezTo>
                  <a:lnTo>
                    <a:pt x="5670" y="816"/>
                  </a:lnTo>
                  <a:close/>
                  <a:moveTo>
                    <a:pt x="7541" y="11923"/>
                  </a:moveTo>
                  <a:cubicBezTo>
                    <a:pt x="7471" y="12529"/>
                    <a:pt x="6955" y="12997"/>
                    <a:pt x="6338" y="12997"/>
                  </a:cubicBezTo>
                  <a:lnTo>
                    <a:pt x="2023" y="12997"/>
                  </a:lnTo>
                  <a:cubicBezTo>
                    <a:pt x="1392" y="12997"/>
                    <a:pt x="878" y="12529"/>
                    <a:pt x="820" y="11923"/>
                  </a:cubicBezTo>
                  <a:close/>
                  <a:moveTo>
                    <a:pt x="2023" y="0"/>
                  </a:moveTo>
                  <a:cubicBezTo>
                    <a:pt x="912" y="0"/>
                    <a:pt x="0" y="912"/>
                    <a:pt x="0" y="2023"/>
                  </a:cubicBezTo>
                  <a:lnTo>
                    <a:pt x="0" y="11782"/>
                  </a:lnTo>
                  <a:cubicBezTo>
                    <a:pt x="0" y="12905"/>
                    <a:pt x="912" y="13805"/>
                    <a:pt x="2023" y="13805"/>
                  </a:cubicBezTo>
                  <a:lnTo>
                    <a:pt x="6338" y="13805"/>
                  </a:lnTo>
                  <a:cubicBezTo>
                    <a:pt x="7460" y="13805"/>
                    <a:pt x="8357" y="12905"/>
                    <a:pt x="8357" y="11782"/>
                  </a:cubicBezTo>
                  <a:lnTo>
                    <a:pt x="8357" y="9199"/>
                  </a:lnTo>
                  <a:lnTo>
                    <a:pt x="11036" y="9199"/>
                  </a:lnTo>
                  <a:lnTo>
                    <a:pt x="11598" y="9981"/>
                  </a:lnTo>
                  <a:cubicBezTo>
                    <a:pt x="11443" y="10203"/>
                    <a:pt x="11362" y="10472"/>
                    <a:pt x="11387" y="10764"/>
                  </a:cubicBezTo>
                  <a:cubicBezTo>
                    <a:pt x="11421" y="11373"/>
                    <a:pt x="11934" y="11864"/>
                    <a:pt x="12543" y="11886"/>
                  </a:cubicBezTo>
                  <a:cubicBezTo>
                    <a:pt x="12564" y="11887"/>
                    <a:pt x="12585" y="11888"/>
                    <a:pt x="12607" y="11888"/>
                  </a:cubicBezTo>
                  <a:cubicBezTo>
                    <a:pt x="13268" y="11888"/>
                    <a:pt x="13805" y="11341"/>
                    <a:pt x="13805" y="10683"/>
                  </a:cubicBezTo>
                  <a:cubicBezTo>
                    <a:pt x="13805" y="10018"/>
                    <a:pt x="13267" y="9468"/>
                    <a:pt x="12591" y="9468"/>
                  </a:cubicBezTo>
                  <a:cubicBezTo>
                    <a:pt x="12484" y="9468"/>
                    <a:pt x="12369" y="9479"/>
                    <a:pt x="12262" y="9513"/>
                  </a:cubicBezTo>
                  <a:lnTo>
                    <a:pt x="11572" y="8556"/>
                  </a:lnTo>
                  <a:cubicBezTo>
                    <a:pt x="11502" y="8450"/>
                    <a:pt x="11373" y="8391"/>
                    <a:pt x="11247" y="8391"/>
                  </a:cubicBezTo>
                  <a:lnTo>
                    <a:pt x="8357" y="8391"/>
                  </a:lnTo>
                  <a:lnTo>
                    <a:pt x="8357" y="7305"/>
                  </a:lnTo>
                  <a:lnTo>
                    <a:pt x="11457" y="7305"/>
                  </a:lnTo>
                  <a:cubicBezTo>
                    <a:pt x="11623" y="7773"/>
                    <a:pt x="12066" y="8113"/>
                    <a:pt x="12582" y="8113"/>
                  </a:cubicBezTo>
                  <a:cubicBezTo>
                    <a:pt x="12608" y="8113"/>
                    <a:pt x="12634" y="8112"/>
                    <a:pt x="12661" y="8110"/>
                  </a:cubicBezTo>
                  <a:cubicBezTo>
                    <a:pt x="13281" y="8077"/>
                    <a:pt x="13783" y="7574"/>
                    <a:pt x="13805" y="6955"/>
                  </a:cubicBezTo>
                  <a:cubicBezTo>
                    <a:pt x="13842" y="6264"/>
                    <a:pt x="13281" y="5692"/>
                    <a:pt x="12591" y="5692"/>
                  </a:cubicBezTo>
                  <a:cubicBezTo>
                    <a:pt x="12063" y="5692"/>
                    <a:pt x="11620" y="6032"/>
                    <a:pt x="11457" y="6497"/>
                  </a:cubicBezTo>
                  <a:lnTo>
                    <a:pt x="8357" y="6497"/>
                  </a:lnTo>
                  <a:lnTo>
                    <a:pt x="8357" y="5423"/>
                  </a:lnTo>
                  <a:lnTo>
                    <a:pt x="11247" y="5423"/>
                  </a:lnTo>
                  <a:cubicBezTo>
                    <a:pt x="11373" y="5423"/>
                    <a:pt x="11502" y="5364"/>
                    <a:pt x="11572" y="5249"/>
                  </a:cubicBezTo>
                  <a:lnTo>
                    <a:pt x="12262" y="4301"/>
                  </a:lnTo>
                  <a:cubicBezTo>
                    <a:pt x="12369" y="4323"/>
                    <a:pt x="12484" y="4348"/>
                    <a:pt x="12591" y="4348"/>
                  </a:cubicBezTo>
                  <a:cubicBezTo>
                    <a:pt x="13292" y="4348"/>
                    <a:pt x="13864" y="3751"/>
                    <a:pt x="13805" y="3038"/>
                  </a:cubicBezTo>
                  <a:cubicBezTo>
                    <a:pt x="13758" y="2444"/>
                    <a:pt x="13281" y="1964"/>
                    <a:pt x="12683" y="1916"/>
                  </a:cubicBezTo>
                  <a:cubicBezTo>
                    <a:pt x="12655" y="1914"/>
                    <a:pt x="12628" y="1913"/>
                    <a:pt x="12600" y="1913"/>
                  </a:cubicBezTo>
                  <a:cubicBezTo>
                    <a:pt x="11936" y="1913"/>
                    <a:pt x="11387" y="2457"/>
                    <a:pt x="11387" y="3131"/>
                  </a:cubicBezTo>
                  <a:cubicBezTo>
                    <a:pt x="11387" y="3389"/>
                    <a:pt x="11469" y="3636"/>
                    <a:pt x="11598" y="3821"/>
                  </a:cubicBezTo>
                  <a:lnTo>
                    <a:pt x="11036" y="4618"/>
                  </a:lnTo>
                  <a:lnTo>
                    <a:pt x="8357" y="4618"/>
                  </a:lnTo>
                  <a:lnTo>
                    <a:pt x="8357" y="2023"/>
                  </a:lnTo>
                  <a:cubicBezTo>
                    <a:pt x="8357" y="912"/>
                    <a:pt x="7460" y="0"/>
                    <a:pt x="6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07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91526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CASOS DE TESTE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502657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214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dirty="0">
                <a:latin typeface="Raleway Black"/>
                <a:ea typeface="Raleway Black"/>
                <a:cs typeface="Raleway Black"/>
                <a:sym typeface="Raleway Black"/>
              </a:rPr>
              <a:t>CASOS DE TESTE</a:t>
            </a:r>
            <a:endParaRPr sz="2600" b="0" dirty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9AEC0E43-DFD2-065C-269F-63789F958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36707"/>
              </p:ext>
            </p:extLst>
          </p:nvPr>
        </p:nvGraphicFramePr>
        <p:xfrm>
          <a:off x="747690" y="1017725"/>
          <a:ext cx="7648620" cy="3600504"/>
        </p:xfrm>
        <a:graphic>
          <a:graphicData uri="http://schemas.openxmlformats.org/drawingml/2006/table">
            <a:tbl>
              <a:tblPr firstRow="1" bandRow="1">
                <a:tableStyleId>{7B3F22A7-C94C-40FE-B608-2A43F59FE6BA}</a:tableStyleId>
              </a:tblPr>
              <a:tblGrid>
                <a:gridCol w="1636440">
                  <a:extLst>
                    <a:ext uri="{9D8B030D-6E8A-4147-A177-3AD203B41FA5}">
                      <a16:colId xmlns:a16="http://schemas.microsoft.com/office/drawing/2014/main" val="201853984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4110375999"/>
                    </a:ext>
                  </a:extLst>
                </a:gridCol>
                <a:gridCol w="3649980">
                  <a:extLst>
                    <a:ext uri="{9D8B030D-6E8A-4147-A177-3AD203B41FA5}">
                      <a16:colId xmlns:a16="http://schemas.microsoft.com/office/drawing/2014/main" val="3999487410"/>
                    </a:ext>
                  </a:extLst>
                </a:gridCol>
              </a:tblGrid>
              <a:tr h="31877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TESTE</a:t>
                      </a:r>
                      <a:endParaRPr lang="en-US" sz="1400" b="1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PROPÓSITO</a:t>
                      </a:r>
                      <a:endParaRPr lang="en-US" sz="1400" b="1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CASOS REALIZADOS</a:t>
                      </a:r>
                      <a:endParaRPr lang="en-US" sz="1400" b="1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44229"/>
                  </a:ext>
                </a:extLst>
              </a:tr>
              <a:tr h="155755"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EXIBIR TABELA IMC</a:t>
                      </a:r>
                      <a:endParaRPr lang="en-US" sz="1400" b="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TESTAR MÉTODO ‘</a:t>
                      </a:r>
                      <a:r>
                        <a:rPr lang="pt-BR" sz="1400" b="0" dirty="0" err="1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exibirTabelaImc</a:t>
                      </a:r>
                      <a:r>
                        <a:rPr lang="pt-BR" sz="1400" b="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’</a:t>
                      </a:r>
                      <a:endParaRPr lang="en-US" sz="1400" b="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 Verificar exibição correta da tabela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810909"/>
                  </a:ext>
                </a:extLst>
              </a:tr>
              <a:tr h="318776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 Verificar exibição com dados vazios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2269"/>
                  </a:ext>
                </a:extLst>
              </a:tr>
              <a:tr h="318776">
                <a:tc rowSpan="4"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CALCULAR O VALOR DO IMC</a:t>
                      </a:r>
                      <a:endParaRPr lang="en-US" sz="1400" b="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TESTAR MÉTODO ‘</a:t>
                      </a:r>
                      <a:r>
                        <a:rPr lang="pt-BR" sz="1400" b="0" dirty="0" err="1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calculoImca</a:t>
                      </a:r>
                      <a:r>
                        <a:rPr lang="pt-BR" sz="1400" b="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’</a:t>
                      </a:r>
                      <a:endParaRPr lang="en-US" sz="1400" b="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 Classificação “Normal”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58272"/>
                  </a:ext>
                </a:extLst>
              </a:tr>
              <a:tr h="318776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 Condição “Baixo Peso”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27827"/>
                  </a:ext>
                </a:extLst>
              </a:tr>
              <a:tr h="318776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3. Condição “Obesidade Grau I”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84676"/>
                  </a:ext>
                </a:extLst>
              </a:tr>
              <a:tr h="318776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4. Valor fora dos limites conhecidos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553423"/>
                  </a:ext>
                </a:extLst>
              </a:tr>
              <a:tr h="318776">
                <a:tc rowSpan="4"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CRIAR USUÁRIOS</a:t>
                      </a:r>
                      <a:endParaRPr lang="en-US" sz="1400" b="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TESTAR A CRIAÇÃO DE USUÁRIOS</a:t>
                      </a:r>
                      <a:endParaRPr lang="en-US" sz="1400" b="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 Teste com dados válidos: verificar criação dos dados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279829"/>
                  </a:ext>
                </a:extLst>
              </a:tr>
              <a:tr h="318776">
                <a:tc vMerge="1">
                  <a:txBody>
                    <a:bodyPr/>
                    <a:lstStyle/>
                    <a:p>
                      <a:endParaRPr lang="en-US" sz="120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 Teste com dados inválidos: verificar o tratamento de dados incorretos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538061"/>
                  </a:ext>
                </a:extLst>
              </a:tr>
              <a:tr h="318776">
                <a:tc vMerge="1">
                  <a:txBody>
                    <a:bodyPr/>
                    <a:lstStyle/>
                    <a:p>
                      <a:endParaRPr lang="en-US" sz="120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3. </a:t>
                      </a:r>
                      <a:r>
                        <a:rPr lang="pt-BR" sz="115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Teste de Salvamento: </a:t>
                      </a:r>
                      <a:r>
                        <a:rPr lang="pt-BR" sz="120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verificar chamada ao repositório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069443"/>
                  </a:ext>
                </a:extLst>
              </a:tr>
              <a:tr h="318776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4. Teste de Exceção ao Salvar: tratamento de </a:t>
                      </a:r>
                      <a:r>
                        <a:rPr lang="pt-BR" sz="1200" i="1" dirty="0" err="1">
                          <a:solidFill>
                            <a:schemeClr val="accent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Exceptions</a:t>
                      </a:r>
                      <a:endParaRPr lang="en-US" sz="1200" i="1" dirty="0">
                        <a:solidFill>
                          <a:schemeClr val="accent6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0E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22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5617672" y="1594201"/>
            <a:ext cx="2510881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 UTILIZADAS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841029" y="445025"/>
            <a:ext cx="23862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Membros</a:t>
            </a:r>
            <a:endParaRPr dirty="0"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4784085" y="1024702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4784085" y="272779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4784085" y="159239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4784085" y="3295492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4784085" y="2160097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4784085" y="386318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5617673" y="1026502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5617673" y="2161900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5617670" y="2729600"/>
            <a:ext cx="22016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5617670" y="329729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ARQUITETURA &amp; ESTRUTURA</a:t>
            </a:r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5617670" y="386499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TESTES</a:t>
            </a:r>
            <a:endParaRPr dirty="0"/>
          </a:p>
        </p:txBody>
      </p:sp>
      <p:sp>
        <p:nvSpPr>
          <p:cNvPr id="2" name="Google Shape;709;p30">
            <a:extLst>
              <a:ext uri="{FF2B5EF4-FFF2-40B4-BE49-F238E27FC236}">
                <a16:creationId xmlns:a16="http://schemas.microsoft.com/office/drawing/2014/main" id="{BB4222C6-0FC6-4588-E4EB-00439B5FBB2C}"/>
              </a:ext>
            </a:extLst>
          </p:cNvPr>
          <p:cNvSpPr txBox="1">
            <a:spLocks/>
          </p:cNvSpPr>
          <p:nvPr/>
        </p:nvSpPr>
        <p:spPr>
          <a:xfrm>
            <a:off x="4784085" y="445025"/>
            <a:ext cx="23862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err="1"/>
              <a:t>Sumário</a:t>
            </a:r>
            <a:endParaRPr lang="en-US" dirty="0"/>
          </a:p>
        </p:txBody>
      </p:sp>
      <p:sp>
        <p:nvSpPr>
          <p:cNvPr id="3" name="Google Shape;664;p28">
            <a:extLst>
              <a:ext uri="{FF2B5EF4-FFF2-40B4-BE49-F238E27FC236}">
                <a16:creationId xmlns:a16="http://schemas.microsoft.com/office/drawing/2014/main" id="{157AEA81-B959-F412-9FCC-592B44B781CE}"/>
              </a:ext>
            </a:extLst>
          </p:cNvPr>
          <p:cNvSpPr/>
          <p:nvPr/>
        </p:nvSpPr>
        <p:spPr>
          <a:xfrm rot="16200000">
            <a:off x="4586695" y="640869"/>
            <a:ext cx="213768" cy="181012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4" name="Google Shape;708;p30">
            <a:extLst>
              <a:ext uri="{FF2B5EF4-FFF2-40B4-BE49-F238E27FC236}">
                <a16:creationId xmlns:a16="http://schemas.microsoft.com/office/drawing/2014/main" id="{835C3E3E-175C-1880-8C88-9D6237DDCB6B}"/>
              </a:ext>
            </a:extLst>
          </p:cNvPr>
          <p:cNvSpPr txBox="1">
            <a:spLocks/>
          </p:cNvSpPr>
          <p:nvPr/>
        </p:nvSpPr>
        <p:spPr>
          <a:xfrm>
            <a:off x="841025" y="1518445"/>
            <a:ext cx="3482203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pt-BR" dirty="0"/>
              <a:t>Davi dos Reis da Fonseca Ramos</a:t>
            </a:r>
            <a:endParaRPr lang="en-US" dirty="0"/>
          </a:p>
        </p:txBody>
      </p:sp>
      <p:sp>
        <p:nvSpPr>
          <p:cNvPr id="11" name="Google Shape;716;p30">
            <a:extLst>
              <a:ext uri="{FF2B5EF4-FFF2-40B4-BE49-F238E27FC236}">
                <a16:creationId xmlns:a16="http://schemas.microsoft.com/office/drawing/2014/main" id="{FF3CDB11-9A86-68E8-06A8-8C00386E5E2D}"/>
              </a:ext>
            </a:extLst>
          </p:cNvPr>
          <p:cNvSpPr txBox="1">
            <a:spLocks/>
          </p:cNvSpPr>
          <p:nvPr/>
        </p:nvSpPr>
        <p:spPr>
          <a:xfrm>
            <a:off x="841031" y="1024702"/>
            <a:ext cx="3482203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Carlos Henrique Braga </a:t>
            </a:r>
            <a:r>
              <a:rPr lang="en-US" dirty="0" err="1"/>
              <a:t>Bomfim</a:t>
            </a:r>
            <a:endParaRPr lang="en-US" dirty="0"/>
          </a:p>
        </p:txBody>
      </p:sp>
      <p:sp>
        <p:nvSpPr>
          <p:cNvPr id="12" name="Google Shape;717;p30">
            <a:extLst>
              <a:ext uri="{FF2B5EF4-FFF2-40B4-BE49-F238E27FC236}">
                <a16:creationId xmlns:a16="http://schemas.microsoft.com/office/drawing/2014/main" id="{6E62C242-AE73-CCBF-4C62-2BEAB59AACFE}"/>
              </a:ext>
            </a:extLst>
          </p:cNvPr>
          <p:cNvSpPr txBox="1">
            <a:spLocks/>
          </p:cNvSpPr>
          <p:nvPr/>
        </p:nvSpPr>
        <p:spPr>
          <a:xfrm>
            <a:off x="841031" y="1971825"/>
            <a:ext cx="3482197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Guilherme Silva da Cruz</a:t>
            </a:r>
          </a:p>
        </p:txBody>
      </p:sp>
      <p:sp>
        <p:nvSpPr>
          <p:cNvPr id="13" name="Google Shape;718;p30">
            <a:extLst>
              <a:ext uri="{FF2B5EF4-FFF2-40B4-BE49-F238E27FC236}">
                <a16:creationId xmlns:a16="http://schemas.microsoft.com/office/drawing/2014/main" id="{BDAE3A69-4D36-F015-9952-4ABD3E28BDC7}"/>
              </a:ext>
            </a:extLst>
          </p:cNvPr>
          <p:cNvSpPr txBox="1">
            <a:spLocks/>
          </p:cNvSpPr>
          <p:nvPr/>
        </p:nvSpPr>
        <p:spPr>
          <a:xfrm>
            <a:off x="841028" y="2463426"/>
            <a:ext cx="3482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 err="1"/>
              <a:t>Jailson</a:t>
            </a:r>
            <a:r>
              <a:rPr lang="en-US" dirty="0"/>
              <a:t> Rodrigues de Neiva</a:t>
            </a:r>
          </a:p>
        </p:txBody>
      </p:sp>
      <p:sp>
        <p:nvSpPr>
          <p:cNvPr id="14" name="Google Shape;719;p30">
            <a:extLst>
              <a:ext uri="{FF2B5EF4-FFF2-40B4-BE49-F238E27FC236}">
                <a16:creationId xmlns:a16="http://schemas.microsoft.com/office/drawing/2014/main" id="{223EF26F-B5E2-8550-1CAE-5D5CC03C57E4}"/>
              </a:ext>
            </a:extLst>
          </p:cNvPr>
          <p:cNvSpPr txBox="1">
            <a:spLocks/>
          </p:cNvSpPr>
          <p:nvPr/>
        </p:nvSpPr>
        <p:spPr>
          <a:xfrm>
            <a:off x="841025" y="2990489"/>
            <a:ext cx="3482201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Júlio César Souza</a:t>
            </a:r>
          </a:p>
        </p:txBody>
      </p:sp>
      <p:sp>
        <p:nvSpPr>
          <p:cNvPr id="15" name="Google Shape;720;p30">
            <a:extLst>
              <a:ext uri="{FF2B5EF4-FFF2-40B4-BE49-F238E27FC236}">
                <a16:creationId xmlns:a16="http://schemas.microsoft.com/office/drawing/2014/main" id="{C02F9A26-26E0-9C1B-43F3-F64BB21D53C6}"/>
              </a:ext>
            </a:extLst>
          </p:cNvPr>
          <p:cNvSpPr txBox="1">
            <a:spLocks/>
          </p:cNvSpPr>
          <p:nvPr/>
        </p:nvSpPr>
        <p:spPr>
          <a:xfrm>
            <a:off x="841025" y="3517101"/>
            <a:ext cx="3482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Lucas Ribeiro Santiago Nunes</a:t>
            </a:r>
          </a:p>
        </p:txBody>
      </p:sp>
      <p:sp>
        <p:nvSpPr>
          <p:cNvPr id="18" name="Google Shape;720;p30">
            <a:extLst>
              <a:ext uri="{FF2B5EF4-FFF2-40B4-BE49-F238E27FC236}">
                <a16:creationId xmlns:a16="http://schemas.microsoft.com/office/drawing/2014/main" id="{A6BDFCDD-DBBB-4FD2-F373-FD6C75B9C8D0}"/>
              </a:ext>
            </a:extLst>
          </p:cNvPr>
          <p:cNvSpPr txBox="1">
            <a:spLocks/>
          </p:cNvSpPr>
          <p:nvPr/>
        </p:nvSpPr>
        <p:spPr>
          <a:xfrm>
            <a:off x="841025" y="4043713"/>
            <a:ext cx="34822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 err="1"/>
              <a:t>Vinícius</a:t>
            </a:r>
            <a:r>
              <a:rPr lang="en-US" dirty="0"/>
              <a:t> Ariel Ribeiro dos Santos</a:t>
            </a:r>
          </a:p>
        </p:txBody>
      </p:sp>
      <p:sp>
        <p:nvSpPr>
          <p:cNvPr id="21" name="Google Shape;664;p28">
            <a:extLst>
              <a:ext uri="{FF2B5EF4-FFF2-40B4-BE49-F238E27FC236}">
                <a16:creationId xmlns:a16="http://schemas.microsoft.com/office/drawing/2014/main" id="{5903FA27-F384-3140-BF5D-662F22947D6E}"/>
              </a:ext>
            </a:extLst>
          </p:cNvPr>
          <p:cNvSpPr/>
          <p:nvPr/>
        </p:nvSpPr>
        <p:spPr>
          <a:xfrm rot="16200000">
            <a:off x="696366" y="1198656"/>
            <a:ext cx="149043" cy="142291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22" name="Google Shape;664;p28">
            <a:extLst>
              <a:ext uri="{FF2B5EF4-FFF2-40B4-BE49-F238E27FC236}">
                <a16:creationId xmlns:a16="http://schemas.microsoft.com/office/drawing/2014/main" id="{A0EB337F-8295-00C4-DA80-12836A258A52}"/>
              </a:ext>
            </a:extLst>
          </p:cNvPr>
          <p:cNvSpPr/>
          <p:nvPr/>
        </p:nvSpPr>
        <p:spPr>
          <a:xfrm rot="16200000">
            <a:off x="695352" y="1687800"/>
            <a:ext cx="149043" cy="142291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23" name="Google Shape;664;p28">
            <a:extLst>
              <a:ext uri="{FF2B5EF4-FFF2-40B4-BE49-F238E27FC236}">
                <a16:creationId xmlns:a16="http://schemas.microsoft.com/office/drawing/2014/main" id="{0DDBAF72-72F6-164F-EFF7-9C99E1576C77}"/>
              </a:ext>
            </a:extLst>
          </p:cNvPr>
          <p:cNvSpPr/>
          <p:nvPr/>
        </p:nvSpPr>
        <p:spPr>
          <a:xfrm rot="16200000">
            <a:off x="695352" y="2165486"/>
            <a:ext cx="149043" cy="142291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24" name="Google Shape;664;p28">
            <a:extLst>
              <a:ext uri="{FF2B5EF4-FFF2-40B4-BE49-F238E27FC236}">
                <a16:creationId xmlns:a16="http://schemas.microsoft.com/office/drawing/2014/main" id="{792B95FF-0D47-20DD-D98D-208C63C659E3}"/>
              </a:ext>
            </a:extLst>
          </p:cNvPr>
          <p:cNvSpPr/>
          <p:nvPr/>
        </p:nvSpPr>
        <p:spPr>
          <a:xfrm rot="16200000">
            <a:off x="695352" y="2654630"/>
            <a:ext cx="149043" cy="142291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25" name="Google Shape;664;p28">
            <a:extLst>
              <a:ext uri="{FF2B5EF4-FFF2-40B4-BE49-F238E27FC236}">
                <a16:creationId xmlns:a16="http://schemas.microsoft.com/office/drawing/2014/main" id="{59CFF038-8FC9-4E7B-B825-7DE5097D880C}"/>
              </a:ext>
            </a:extLst>
          </p:cNvPr>
          <p:cNvSpPr/>
          <p:nvPr/>
        </p:nvSpPr>
        <p:spPr>
          <a:xfrm rot="16200000">
            <a:off x="695351" y="3169909"/>
            <a:ext cx="149043" cy="142291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26" name="Google Shape;664;p28">
            <a:extLst>
              <a:ext uri="{FF2B5EF4-FFF2-40B4-BE49-F238E27FC236}">
                <a16:creationId xmlns:a16="http://schemas.microsoft.com/office/drawing/2014/main" id="{0EE3CFF5-1D98-25AC-4F44-EC3C1D792887}"/>
              </a:ext>
            </a:extLst>
          </p:cNvPr>
          <p:cNvSpPr/>
          <p:nvPr/>
        </p:nvSpPr>
        <p:spPr>
          <a:xfrm rot="16200000">
            <a:off x="695350" y="3716353"/>
            <a:ext cx="149043" cy="142291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27" name="Google Shape;664;p28">
            <a:extLst>
              <a:ext uri="{FF2B5EF4-FFF2-40B4-BE49-F238E27FC236}">
                <a16:creationId xmlns:a16="http://schemas.microsoft.com/office/drawing/2014/main" id="{9BA76F85-82EB-2534-4C54-269364473205}"/>
              </a:ext>
            </a:extLst>
          </p:cNvPr>
          <p:cNvSpPr/>
          <p:nvPr/>
        </p:nvSpPr>
        <p:spPr>
          <a:xfrm rot="16200000">
            <a:off x="695350" y="4231632"/>
            <a:ext cx="149043" cy="142291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3"/>
          <p:cNvSpPr txBox="1">
            <a:spLocks noGrp="1"/>
          </p:cNvSpPr>
          <p:nvPr>
            <p:ph type="subTitle" idx="4"/>
          </p:nvPr>
        </p:nvSpPr>
        <p:spPr>
          <a:xfrm>
            <a:off x="4996306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PROJETO</a:t>
            </a:r>
            <a:endParaRPr dirty="0"/>
          </a:p>
        </p:txBody>
      </p:sp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762" name="Google Shape;762;p33"/>
          <p:cNvSpPr txBox="1">
            <a:spLocks noGrp="1"/>
          </p:cNvSpPr>
          <p:nvPr>
            <p:ph type="subTitle" idx="1"/>
          </p:nvPr>
        </p:nvSpPr>
        <p:spPr>
          <a:xfrm>
            <a:off x="4996298" y="2438075"/>
            <a:ext cx="2695423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Automatizar construção, testes e implantação utilizando diversas técnicas e ferramentas para garantir a qualidade do código e facilitar a colaboração.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2"/>
          </p:nvPr>
        </p:nvSpPr>
        <p:spPr>
          <a:xfrm>
            <a:off x="1624202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ECECE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Explorar e implementar práticas de integração contínua para melhorar a eficiência, qualidade e confiabilidade do desenvolvimento de software.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64" name="Google Shape;764;p33"/>
          <p:cNvSpPr txBox="1">
            <a:spLocks noGrp="1"/>
          </p:cNvSpPr>
          <p:nvPr>
            <p:ph type="subTitle" idx="3"/>
          </p:nvPr>
        </p:nvSpPr>
        <p:spPr>
          <a:xfrm>
            <a:off x="1624202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765" name="Google Shape;765;p33"/>
          <p:cNvSpPr/>
          <p:nvPr/>
        </p:nvSpPr>
        <p:spPr>
          <a:xfrm>
            <a:off x="4651142" y="2130872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1279045" y="2130647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75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 UTILIZADAS</a:t>
            </a:r>
            <a:endParaRPr dirty="0"/>
          </a:p>
        </p:txBody>
      </p:sp>
      <p:sp>
        <p:nvSpPr>
          <p:cNvPr id="772" name="Google Shape;772;p34"/>
          <p:cNvSpPr txBox="1">
            <a:spLocks noGrp="1"/>
          </p:cNvSpPr>
          <p:nvPr>
            <p:ph type="subTitle" idx="4"/>
          </p:nvPr>
        </p:nvSpPr>
        <p:spPr>
          <a:xfrm>
            <a:off x="925570" y="1602328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</a:t>
            </a:r>
            <a:endParaRPr dirty="0"/>
          </a:p>
        </p:txBody>
      </p:sp>
      <p:sp>
        <p:nvSpPr>
          <p:cNvPr id="773" name="Google Shape;773;p34"/>
          <p:cNvSpPr txBox="1">
            <a:spLocks noGrp="1"/>
          </p:cNvSpPr>
          <p:nvPr>
            <p:ph type="subTitle" idx="5"/>
          </p:nvPr>
        </p:nvSpPr>
        <p:spPr>
          <a:xfrm>
            <a:off x="3468837" y="1602328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BOOT</a:t>
            </a:r>
            <a:endParaRPr dirty="0"/>
          </a:p>
        </p:txBody>
      </p:sp>
      <p:sp>
        <p:nvSpPr>
          <p:cNvPr id="774" name="Google Shape;774;p34"/>
          <p:cNvSpPr txBox="1">
            <a:spLocks noGrp="1"/>
          </p:cNvSpPr>
          <p:nvPr>
            <p:ph type="subTitle" idx="1"/>
          </p:nvPr>
        </p:nvSpPr>
        <p:spPr>
          <a:xfrm>
            <a:off x="925569" y="2010676"/>
            <a:ext cx="2182027" cy="857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Linguagem de programação amplamente utilizada para o desenvolvimento de aplicativos </a:t>
            </a:r>
            <a:r>
              <a:rPr lang="pt-BR" b="0" i="1" dirty="0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Back-end</a:t>
            </a:r>
            <a:r>
              <a:rPr lang="pt-BR" b="0" i="0" dirty="0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75" name="Google Shape;775;p34"/>
          <p:cNvSpPr txBox="1">
            <a:spLocks noGrp="1"/>
          </p:cNvSpPr>
          <p:nvPr>
            <p:ph type="subTitle" idx="2"/>
          </p:nvPr>
        </p:nvSpPr>
        <p:spPr>
          <a:xfrm>
            <a:off x="3317335" y="2010676"/>
            <a:ext cx="2333528" cy="857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/>
            <a:r>
              <a:rPr lang="pt-BR" b="0" i="0" dirty="0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Framework Java que simplifica o desenvolvimento, fornecendo uma configuração pronta para criar aplicativos </a:t>
            </a:r>
            <a:r>
              <a:rPr lang="pt-BR" b="0" i="1" dirty="0" err="1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standalone</a:t>
            </a:r>
            <a:r>
              <a:rPr lang="pt-BR" b="0" i="0" dirty="0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br>
              <a:rPr lang="pt-BR" dirty="0"/>
            </a:br>
            <a:endParaRPr dirty="0"/>
          </a:p>
        </p:txBody>
      </p:sp>
      <p:sp>
        <p:nvSpPr>
          <p:cNvPr id="776" name="Google Shape;776;p34"/>
          <p:cNvSpPr txBox="1">
            <a:spLocks noGrp="1"/>
          </p:cNvSpPr>
          <p:nvPr>
            <p:ph type="subTitle" idx="3"/>
          </p:nvPr>
        </p:nvSpPr>
        <p:spPr>
          <a:xfrm>
            <a:off x="5933165" y="2010676"/>
            <a:ext cx="2730611" cy="857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Ferramenta que lida com compilação, relatórios e documentação de projetos Java. Facilita o gerenciamento de dependências e a construção do projeto.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77" name="Google Shape;777;p34"/>
          <p:cNvSpPr txBox="1">
            <a:spLocks noGrp="1"/>
          </p:cNvSpPr>
          <p:nvPr>
            <p:ph type="subTitle" idx="6"/>
          </p:nvPr>
        </p:nvSpPr>
        <p:spPr>
          <a:xfrm>
            <a:off x="5933167" y="1602328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MAVEN</a:t>
            </a:r>
            <a:endParaRPr dirty="0"/>
          </a:p>
        </p:txBody>
      </p:sp>
      <p:sp>
        <p:nvSpPr>
          <p:cNvPr id="2" name="Google Shape;772;p34">
            <a:extLst>
              <a:ext uri="{FF2B5EF4-FFF2-40B4-BE49-F238E27FC236}">
                <a16:creationId xmlns:a16="http://schemas.microsoft.com/office/drawing/2014/main" id="{F41DE51A-CB9A-D265-E26D-B9CE806A1AF6}"/>
              </a:ext>
            </a:extLst>
          </p:cNvPr>
          <p:cNvSpPr txBox="1">
            <a:spLocks/>
          </p:cNvSpPr>
          <p:nvPr/>
        </p:nvSpPr>
        <p:spPr>
          <a:xfrm>
            <a:off x="942957" y="3406071"/>
            <a:ext cx="22602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H2 DATABASE</a:t>
            </a:r>
          </a:p>
        </p:txBody>
      </p:sp>
      <p:sp>
        <p:nvSpPr>
          <p:cNvPr id="4" name="Google Shape;774;p34">
            <a:extLst>
              <a:ext uri="{FF2B5EF4-FFF2-40B4-BE49-F238E27FC236}">
                <a16:creationId xmlns:a16="http://schemas.microsoft.com/office/drawing/2014/main" id="{59496144-DBC1-A301-08BF-487BF392CC5A}"/>
              </a:ext>
            </a:extLst>
          </p:cNvPr>
          <p:cNvSpPr txBox="1">
            <a:spLocks/>
          </p:cNvSpPr>
          <p:nvPr/>
        </p:nvSpPr>
        <p:spPr>
          <a:xfrm>
            <a:off x="942956" y="3814419"/>
            <a:ext cx="2470501" cy="85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just"/>
            <a:r>
              <a:rPr lang="pt-BR" b="0" i="0" dirty="0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Banco de dados em memória escrito em Java. </a:t>
            </a:r>
            <a:r>
              <a:rPr lang="pt-BR" dirty="0">
                <a:solidFill>
                  <a:srgbClr val="C5D1D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lang="pt-BR" b="0" i="0" dirty="0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eve e tem a capacidade de ser executado em memória, simplificando vários aspectos.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775;p34">
            <a:extLst>
              <a:ext uri="{FF2B5EF4-FFF2-40B4-BE49-F238E27FC236}">
                <a16:creationId xmlns:a16="http://schemas.microsoft.com/office/drawing/2014/main" id="{98335202-7AAA-5AF9-E179-29D3A3BCE864}"/>
              </a:ext>
            </a:extLst>
          </p:cNvPr>
          <p:cNvSpPr txBox="1">
            <a:spLocks/>
          </p:cNvSpPr>
          <p:nvPr/>
        </p:nvSpPr>
        <p:spPr>
          <a:xfrm>
            <a:off x="3486223" y="3814419"/>
            <a:ext cx="2381725" cy="85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just"/>
            <a:r>
              <a:rPr lang="pt-BR" b="0" i="0" dirty="0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Framework de teste para Java que cria </a:t>
            </a:r>
            <a:r>
              <a:rPr lang="pt-BR" b="0" i="1" dirty="0" err="1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mocks</a:t>
            </a:r>
            <a:r>
              <a:rPr lang="pt-BR" b="0" i="0" dirty="0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facilitando a simulação de dependências, tornando os testes mais isolados e confiáveis.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Google Shape;776;p34">
            <a:extLst>
              <a:ext uri="{FF2B5EF4-FFF2-40B4-BE49-F238E27FC236}">
                <a16:creationId xmlns:a16="http://schemas.microsoft.com/office/drawing/2014/main" id="{F609F3F4-A707-FEB7-4C60-63F71C8A68D9}"/>
              </a:ext>
            </a:extLst>
          </p:cNvPr>
          <p:cNvSpPr txBox="1">
            <a:spLocks/>
          </p:cNvSpPr>
          <p:nvPr/>
        </p:nvSpPr>
        <p:spPr>
          <a:xfrm>
            <a:off x="5950552" y="3814419"/>
            <a:ext cx="2713223" cy="85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just"/>
            <a:r>
              <a:rPr lang="pt-BR" b="0" i="0" dirty="0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Ferramenta que permite enviar e receber solicitações HTTP de forma rápida e eficiente, facilitando o teste e a depuração de </a:t>
            </a:r>
            <a:r>
              <a:rPr lang="pt-BR" b="0" i="1" dirty="0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APIs</a:t>
            </a:r>
            <a:r>
              <a:rPr lang="pt-BR" b="0" i="0" dirty="0">
                <a:solidFill>
                  <a:srgbClr val="C5D1DE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no desenvolvimento.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Google Shape;777;p34">
            <a:extLst>
              <a:ext uri="{FF2B5EF4-FFF2-40B4-BE49-F238E27FC236}">
                <a16:creationId xmlns:a16="http://schemas.microsoft.com/office/drawing/2014/main" id="{792AA577-034C-E11D-9015-D7040AE303D8}"/>
              </a:ext>
            </a:extLst>
          </p:cNvPr>
          <p:cNvSpPr txBox="1">
            <a:spLocks/>
          </p:cNvSpPr>
          <p:nvPr/>
        </p:nvSpPr>
        <p:spPr>
          <a:xfrm>
            <a:off x="5950554" y="3406071"/>
            <a:ext cx="22602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POSTMAN</a:t>
            </a:r>
          </a:p>
        </p:txBody>
      </p:sp>
      <p:pic>
        <p:nvPicPr>
          <p:cNvPr id="1034" name="Picture 10" descr="Spring Boot Helper Plugin for JetBrains IDEs | JetBrains Marketplace">
            <a:extLst>
              <a:ext uri="{FF2B5EF4-FFF2-40B4-BE49-F238E27FC236}">
                <a16:creationId xmlns:a16="http://schemas.microsoft.com/office/drawing/2014/main" id="{24001F12-5AFC-BE03-5822-4C2735308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54" y="1149627"/>
            <a:ext cx="789853" cy="52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, logo, logos icon - Free download on Iconfinder">
            <a:extLst>
              <a:ext uri="{FF2B5EF4-FFF2-40B4-BE49-F238E27FC236}">
                <a16:creationId xmlns:a16="http://schemas.microsoft.com/office/drawing/2014/main" id="{0BCA0808-A8A0-D6F4-BB30-543B0D5E5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33" y="1071636"/>
            <a:ext cx="656943" cy="65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quivo tipo maven - Ícones Files e Folders">
            <a:extLst>
              <a:ext uri="{FF2B5EF4-FFF2-40B4-BE49-F238E27FC236}">
                <a16:creationId xmlns:a16="http://schemas.microsoft.com/office/drawing/2014/main" id="{6C2D11C5-2F6E-F89D-EDCA-60CF4AB30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97" y="1144297"/>
            <a:ext cx="563551" cy="5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2database H2 is an embeddable RDBMS written i @codeKK AndroidOpen Source  Website">
            <a:extLst>
              <a:ext uri="{FF2B5EF4-FFF2-40B4-BE49-F238E27FC236}">
                <a16:creationId xmlns:a16="http://schemas.microsoft.com/office/drawing/2014/main" id="{AE2FA7AC-F80F-ADA5-DCD8-5CB7832C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11" y="2977359"/>
            <a:ext cx="1038186" cy="54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lo7 Tech - Testes de código com Mockito (2) - Novidades da nova versão">
            <a:extLst>
              <a:ext uri="{FF2B5EF4-FFF2-40B4-BE49-F238E27FC236}">
                <a16:creationId xmlns:a16="http://schemas.microsoft.com/office/drawing/2014/main" id="{8526A7EE-800E-A91A-A02E-6426DDFB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73" y="3174858"/>
            <a:ext cx="1634173" cy="81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What Are You Doing With Postman? | API Evangelist">
            <a:extLst>
              <a:ext uri="{FF2B5EF4-FFF2-40B4-BE49-F238E27FC236}">
                <a16:creationId xmlns:a16="http://schemas.microsoft.com/office/drawing/2014/main" id="{87623D38-0894-47BA-85C3-03FF2057C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99" y="2976895"/>
            <a:ext cx="541649" cy="54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799" y="2325725"/>
            <a:ext cx="4309259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5603899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230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EXIBIR TABELA DE I.M.C.</a:t>
            </a:r>
            <a:endParaRPr dirty="0"/>
          </a:p>
        </p:txBody>
      </p:sp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</a:t>
            </a:r>
            <a:endParaRPr dirty="0"/>
          </a:p>
        </p:txBody>
      </p:sp>
      <p:sp>
        <p:nvSpPr>
          <p:cNvPr id="796" name="Google Shape;796;p35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Possibilita criar usuários, caso os dados sejam inválidos, o usuário não será criado no sistema.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97" name="Google Shape;797;p35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 realizar o cálculo do IMC, usando o peso e a altura do usuário e retornando a classificação do valor.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98" name="Google Shape;798;p35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Retorna a lista de registros de IMC do aplicativo, retorna uma lista vazia caso não tenha registros.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99" name="Google Shape;799;p35"/>
          <p:cNvSpPr txBox="1">
            <a:spLocks noGrp="1"/>
          </p:cNvSpPr>
          <p:nvPr>
            <p:ph type="subTitle" idx="4"/>
          </p:nvPr>
        </p:nvSpPr>
        <p:spPr>
          <a:xfrm>
            <a:off x="5079775" y="3281700"/>
            <a:ext cx="2916999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Endpoints usados no aplicativo.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accent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POST /</a:t>
            </a:r>
            <a:r>
              <a:rPr lang="en-US" b="1" i="0" dirty="0" err="1">
                <a:solidFill>
                  <a:schemeClr val="accent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cadastro</a:t>
            </a:r>
            <a:r>
              <a:rPr lang="en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Cria um novo usuário.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accent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GET /</a:t>
            </a:r>
            <a:r>
              <a:rPr lang="en-US" b="1" i="0" dirty="0" err="1">
                <a:solidFill>
                  <a:schemeClr val="accent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cadastro</a:t>
            </a:r>
            <a:r>
              <a:rPr lang="en" i="0" dirty="0">
                <a:solidFill>
                  <a:schemeClr val="accent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 Retorna a lista de usuários.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accent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GET /</a:t>
            </a:r>
            <a:r>
              <a:rPr lang="en-US" b="1" i="0" dirty="0" err="1">
                <a:solidFill>
                  <a:schemeClr val="accent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imcCalculator</a:t>
            </a:r>
            <a:r>
              <a:rPr lang="en-US" i="0" dirty="0">
                <a:solidFill>
                  <a:schemeClr val="accent6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en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Retorna a tabela de classificação do IMC.</a:t>
            </a:r>
            <a:endParaRPr dirty="0">
              <a:solidFill>
                <a:schemeClr val="accent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00" name="Google Shape;800;p35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CADASTRAR USUÁRIOS</a:t>
            </a:r>
            <a:endParaRPr dirty="0"/>
          </a:p>
        </p:txBody>
      </p:sp>
      <p:sp>
        <p:nvSpPr>
          <p:cNvPr id="801" name="Google Shape;801;p35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CALCULAR IMC</a:t>
            </a:r>
            <a:endParaRPr dirty="0"/>
          </a:p>
        </p:txBody>
      </p:sp>
      <p:sp>
        <p:nvSpPr>
          <p:cNvPr id="802" name="Google Shape;802;p35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ENDPOINTS DA API</a:t>
            </a:r>
            <a:endParaRPr dirty="0"/>
          </a:p>
        </p:txBody>
      </p:sp>
      <p:grpSp>
        <p:nvGrpSpPr>
          <p:cNvPr id="821" name="Google Shape;821;p35"/>
          <p:cNvGrpSpPr/>
          <p:nvPr/>
        </p:nvGrpSpPr>
        <p:grpSpPr>
          <a:xfrm>
            <a:off x="818363" y="1401644"/>
            <a:ext cx="345125" cy="345425"/>
            <a:chOff x="997838" y="2690475"/>
            <a:chExt cx="345125" cy="345425"/>
          </a:xfrm>
        </p:grpSpPr>
        <p:sp>
          <p:nvSpPr>
            <p:cNvPr id="822" name="Google Shape;822;p35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" name="Google Shape;9575;p62">
            <a:extLst>
              <a:ext uri="{FF2B5EF4-FFF2-40B4-BE49-F238E27FC236}">
                <a16:creationId xmlns:a16="http://schemas.microsoft.com/office/drawing/2014/main" id="{F19F565B-D2E5-8E37-B76B-8CCBC3ECB3E5}"/>
              </a:ext>
            </a:extLst>
          </p:cNvPr>
          <p:cNvSpPr/>
          <p:nvPr/>
        </p:nvSpPr>
        <p:spPr>
          <a:xfrm>
            <a:off x="4669175" y="1397747"/>
            <a:ext cx="374678" cy="372353"/>
          </a:xfrm>
          <a:custGeom>
            <a:avLst/>
            <a:gdLst/>
            <a:ahLst/>
            <a:cxnLst/>
            <a:rect l="l" t="t" r="r" b="b"/>
            <a:pathLst>
              <a:path w="12729" h="12650" extrusionOk="0">
                <a:moveTo>
                  <a:pt x="9326" y="1000"/>
                </a:moveTo>
                <a:lnTo>
                  <a:pt x="11657" y="3332"/>
                </a:lnTo>
                <a:lnTo>
                  <a:pt x="3403" y="11617"/>
                </a:lnTo>
                <a:lnTo>
                  <a:pt x="1072" y="9286"/>
                </a:lnTo>
                <a:lnTo>
                  <a:pt x="2521" y="7837"/>
                </a:lnTo>
                <a:lnTo>
                  <a:pt x="3403" y="8688"/>
                </a:lnTo>
                <a:cubicBezTo>
                  <a:pt x="3482" y="8766"/>
                  <a:pt x="3584" y="8806"/>
                  <a:pt x="3686" y="8806"/>
                </a:cubicBezTo>
                <a:cubicBezTo>
                  <a:pt x="3789" y="8806"/>
                  <a:pt x="3891" y="8766"/>
                  <a:pt x="3970" y="8688"/>
                </a:cubicBezTo>
                <a:cubicBezTo>
                  <a:pt x="4128" y="8530"/>
                  <a:pt x="4128" y="8278"/>
                  <a:pt x="3970" y="8089"/>
                </a:cubicBezTo>
                <a:lnTo>
                  <a:pt x="3119" y="7238"/>
                </a:lnTo>
                <a:lnTo>
                  <a:pt x="4191" y="6167"/>
                </a:lnTo>
                <a:lnTo>
                  <a:pt x="5041" y="7049"/>
                </a:lnTo>
                <a:cubicBezTo>
                  <a:pt x="5120" y="7128"/>
                  <a:pt x="5230" y="7167"/>
                  <a:pt x="5340" y="7167"/>
                </a:cubicBezTo>
                <a:cubicBezTo>
                  <a:pt x="5451" y="7167"/>
                  <a:pt x="5561" y="7128"/>
                  <a:pt x="5640" y="7049"/>
                </a:cubicBezTo>
                <a:cubicBezTo>
                  <a:pt x="5797" y="6892"/>
                  <a:pt x="5797" y="6608"/>
                  <a:pt x="5640" y="6451"/>
                </a:cubicBezTo>
                <a:lnTo>
                  <a:pt x="4758" y="5600"/>
                </a:lnTo>
                <a:lnTo>
                  <a:pt x="5829" y="4529"/>
                </a:lnTo>
                <a:lnTo>
                  <a:pt x="6711" y="5380"/>
                </a:lnTo>
                <a:cubicBezTo>
                  <a:pt x="6790" y="5458"/>
                  <a:pt x="6892" y="5498"/>
                  <a:pt x="6994" y="5498"/>
                </a:cubicBezTo>
                <a:cubicBezTo>
                  <a:pt x="7097" y="5498"/>
                  <a:pt x="7199" y="5458"/>
                  <a:pt x="7278" y="5380"/>
                </a:cubicBezTo>
                <a:cubicBezTo>
                  <a:pt x="7436" y="5222"/>
                  <a:pt x="7436" y="4970"/>
                  <a:pt x="7278" y="4812"/>
                </a:cubicBezTo>
                <a:lnTo>
                  <a:pt x="6427" y="3930"/>
                </a:lnTo>
                <a:lnTo>
                  <a:pt x="7499" y="2859"/>
                </a:lnTo>
                <a:lnTo>
                  <a:pt x="8349" y="3741"/>
                </a:lnTo>
                <a:cubicBezTo>
                  <a:pt x="8428" y="3820"/>
                  <a:pt x="8538" y="3859"/>
                  <a:pt x="8648" y="3859"/>
                </a:cubicBezTo>
                <a:cubicBezTo>
                  <a:pt x="8759" y="3859"/>
                  <a:pt x="8869" y="3820"/>
                  <a:pt x="8948" y="3741"/>
                </a:cubicBezTo>
                <a:cubicBezTo>
                  <a:pt x="9105" y="3584"/>
                  <a:pt x="9105" y="3300"/>
                  <a:pt x="8948" y="3143"/>
                </a:cubicBezTo>
                <a:lnTo>
                  <a:pt x="8066" y="2292"/>
                </a:lnTo>
                <a:lnTo>
                  <a:pt x="9326" y="1000"/>
                </a:lnTo>
                <a:close/>
                <a:moveTo>
                  <a:pt x="9357" y="0"/>
                </a:moveTo>
                <a:cubicBezTo>
                  <a:pt x="9255" y="0"/>
                  <a:pt x="9153" y="39"/>
                  <a:pt x="9074" y="118"/>
                </a:cubicBezTo>
                <a:lnTo>
                  <a:pt x="7247" y="1914"/>
                </a:lnTo>
                <a:lnTo>
                  <a:pt x="7120" y="2040"/>
                </a:lnTo>
                <a:lnTo>
                  <a:pt x="5608" y="3584"/>
                </a:lnTo>
                <a:lnTo>
                  <a:pt x="5482" y="3678"/>
                </a:lnTo>
                <a:lnTo>
                  <a:pt x="3938" y="5222"/>
                </a:lnTo>
                <a:lnTo>
                  <a:pt x="3812" y="5348"/>
                </a:lnTo>
                <a:lnTo>
                  <a:pt x="2300" y="6892"/>
                </a:lnTo>
                <a:lnTo>
                  <a:pt x="2174" y="7018"/>
                </a:lnTo>
                <a:lnTo>
                  <a:pt x="158" y="9003"/>
                </a:lnTo>
                <a:cubicBezTo>
                  <a:pt x="0" y="9160"/>
                  <a:pt x="0" y="9444"/>
                  <a:pt x="158" y="9601"/>
                </a:cubicBezTo>
                <a:lnTo>
                  <a:pt x="3088" y="12531"/>
                </a:lnTo>
                <a:cubicBezTo>
                  <a:pt x="3167" y="12610"/>
                  <a:pt x="3269" y="12649"/>
                  <a:pt x="3371" y="12649"/>
                </a:cubicBezTo>
                <a:cubicBezTo>
                  <a:pt x="3474" y="12649"/>
                  <a:pt x="3576" y="12610"/>
                  <a:pt x="3655" y="12531"/>
                </a:cubicBezTo>
                <a:lnTo>
                  <a:pt x="12539" y="3647"/>
                </a:lnTo>
                <a:cubicBezTo>
                  <a:pt x="12728" y="3458"/>
                  <a:pt x="12728" y="3174"/>
                  <a:pt x="12571" y="3017"/>
                </a:cubicBezTo>
                <a:lnTo>
                  <a:pt x="9641" y="118"/>
                </a:lnTo>
                <a:cubicBezTo>
                  <a:pt x="9562" y="39"/>
                  <a:pt x="9460" y="0"/>
                  <a:pt x="93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3" name="Google Shape;846;p36">
            <a:extLst>
              <a:ext uri="{FF2B5EF4-FFF2-40B4-BE49-F238E27FC236}">
                <a16:creationId xmlns:a16="http://schemas.microsoft.com/office/drawing/2014/main" id="{0558636F-B6F5-99B0-54D6-D4AF6D47A127}"/>
              </a:ext>
            </a:extLst>
          </p:cNvPr>
          <p:cNvGrpSpPr/>
          <p:nvPr/>
        </p:nvGrpSpPr>
        <p:grpSpPr>
          <a:xfrm>
            <a:off x="4698703" y="2936625"/>
            <a:ext cx="345150" cy="345075"/>
            <a:chOff x="7036288" y="2118050"/>
            <a:chExt cx="345150" cy="345075"/>
          </a:xfrm>
        </p:grpSpPr>
        <p:sp>
          <p:nvSpPr>
            <p:cNvPr id="4" name="Google Shape;847;p36">
              <a:extLst>
                <a:ext uri="{FF2B5EF4-FFF2-40B4-BE49-F238E27FC236}">
                  <a16:creationId xmlns:a16="http://schemas.microsoft.com/office/drawing/2014/main" id="{6C2FA211-9708-22A5-5EB2-A021B482D1AE}"/>
                </a:ext>
              </a:extLst>
            </p:cNvPr>
            <p:cNvSpPr/>
            <p:nvPr/>
          </p:nvSpPr>
          <p:spPr>
            <a:xfrm>
              <a:off x="7117838" y="2199825"/>
              <a:ext cx="181750" cy="181825"/>
            </a:xfrm>
            <a:custGeom>
              <a:avLst/>
              <a:gdLst/>
              <a:ahLst/>
              <a:cxnLst/>
              <a:rect l="l" t="t" r="r" b="b"/>
              <a:pathLst>
                <a:path w="7270" h="7273" extrusionOk="0">
                  <a:moveTo>
                    <a:pt x="2570" y="1008"/>
                  </a:moveTo>
                  <a:cubicBezTo>
                    <a:pt x="2430" y="1333"/>
                    <a:pt x="2338" y="1732"/>
                    <a:pt x="2267" y="2141"/>
                  </a:cubicBezTo>
                  <a:lnTo>
                    <a:pt x="1227" y="2141"/>
                  </a:lnTo>
                  <a:cubicBezTo>
                    <a:pt x="1544" y="1639"/>
                    <a:pt x="2009" y="1241"/>
                    <a:pt x="2570" y="1008"/>
                  </a:cubicBezTo>
                  <a:close/>
                  <a:moveTo>
                    <a:pt x="3634" y="797"/>
                  </a:moveTo>
                  <a:cubicBezTo>
                    <a:pt x="3693" y="831"/>
                    <a:pt x="3880" y="1008"/>
                    <a:pt x="4043" y="1569"/>
                  </a:cubicBezTo>
                  <a:cubicBezTo>
                    <a:pt x="4102" y="1743"/>
                    <a:pt x="4150" y="1942"/>
                    <a:pt x="4183" y="2141"/>
                  </a:cubicBezTo>
                  <a:lnTo>
                    <a:pt x="3087" y="2141"/>
                  </a:lnTo>
                  <a:cubicBezTo>
                    <a:pt x="3120" y="1942"/>
                    <a:pt x="3168" y="1743"/>
                    <a:pt x="3227" y="1569"/>
                  </a:cubicBezTo>
                  <a:cubicBezTo>
                    <a:pt x="3401" y="1008"/>
                    <a:pt x="3578" y="831"/>
                    <a:pt x="3634" y="797"/>
                  </a:cubicBezTo>
                  <a:close/>
                  <a:moveTo>
                    <a:pt x="4711" y="1008"/>
                  </a:moveTo>
                  <a:cubicBezTo>
                    <a:pt x="5261" y="1241"/>
                    <a:pt x="5726" y="1639"/>
                    <a:pt x="6043" y="2141"/>
                  </a:cubicBezTo>
                  <a:lnTo>
                    <a:pt x="5003" y="2141"/>
                  </a:lnTo>
                  <a:cubicBezTo>
                    <a:pt x="4932" y="1732"/>
                    <a:pt x="4840" y="1333"/>
                    <a:pt x="4711" y="1008"/>
                  </a:cubicBezTo>
                  <a:close/>
                  <a:moveTo>
                    <a:pt x="2175" y="2958"/>
                  </a:moveTo>
                  <a:cubicBezTo>
                    <a:pt x="2161" y="3182"/>
                    <a:pt x="2150" y="3404"/>
                    <a:pt x="2150" y="3625"/>
                  </a:cubicBezTo>
                  <a:cubicBezTo>
                    <a:pt x="2150" y="3847"/>
                    <a:pt x="2161" y="4080"/>
                    <a:pt x="2175" y="4304"/>
                  </a:cubicBezTo>
                  <a:lnTo>
                    <a:pt x="887" y="4304"/>
                  </a:lnTo>
                  <a:cubicBezTo>
                    <a:pt x="828" y="4080"/>
                    <a:pt x="806" y="3858"/>
                    <a:pt x="806" y="3625"/>
                  </a:cubicBezTo>
                  <a:cubicBezTo>
                    <a:pt x="806" y="3392"/>
                    <a:pt x="828" y="3168"/>
                    <a:pt x="887" y="2958"/>
                  </a:cubicBezTo>
                  <a:close/>
                  <a:moveTo>
                    <a:pt x="4290" y="2958"/>
                  </a:moveTo>
                  <a:cubicBezTo>
                    <a:pt x="4301" y="3168"/>
                    <a:pt x="4313" y="3404"/>
                    <a:pt x="4313" y="3625"/>
                  </a:cubicBezTo>
                  <a:cubicBezTo>
                    <a:pt x="4313" y="3858"/>
                    <a:pt x="4301" y="4080"/>
                    <a:pt x="4290" y="4304"/>
                  </a:cubicBezTo>
                  <a:lnTo>
                    <a:pt x="2991" y="4304"/>
                  </a:lnTo>
                  <a:cubicBezTo>
                    <a:pt x="2969" y="4080"/>
                    <a:pt x="2958" y="3858"/>
                    <a:pt x="2958" y="3625"/>
                  </a:cubicBezTo>
                  <a:cubicBezTo>
                    <a:pt x="2958" y="3404"/>
                    <a:pt x="2969" y="3168"/>
                    <a:pt x="2991" y="2958"/>
                  </a:cubicBezTo>
                  <a:close/>
                  <a:moveTo>
                    <a:pt x="6383" y="2958"/>
                  </a:moveTo>
                  <a:cubicBezTo>
                    <a:pt x="6439" y="3168"/>
                    <a:pt x="6464" y="3392"/>
                    <a:pt x="6464" y="3625"/>
                  </a:cubicBezTo>
                  <a:cubicBezTo>
                    <a:pt x="6464" y="3858"/>
                    <a:pt x="6439" y="4080"/>
                    <a:pt x="6383" y="4304"/>
                  </a:cubicBezTo>
                  <a:lnTo>
                    <a:pt x="5095" y="4304"/>
                  </a:lnTo>
                  <a:cubicBezTo>
                    <a:pt x="5106" y="4080"/>
                    <a:pt x="5120" y="3847"/>
                    <a:pt x="5120" y="3625"/>
                  </a:cubicBezTo>
                  <a:cubicBezTo>
                    <a:pt x="5120" y="3404"/>
                    <a:pt x="5106" y="3182"/>
                    <a:pt x="5095" y="2958"/>
                  </a:cubicBezTo>
                  <a:close/>
                  <a:moveTo>
                    <a:pt x="2267" y="5109"/>
                  </a:moveTo>
                  <a:cubicBezTo>
                    <a:pt x="2338" y="5530"/>
                    <a:pt x="2430" y="5917"/>
                    <a:pt x="2570" y="6243"/>
                  </a:cubicBezTo>
                  <a:cubicBezTo>
                    <a:pt x="2009" y="6021"/>
                    <a:pt x="1544" y="5611"/>
                    <a:pt x="1227" y="5109"/>
                  </a:cubicBezTo>
                  <a:close/>
                  <a:moveTo>
                    <a:pt x="6043" y="5109"/>
                  </a:moveTo>
                  <a:cubicBezTo>
                    <a:pt x="5726" y="5611"/>
                    <a:pt x="5261" y="6021"/>
                    <a:pt x="4711" y="6243"/>
                  </a:cubicBezTo>
                  <a:cubicBezTo>
                    <a:pt x="4840" y="5917"/>
                    <a:pt x="4932" y="5530"/>
                    <a:pt x="5003" y="5109"/>
                  </a:cubicBezTo>
                  <a:close/>
                  <a:moveTo>
                    <a:pt x="4183" y="5109"/>
                  </a:moveTo>
                  <a:cubicBezTo>
                    <a:pt x="4150" y="5320"/>
                    <a:pt x="4102" y="5508"/>
                    <a:pt x="4043" y="5681"/>
                  </a:cubicBezTo>
                  <a:cubicBezTo>
                    <a:pt x="3880" y="6243"/>
                    <a:pt x="3693" y="6430"/>
                    <a:pt x="3634" y="6453"/>
                  </a:cubicBezTo>
                  <a:cubicBezTo>
                    <a:pt x="3578" y="6430"/>
                    <a:pt x="3401" y="6243"/>
                    <a:pt x="3227" y="5681"/>
                  </a:cubicBezTo>
                  <a:cubicBezTo>
                    <a:pt x="3168" y="5508"/>
                    <a:pt x="3120" y="5320"/>
                    <a:pt x="3087" y="5109"/>
                  </a:cubicBezTo>
                  <a:close/>
                  <a:moveTo>
                    <a:pt x="3634" y="1"/>
                  </a:moveTo>
                  <a:cubicBezTo>
                    <a:pt x="1625" y="1"/>
                    <a:pt x="1" y="1625"/>
                    <a:pt x="1" y="3636"/>
                  </a:cubicBezTo>
                  <a:cubicBezTo>
                    <a:pt x="1" y="5648"/>
                    <a:pt x="1625" y="7272"/>
                    <a:pt x="3634" y="7272"/>
                  </a:cubicBezTo>
                  <a:cubicBezTo>
                    <a:pt x="5645" y="7272"/>
                    <a:pt x="7269" y="5648"/>
                    <a:pt x="7269" y="3636"/>
                  </a:cubicBezTo>
                  <a:cubicBezTo>
                    <a:pt x="7269" y="1625"/>
                    <a:pt x="5645" y="1"/>
                    <a:pt x="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" name="Google Shape;848;p36">
              <a:extLst>
                <a:ext uri="{FF2B5EF4-FFF2-40B4-BE49-F238E27FC236}">
                  <a16:creationId xmlns:a16="http://schemas.microsoft.com/office/drawing/2014/main" id="{CB42FC7A-3497-FD23-3524-8E4D80A32515}"/>
                </a:ext>
              </a:extLst>
            </p:cNvPr>
            <p:cNvSpPr/>
            <p:nvPr/>
          </p:nvSpPr>
          <p:spPr>
            <a:xfrm>
              <a:off x="7036288" y="2118050"/>
              <a:ext cx="345150" cy="345075"/>
            </a:xfrm>
            <a:custGeom>
              <a:avLst/>
              <a:gdLst/>
              <a:ahLst/>
              <a:cxnLst/>
              <a:rect l="l" t="t" r="r" b="b"/>
              <a:pathLst>
                <a:path w="13806" h="13803" extrusionOk="0">
                  <a:moveTo>
                    <a:pt x="7597" y="806"/>
                  </a:moveTo>
                  <a:lnTo>
                    <a:pt x="7667" y="1670"/>
                  </a:lnTo>
                  <a:cubicBezTo>
                    <a:pt x="7692" y="1847"/>
                    <a:pt x="7807" y="1987"/>
                    <a:pt x="7984" y="2035"/>
                  </a:cubicBezTo>
                  <a:cubicBezTo>
                    <a:pt x="8545" y="2150"/>
                    <a:pt x="9084" y="2371"/>
                    <a:pt x="9575" y="2688"/>
                  </a:cubicBezTo>
                  <a:cubicBezTo>
                    <a:pt x="9637" y="2729"/>
                    <a:pt x="9710" y="2750"/>
                    <a:pt x="9784" y="2750"/>
                  </a:cubicBezTo>
                  <a:cubicBezTo>
                    <a:pt x="9876" y="2750"/>
                    <a:pt x="9969" y="2717"/>
                    <a:pt x="10040" y="2652"/>
                  </a:cubicBezTo>
                  <a:lnTo>
                    <a:pt x="10708" y="2091"/>
                  </a:lnTo>
                  <a:lnTo>
                    <a:pt x="11701" y="3087"/>
                  </a:lnTo>
                  <a:lnTo>
                    <a:pt x="11140" y="3751"/>
                  </a:lnTo>
                  <a:cubicBezTo>
                    <a:pt x="11033" y="3880"/>
                    <a:pt x="11011" y="4080"/>
                    <a:pt x="11118" y="4231"/>
                  </a:cubicBezTo>
                  <a:cubicBezTo>
                    <a:pt x="11421" y="4711"/>
                    <a:pt x="11642" y="5247"/>
                    <a:pt x="11771" y="5808"/>
                  </a:cubicBezTo>
                  <a:cubicBezTo>
                    <a:pt x="11805" y="5984"/>
                    <a:pt x="11945" y="6113"/>
                    <a:pt x="12133" y="6125"/>
                  </a:cubicBezTo>
                  <a:lnTo>
                    <a:pt x="12986" y="6195"/>
                  </a:lnTo>
                  <a:lnTo>
                    <a:pt x="12986" y="7609"/>
                  </a:lnTo>
                  <a:lnTo>
                    <a:pt x="12133" y="7679"/>
                  </a:lnTo>
                  <a:cubicBezTo>
                    <a:pt x="11945" y="7690"/>
                    <a:pt x="11805" y="7819"/>
                    <a:pt x="11760" y="7996"/>
                  </a:cubicBezTo>
                  <a:cubicBezTo>
                    <a:pt x="11642" y="8557"/>
                    <a:pt x="11421" y="9082"/>
                    <a:pt x="11118" y="9572"/>
                  </a:cubicBezTo>
                  <a:cubicBezTo>
                    <a:pt x="11011" y="9713"/>
                    <a:pt x="11033" y="9912"/>
                    <a:pt x="11140" y="10052"/>
                  </a:cubicBezTo>
                  <a:lnTo>
                    <a:pt x="11701" y="10706"/>
                  </a:lnTo>
                  <a:lnTo>
                    <a:pt x="10708" y="11699"/>
                  </a:lnTo>
                  <a:lnTo>
                    <a:pt x="10040" y="11138"/>
                  </a:lnTo>
                  <a:cubicBezTo>
                    <a:pt x="9970" y="11081"/>
                    <a:pt x="9880" y="11052"/>
                    <a:pt x="9791" y="11052"/>
                  </a:cubicBezTo>
                  <a:cubicBezTo>
                    <a:pt x="9715" y="11052"/>
                    <a:pt x="9639" y="11073"/>
                    <a:pt x="9575" y="11115"/>
                  </a:cubicBezTo>
                  <a:cubicBezTo>
                    <a:pt x="9084" y="11418"/>
                    <a:pt x="8545" y="11643"/>
                    <a:pt x="7984" y="11769"/>
                  </a:cubicBezTo>
                  <a:cubicBezTo>
                    <a:pt x="7821" y="11805"/>
                    <a:pt x="7692" y="11946"/>
                    <a:pt x="7667" y="12134"/>
                  </a:cubicBezTo>
                  <a:lnTo>
                    <a:pt x="7597" y="12987"/>
                  </a:lnTo>
                  <a:lnTo>
                    <a:pt x="6194" y="12987"/>
                  </a:lnTo>
                  <a:lnTo>
                    <a:pt x="6124" y="12134"/>
                  </a:lnTo>
                  <a:cubicBezTo>
                    <a:pt x="6102" y="11946"/>
                    <a:pt x="5973" y="11805"/>
                    <a:pt x="5799" y="11769"/>
                  </a:cubicBezTo>
                  <a:cubicBezTo>
                    <a:pt x="5249" y="11643"/>
                    <a:pt x="4710" y="11418"/>
                    <a:pt x="4231" y="11115"/>
                  </a:cubicBezTo>
                  <a:cubicBezTo>
                    <a:pt x="4161" y="11073"/>
                    <a:pt x="4082" y="11052"/>
                    <a:pt x="4004" y="11052"/>
                  </a:cubicBezTo>
                  <a:cubicBezTo>
                    <a:pt x="3912" y="11052"/>
                    <a:pt x="3822" y="11081"/>
                    <a:pt x="3754" y="11138"/>
                  </a:cubicBezTo>
                  <a:lnTo>
                    <a:pt x="3086" y="11699"/>
                  </a:lnTo>
                  <a:lnTo>
                    <a:pt x="2093" y="10706"/>
                  </a:lnTo>
                  <a:lnTo>
                    <a:pt x="2654" y="10052"/>
                  </a:lnTo>
                  <a:cubicBezTo>
                    <a:pt x="2772" y="9912"/>
                    <a:pt x="2783" y="9713"/>
                    <a:pt x="2688" y="9572"/>
                  </a:cubicBezTo>
                  <a:cubicBezTo>
                    <a:pt x="2373" y="9082"/>
                    <a:pt x="2152" y="8557"/>
                    <a:pt x="2034" y="7996"/>
                  </a:cubicBezTo>
                  <a:cubicBezTo>
                    <a:pt x="1986" y="7819"/>
                    <a:pt x="1846" y="7690"/>
                    <a:pt x="1672" y="7679"/>
                  </a:cubicBezTo>
                  <a:lnTo>
                    <a:pt x="808" y="7609"/>
                  </a:lnTo>
                  <a:lnTo>
                    <a:pt x="808" y="6195"/>
                  </a:lnTo>
                  <a:lnTo>
                    <a:pt x="1672" y="6125"/>
                  </a:lnTo>
                  <a:cubicBezTo>
                    <a:pt x="1846" y="6113"/>
                    <a:pt x="1986" y="5984"/>
                    <a:pt x="2034" y="5808"/>
                  </a:cubicBezTo>
                  <a:cubicBezTo>
                    <a:pt x="2152" y="5247"/>
                    <a:pt x="2373" y="4711"/>
                    <a:pt x="2688" y="4220"/>
                  </a:cubicBezTo>
                  <a:cubicBezTo>
                    <a:pt x="2783" y="4080"/>
                    <a:pt x="2772" y="3880"/>
                    <a:pt x="2654" y="3751"/>
                  </a:cubicBezTo>
                  <a:lnTo>
                    <a:pt x="2093" y="3087"/>
                  </a:lnTo>
                  <a:lnTo>
                    <a:pt x="3086" y="2091"/>
                  </a:lnTo>
                  <a:lnTo>
                    <a:pt x="3754" y="2652"/>
                  </a:lnTo>
                  <a:cubicBezTo>
                    <a:pt x="3824" y="2717"/>
                    <a:pt x="3917" y="2750"/>
                    <a:pt x="4012" y="2750"/>
                  </a:cubicBezTo>
                  <a:cubicBezTo>
                    <a:pt x="4087" y="2750"/>
                    <a:pt x="4163" y="2729"/>
                    <a:pt x="4231" y="2688"/>
                  </a:cubicBezTo>
                  <a:cubicBezTo>
                    <a:pt x="4710" y="2371"/>
                    <a:pt x="5249" y="2161"/>
                    <a:pt x="5799" y="2035"/>
                  </a:cubicBezTo>
                  <a:cubicBezTo>
                    <a:pt x="5973" y="1987"/>
                    <a:pt x="6102" y="1847"/>
                    <a:pt x="6124" y="1670"/>
                  </a:cubicBezTo>
                  <a:lnTo>
                    <a:pt x="6194" y="806"/>
                  </a:lnTo>
                  <a:close/>
                  <a:moveTo>
                    <a:pt x="5821" y="1"/>
                  </a:moveTo>
                  <a:cubicBezTo>
                    <a:pt x="5611" y="1"/>
                    <a:pt x="5437" y="163"/>
                    <a:pt x="5412" y="363"/>
                  </a:cubicBezTo>
                  <a:lnTo>
                    <a:pt x="5341" y="1308"/>
                  </a:lnTo>
                  <a:cubicBezTo>
                    <a:pt x="4887" y="1437"/>
                    <a:pt x="4455" y="1614"/>
                    <a:pt x="4057" y="1847"/>
                  </a:cubicBezTo>
                  <a:lnTo>
                    <a:pt x="3333" y="1227"/>
                  </a:lnTo>
                  <a:cubicBezTo>
                    <a:pt x="3255" y="1166"/>
                    <a:pt x="3163" y="1136"/>
                    <a:pt x="3071" y="1136"/>
                  </a:cubicBezTo>
                  <a:cubicBezTo>
                    <a:pt x="2967" y="1136"/>
                    <a:pt x="2863" y="1175"/>
                    <a:pt x="2783" y="1249"/>
                  </a:cubicBezTo>
                  <a:lnTo>
                    <a:pt x="1251" y="2781"/>
                  </a:lnTo>
                  <a:cubicBezTo>
                    <a:pt x="1111" y="2932"/>
                    <a:pt x="1100" y="3168"/>
                    <a:pt x="1229" y="3331"/>
                  </a:cubicBezTo>
                  <a:lnTo>
                    <a:pt x="1846" y="4054"/>
                  </a:lnTo>
                  <a:cubicBezTo>
                    <a:pt x="1613" y="4453"/>
                    <a:pt x="1439" y="4885"/>
                    <a:pt x="1310" y="5342"/>
                  </a:cubicBezTo>
                  <a:lnTo>
                    <a:pt x="362" y="5412"/>
                  </a:lnTo>
                  <a:cubicBezTo>
                    <a:pt x="152" y="5435"/>
                    <a:pt x="0" y="5611"/>
                    <a:pt x="0" y="5822"/>
                  </a:cubicBezTo>
                  <a:lnTo>
                    <a:pt x="0" y="7971"/>
                  </a:lnTo>
                  <a:cubicBezTo>
                    <a:pt x="0" y="8181"/>
                    <a:pt x="152" y="8358"/>
                    <a:pt x="362" y="8380"/>
                  </a:cubicBezTo>
                  <a:lnTo>
                    <a:pt x="1310" y="8462"/>
                  </a:lnTo>
                  <a:cubicBezTo>
                    <a:pt x="1439" y="8908"/>
                    <a:pt x="1613" y="9340"/>
                    <a:pt x="1846" y="9749"/>
                  </a:cubicBezTo>
                  <a:lnTo>
                    <a:pt x="1229" y="10473"/>
                  </a:lnTo>
                  <a:cubicBezTo>
                    <a:pt x="1100" y="10624"/>
                    <a:pt x="1111" y="10871"/>
                    <a:pt x="1251" y="11012"/>
                  </a:cubicBezTo>
                  <a:lnTo>
                    <a:pt x="2783" y="12540"/>
                  </a:lnTo>
                  <a:cubicBezTo>
                    <a:pt x="2863" y="12622"/>
                    <a:pt x="2967" y="12664"/>
                    <a:pt x="3071" y="12664"/>
                  </a:cubicBezTo>
                  <a:cubicBezTo>
                    <a:pt x="3163" y="12664"/>
                    <a:pt x="3255" y="12632"/>
                    <a:pt x="3333" y="12566"/>
                  </a:cubicBezTo>
                  <a:lnTo>
                    <a:pt x="4057" y="11946"/>
                  </a:lnTo>
                  <a:cubicBezTo>
                    <a:pt x="4455" y="12179"/>
                    <a:pt x="4887" y="12355"/>
                    <a:pt x="5341" y="12484"/>
                  </a:cubicBezTo>
                  <a:lnTo>
                    <a:pt x="5412" y="13430"/>
                  </a:lnTo>
                  <a:cubicBezTo>
                    <a:pt x="5437" y="13640"/>
                    <a:pt x="5611" y="13803"/>
                    <a:pt x="5821" y="13803"/>
                  </a:cubicBezTo>
                  <a:lnTo>
                    <a:pt x="7973" y="13803"/>
                  </a:lnTo>
                  <a:cubicBezTo>
                    <a:pt x="8183" y="13803"/>
                    <a:pt x="8357" y="13640"/>
                    <a:pt x="8382" y="13430"/>
                  </a:cubicBezTo>
                  <a:lnTo>
                    <a:pt x="8453" y="12484"/>
                  </a:lnTo>
                  <a:cubicBezTo>
                    <a:pt x="8907" y="12355"/>
                    <a:pt x="9339" y="12179"/>
                    <a:pt x="9749" y="11946"/>
                  </a:cubicBezTo>
                  <a:lnTo>
                    <a:pt x="10472" y="12566"/>
                  </a:lnTo>
                  <a:cubicBezTo>
                    <a:pt x="10545" y="12632"/>
                    <a:pt x="10637" y="12664"/>
                    <a:pt x="10729" y="12664"/>
                  </a:cubicBezTo>
                  <a:cubicBezTo>
                    <a:pt x="10833" y="12664"/>
                    <a:pt x="10937" y="12622"/>
                    <a:pt x="11011" y="12540"/>
                  </a:cubicBezTo>
                  <a:lnTo>
                    <a:pt x="12543" y="11012"/>
                  </a:lnTo>
                  <a:cubicBezTo>
                    <a:pt x="12694" y="10871"/>
                    <a:pt x="12694" y="10624"/>
                    <a:pt x="12565" y="10473"/>
                  </a:cubicBezTo>
                  <a:lnTo>
                    <a:pt x="11945" y="9749"/>
                  </a:lnTo>
                  <a:cubicBezTo>
                    <a:pt x="12181" y="9340"/>
                    <a:pt x="12355" y="8908"/>
                    <a:pt x="12484" y="8462"/>
                  </a:cubicBezTo>
                  <a:lnTo>
                    <a:pt x="13432" y="8380"/>
                  </a:lnTo>
                  <a:cubicBezTo>
                    <a:pt x="13642" y="8358"/>
                    <a:pt x="13805" y="8181"/>
                    <a:pt x="13805" y="7971"/>
                  </a:cubicBezTo>
                  <a:lnTo>
                    <a:pt x="13805" y="5822"/>
                  </a:lnTo>
                  <a:cubicBezTo>
                    <a:pt x="13805" y="5611"/>
                    <a:pt x="13642" y="5435"/>
                    <a:pt x="13432" y="5412"/>
                  </a:cubicBezTo>
                  <a:lnTo>
                    <a:pt x="12484" y="5342"/>
                  </a:lnTo>
                  <a:cubicBezTo>
                    <a:pt x="12355" y="4885"/>
                    <a:pt x="12181" y="4453"/>
                    <a:pt x="11945" y="4054"/>
                  </a:cubicBezTo>
                  <a:lnTo>
                    <a:pt x="12565" y="3331"/>
                  </a:lnTo>
                  <a:cubicBezTo>
                    <a:pt x="12694" y="3168"/>
                    <a:pt x="12694" y="2932"/>
                    <a:pt x="12543" y="2781"/>
                  </a:cubicBezTo>
                  <a:lnTo>
                    <a:pt x="11011" y="1249"/>
                  </a:lnTo>
                  <a:cubicBezTo>
                    <a:pt x="10937" y="1175"/>
                    <a:pt x="10833" y="1136"/>
                    <a:pt x="10729" y="1136"/>
                  </a:cubicBezTo>
                  <a:cubicBezTo>
                    <a:pt x="10637" y="1136"/>
                    <a:pt x="10545" y="1166"/>
                    <a:pt x="10472" y="1227"/>
                  </a:cubicBezTo>
                  <a:lnTo>
                    <a:pt x="9749" y="1847"/>
                  </a:lnTo>
                  <a:cubicBezTo>
                    <a:pt x="9339" y="1614"/>
                    <a:pt x="8907" y="1437"/>
                    <a:pt x="8453" y="1308"/>
                  </a:cubicBezTo>
                  <a:lnTo>
                    <a:pt x="8382" y="363"/>
                  </a:lnTo>
                  <a:cubicBezTo>
                    <a:pt x="8357" y="163"/>
                    <a:pt x="8183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oogle Shape;1304;p48">
            <a:extLst>
              <a:ext uri="{FF2B5EF4-FFF2-40B4-BE49-F238E27FC236}">
                <a16:creationId xmlns:a16="http://schemas.microsoft.com/office/drawing/2014/main" id="{269C90BE-32CC-4201-B741-B2BCD3D6141A}"/>
              </a:ext>
            </a:extLst>
          </p:cNvPr>
          <p:cNvGrpSpPr/>
          <p:nvPr/>
        </p:nvGrpSpPr>
        <p:grpSpPr>
          <a:xfrm>
            <a:off x="818363" y="2936625"/>
            <a:ext cx="345150" cy="345150"/>
            <a:chOff x="1696838" y="3797375"/>
            <a:chExt cx="345150" cy="345150"/>
          </a:xfrm>
        </p:grpSpPr>
        <p:sp>
          <p:nvSpPr>
            <p:cNvPr id="7" name="Google Shape;1305;p48">
              <a:extLst>
                <a:ext uri="{FF2B5EF4-FFF2-40B4-BE49-F238E27FC236}">
                  <a16:creationId xmlns:a16="http://schemas.microsoft.com/office/drawing/2014/main" id="{5BCC9185-A73E-44B0-E3EE-EFF910ACB0D2}"/>
                </a:ext>
              </a:extLst>
            </p:cNvPr>
            <p:cNvSpPr/>
            <p:nvPr/>
          </p:nvSpPr>
          <p:spPr>
            <a:xfrm>
              <a:off x="1696838" y="37973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283" y="3241"/>
                  </a:moveTo>
                  <a:cubicBezTo>
                    <a:pt x="5951" y="3241"/>
                    <a:pt x="6498" y="3777"/>
                    <a:pt x="6498" y="4456"/>
                  </a:cubicBezTo>
                  <a:lnTo>
                    <a:pt x="6498" y="4585"/>
                  </a:lnTo>
                  <a:lnTo>
                    <a:pt x="6357" y="4585"/>
                  </a:lnTo>
                  <a:cubicBezTo>
                    <a:pt x="5693" y="4585"/>
                    <a:pt x="5143" y="4046"/>
                    <a:pt x="5143" y="3367"/>
                  </a:cubicBezTo>
                  <a:lnTo>
                    <a:pt x="5143" y="3241"/>
                  </a:lnTo>
                  <a:close/>
                  <a:moveTo>
                    <a:pt x="8649" y="3241"/>
                  </a:moveTo>
                  <a:lnTo>
                    <a:pt x="8649" y="3367"/>
                  </a:lnTo>
                  <a:cubicBezTo>
                    <a:pt x="8649" y="4046"/>
                    <a:pt x="8111" y="4585"/>
                    <a:pt x="7446" y="4585"/>
                  </a:cubicBezTo>
                  <a:lnTo>
                    <a:pt x="7306" y="4585"/>
                  </a:lnTo>
                  <a:lnTo>
                    <a:pt x="7306" y="4456"/>
                  </a:lnTo>
                  <a:cubicBezTo>
                    <a:pt x="7306" y="3777"/>
                    <a:pt x="7844" y="3241"/>
                    <a:pt x="8520" y="3241"/>
                  </a:cubicBezTo>
                  <a:close/>
                  <a:moveTo>
                    <a:pt x="8299" y="7283"/>
                  </a:moveTo>
                  <a:lnTo>
                    <a:pt x="7914" y="9166"/>
                  </a:lnTo>
                  <a:lnTo>
                    <a:pt x="5881" y="9166"/>
                  </a:lnTo>
                  <a:lnTo>
                    <a:pt x="5505" y="7283"/>
                  </a:lnTo>
                  <a:close/>
                  <a:moveTo>
                    <a:pt x="12857" y="809"/>
                  </a:moveTo>
                  <a:cubicBezTo>
                    <a:pt x="12939" y="809"/>
                    <a:pt x="12998" y="868"/>
                    <a:pt x="12998" y="949"/>
                  </a:cubicBezTo>
                  <a:lnTo>
                    <a:pt x="12998" y="9166"/>
                  </a:lnTo>
                  <a:lnTo>
                    <a:pt x="8742" y="9166"/>
                  </a:lnTo>
                  <a:lnTo>
                    <a:pt x="9118" y="7283"/>
                  </a:lnTo>
                  <a:lnTo>
                    <a:pt x="9317" y="7283"/>
                  </a:lnTo>
                  <a:cubicBezTo>
                    <a:pt x="9528" y="7283"/>
                    <a:pt x="9701" y="7132"/>
                    <a:pt x="9724" y="6922"/>
                  </a:cubicBezTo>
                  <a:cubicBezTo>
                    <a:pt x="9760" y="6677"/>
                    <a:pt x="9561" y="6478"/>
                    <a:pt x="9328" y="6478"/>
                  </a:cubicBezTo>
                  <a:lnTo>
                    <a:pt x="7306" y="6478"/>
                  </a:lnTo>
                  <a:lnTo>
                    <a:pt x="7306" y="5390"/>
                  </a:lnTo>
                  <a:lnTo>
                    <a:pt x="7446" y="5390"/>
                  </a:lnTo>
                  <a:cubicBezTo>
                    <a:pt x="8557" y="5390"/>
                    <a:pt x="9469" y="4489"/>
                    <a:pt x="9469" y="3367"/>
                  </a:cubicBezTo>
                  <a:lnTo>
                    <a:pt x="9469" y="2831"/>
                  </a:lnTo>
                  <a:cubicBezTo>
                    <a:pt x="9469" y="2610"/>
                    <a:pt x="9281" y="2433"/>
                    <a:pt x="9059" y="2433"/>
                  </a:cubicBezTo>
                  <a:lnTo>
                    <a:pt x="8520" y="2433"/>
                  </a:lnTo>
                  <a:cubicBezTo>
                    <a:pt x="7856" y="2433"/>
                    <a:pt x="7269" y="2750"/>
                    <a:pt x="6896" y="3241"/>
                  </a:cubicBezTo>
                  <a:cubicBezTo>
                    <a:pt x="6534" y="2750"/>
                    <a:pt x="5951" y="2433"/>
                    <a:pt x="5283" y="2433"/>
                  </a:cubicBezTo>
                  <a:lnTo>
                    <a:pt x="4744" y="2433"/>
                  </a:lnTo>
                  <a:cubicBezTo>
                    <a:pt x="4523" y="2433"/>
                    <a:pt x="4338" y="2610"/>
                    <a:pt x="4338" y="2831"/>
                  </a:cubicBezTo>
                  <a:lnTo>
                    <a:pt x="4338" y="3367"/>
                  </a:lnTo>
                  <a:cubicBezTo>
                    <a:pt x="4338" y="4489"/>
                    <a:pt x="5249" y="5390"/>
                    <a:pt x="6357" y="5390"/>
                  </a:cubicBezTo>
                  <a:lnTo>
                    <a:pt x="6498" y="5390"/>
                  </a:lnTo>
                  <a:lnTo>
                    <a:pt x="6498" y="6478"/>
                  </a:lnTo>
                  <a:lnTo>
                    <a:pt x="4489" y="6478"/>
                  </a:lnTo>
                  <a:cubicBezTo>
                    <a:pt x="4279" y="6478"/>
                    <a:pt x="4091" y="6630"/>
                    <a:pt x="4068" y="6829"/>
                  </a:cubicBezTo>
                  <a:cubicBezTo>
                    <a:pt x="4043" y="7073"/>
                    <a:pt x="4231" y="7283"/>
                    <a:pt x="4478" y="7283"/>
                  </a:cubicBezTo>
                  <a:lnTo>
                    <a:pt x="4688" y="7283"/>
                  </a:lnTo>
                  <a:lnTo>
                    <a:pt x="5061" y="9166"/>
                  </a:lnTo>
                  <a:lnTo>
                    <a:pt x="806" y="9166"/>
                  </a:lnTo>
                  <a:lnTo>
                    <a:pt x="806" y="949"/>
                  </a:lnTo>
                  <a:cubicBezTo>
                    <a:pt x="806" y="868"/>
                    <a:pt x="865" y="809"/>
                    <a:pt x="946" y="809"/>
                  </a:cubicBezTo>
                  <a:close/>
                  <a:moveTo>
                    <a:pt x="12998" y="9974"/>
                  </a:moveTo>
                  <a:lnTo>
                    <a:pt x="12998" y="10650"/>
                  </a:lnTo>
                  <a:cubicBezTo>
                    <a:pt x="12998" y="10720"/>
                    <a:pt x="12939" y="10790"/>
                    <a:pt x="12857" y="10790"/>
                  </a:cubicBezTo>
                  <a:lnTo>
                    <a:pt x="946" y="10790"/>
                  </a:lnTo>
                  <a:cubicBezTo>
                    <a:pt x="865" y="10790"/>
                    <a:pt x="806" y="10720"/>
                    <a:pt x="806" y="10650"/>
                  </a:cubicBezTo>
                  <a:lnTo>
                    <a:pt x="806" y="9974"/>
                  </a:lnTo>
                  <a:close/>
                  <a:moveTo>
                    <a:pt x="8206" y="11598"/>
                  </a:moveTo>
                  <a:lnTo>
                    <a:pt x="8546" y="13001"/>
                  </a:lnTo>
                  <a:lnTo>
                    <a:pt x="5261" y="13001"/>
                  </a:lnTo>
                  <a:lnTo>
                    <a:pt x="5600" y="11598"/>
                  </a:lnTo>
                  <a:close/>
                  <a:moveTo>
                    <a:pt x="946" y="1"/>
                  </a:moveTo>
                  <a:cubicBezTo>
                    <a:pt x="421" y="1"/>
                    <a:pt x="1" y="422"/>
                    <a:pt x="1" y="949"/>
                  </a:cubicBezTo>
                  <a:lnTo>
                    <a:pt x="1" y="10650"/>
                  </a:lnTo>
                  <a:cubicBezTo>
                    <a:pt x="1" y="11177"/>
                    <a:pt x="421" y="11598"/>
                    <a:pt x="946" y="11598"/>
                  </a:cubicBezTo>
                  <a:lnTo>
                    <a:pt x="4770" y="11598"/>
                  </a:lnTo>
                  <a:lnTo>
                    <a:pt x="4430" y="13001"/>
                  </a:lnTo>
                  <a:lnTo>
                    <a:pt x="3681" y="13001"/>
                  </a:lnTo>
                  <a:cubicBezTo>
                    <a:pt x="3471" y="13001"/>
                    <a:pt x="3286" y="13152"/>
                    <a:pt x="3260" y="13351"/>
                  </a:cubicBezTo>
                  <a:cubicBezTo>
                    <a:pt x="3238" y="13595"/>
                    <a:pt x="3426" y="13806"/>
                    <a:pt x="3670" y="13806"/>
                  </a:cubicBezTo>
                  <a:lnTo>
                    <a:pt x="10122" y="13806"/>
                  </a:lnTo>
                  <a:cubicBezTo>
                    <a:pt x="10333" y="13806"/>
                    <a:pt x="10521" y="13654"/>
                    <a:pt x="10543" y="13444"/>
                  </a:cubicBezTo>
                  <a:cubicBezTo>
                    <a:pt x="10565" y="13200"/>
                    <a:pt x="10380" y="13001"/>
                    <a:pt x="10133" y="13001"/>
                  </a:cubicBezTo>
                  <a:lnTo>
                    <a:pt x="9373" y="13001"/>
                  </a:lnTo>
                  <a:lnTo>
                    <a:pt x="9037" y="11598"/>
                  </a:lnTo>
                  <a:lnTo>
                    <a:pt x="12857" y="11598"/>
                  </a:lnTo>
                  <a:cubicBezTo>
                    <a:pt x="13385" y="11598"/>
                    <a:pt x="13806" y="11177"/>
                    <a:pt x="13806" y="10650"/>
                  </a:cubicBezTo>
                  <a:lnTo>
                    <a:pt x="13806" y="949"/>
                  </a:lnTo>
                  <a:cubicBezTo>
                    <a:pt x="13806" y="422"/>
                    <a:pt x="13385" y="1"/>
                    <a:pt x="12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" name="Google Shape;1306;p48">
              <a:extLst>
                <a:ext uri="{FF2B5EF4-FFF2-40B4-BE49-F238E27FC236}">
                  <a16:creationId xmlns:a16="http://schemas.microsoft.com/office/drawing/2014/main" id="{07B40ADA-AE96-C499-C9AF-992FF9A52E55}"/>
                </a:ext>
              </a:extLst>
            </p:cNvPr>
            <p:cNvSpPr/>
            <p:nvPr/>
          </p:nvSpPr>
          <p:spPr>
            <a:xfrm>
              <a:off x="1959838" y="3891775"/>
              <a:ext cx="41475" cy="20225"/>
            </a:xfrm>
            <a:custGeom>
              <a:avLst/>
              <a:gdLst/>
              <a:ahLst/>
              <a:cxnLst/>
              <a:rect l="l" t="t" r="r" b="b"/>
              <a:pathLst>
                <a:path w="1659" h="809" extrusionOk="0">
                  <a:moveTo>
                    <a:pt x="433" y="1"/>
                  </a:moveTo>
                  <a:cubicBezTo>
                    <a:pt x="233" y="1"/>
                    <a:pt x="45" y="152"/>
                    <a:pt x="23" y="363"/>
                  </a:cubicBezTo>
                  <a:cubicBezTo>
                    <a:pt x="1" y="598"/>
                    <a:pt x="186" y="809"/>
                    <a:pt x="421" y="809"/>
                  </a:cubicBezTo>
                  <a:lnTo>
                    <a:pt x="1227" y="809"/>
                  </a:lnTo>
                  <a:cubicBezTo>
                    <a:pt x="1426" y="809"/>
                    <a:pt x="1614" y="657"/>
                    <a:pt x="1636" y="447"/>
                  </a:cubicBezTo>
                  <a:cubicBezTo>
                    <a:pt x="1659" y="211"/>
                    <a:pt x="1473" y="1"/>
                    <a:pt x="1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" name="Google Shape;1307;p48">
              <a:extLst>
                <a:ext uri="{FF2B5EF4-FFF2-40B4-BE49-F238E27FC236}">
                  <a16:creationId xmlns:a16="http://schemas.microsoft.com/office/drawing/2014/main" id="{B8EF909A-C18C-84D8-27BB-0ACF54363508}"/>
                </a:ext>
              </a:extLst>
            </p:cNvPr>
            <p:cNvSpPr/>
            <p:nvPr/>
          </p:nvSpPr>
          <p:spPr>
            <a:xfrm>
              <a:off x="1952188" y="38380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6" y="0"/>
                  </a:moveTo>
                  <a:cubicBezTo>
                    <a:pt x="1097" y="0"/>
                    <a:pt x="1026" y="18"/>
                    <a:pt x="960" y="56"/>
                  </a:cubicBezTo>
                  <a:lnTo>
                    <a:pt x="259" y="454"/>
                  </a:lnTo>
                  <a:cubicBezTo>
                    <a:pt x="60" y="572"/>
                    <a:pt x="1" y="816"/>
                    <a:pt x="107" y="1004"/>
                  </a:cubicBezTo>
                  <a:cubicBezTo>
                    <a:pt x="186" y="1138"/>
                    <a:pt x="322" y="1213"/>
                    <a:pt x="462" y="1213"/>
                  </a:cubicBezTo>
                  <a:cubicBezTo>
                    <a:pt x="532" y="1213"/>
                    <a:pt x="603" y="1195"/>
                    <a:pt x="668" y="1156"/>
                  </a:cubicBezTo>
                  <a:lnTo>
                    <a:pt x="1370" y="757"/>
                  </a:lnTo>
                  <a:cubicBezTo>
                    <a:pt x="1558" y="642"/>
                    <a:pt x="1628" y="395"/>
                    <a:pt x="1510" y="196"/>
                  </a:cubicBezTo>
                  <a:cubicBezTo>
                    <a:pt x="1439" y="72"/>
                    <a:pt x="1306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" name="Google Shape;1308;p48">
              <a:extLst>
                <a:ext uri="{FF2B5EF4-FFF2-40B4-BE49-F238E27FC236}">
                  <a16:creationId xmlns:a16="http://schemas.microsoft.com/office/drawing/2014/main" id="{22D52109-D96B-EE85-A7E6-2D765159EE9B}"/>
                </a:ext>
              </a:extLst>
            </p:cNvPr>
            <p:cNvSpPr/>
            <p:nvPr/>
          </p:nvSpPr>
          <p:spPr>
            <a:xfrm>
              <a:off x="1952188" y="3935650"/>
              <a:ext cx="40700" cy="30450"/>
            </a:xfrm>
            <a:custGeom>
              <a:avLst/>
              <a:gdLst/>
              <a:ahLst/>
              <a:cxnLst/>
              <a:rect l="l" t="t" r="r" b="b"/>
              <a:pathLst>
                <a:path w="1628" h="1218" extrusionOk="0">
                  <a:moveTo>
                    <a:pt x="462" y="1"/>
                  </a:moveTo>
                  <a:cubicBezTo>
                    <a:pt x="322" y="1"/>
                    <a:pt x="186" y="76"/>
                    <a:pt x="107" y="209"/>
                  </a:cubicBezTo>
                  <a:cubicBezTo>
                    <a:pt x="1" y="397"/>
                    <a:pt x="60" y="642"/>
                    <a:pt x="259" y="759"/>
                  </a:cubicBezTo>
                  <a:lnTo>
                    <a:pt x="960" y="1169"/>
                  </a:lnTo>
                  <a:cubicBezTo>
                    <a:pt x="1023" y="1202"/>
                    <a:pt x="1090" y="1217"/>
                    <a:pt x="1156" y="1217"/>
                  </a:cubicBezTo>
                  <a:cubicBezTo>
                    <a:pt x="1300" y="1217"/>
                    <a:pt x="1437" y="1144"/>
                    <a:pt x="1510" y="1017"/>
                  </a:cubicBezTo>
                  <a:cubicBezTo>
                    <a:pt x="1628" y="818"/>
                    <a:pt x="1558" y="571"/>
                    <a:pt x="1370" y="468"/>
                  </a:cubicBezTo>
                  <a:lnTo>
                    <a:pt x="668" y="58"/>
                  </a:lnTo>
                  <a:cubicBezTo>
                    <a:pt x="603" y="19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" name="Google Shape;1309;p48">
              <a:extLst>
                <a:ext uri="{FF2B5EF4-FFF2-40B4-BE49-F238E27FC236}">
                  <a16:creationId xmlns:a16="http://schemas.microsoft.com/office/drawing/2014/main" id="{C6E2DB53-2886-3E49-1DFF-F49B3062182F}"/>
                </a:ext>
              </a:extLst>
            </p:cNvPr>
            <p:cNvSpPr/>
            <p:nvPr/>
          </p:nvSpPr>
          <p:spPr>
            <a:xfrm>
              <a:off x="1737438" y="3891775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3" y="1"/>
                  </a:moveTo>
                  <a:cubicBezTo>
                    <a:pt x="223" y="1"/>
                    <a:pt x="49" y="152"/>
                    <a:pt x="23" y="363"/>
                  </a:cubicBezTo>
                  <a:cubicBezTo>
                    <a:pt x="1" y="598"/>
                    <a:pt x="189" y="809"/>
                    <a:pt x="422" y="809"/>
                  </a:cubicBezTo>
                  <a:lnTo>
                    <a:pt x="1227" y="809"/>
                  </a:lnTo>
                  <a:cubicBezTo>
                    <a:pt x="1474" y="809"/>
                    <a:pt x="1662" y="598"/>
                    <a:pt x="1636" y="363"/>
                  </a:cubicBezTo>
                  <a:cubicBezTo>
                    <a:pt x="1614" y="152"/>
                    <a:pt x="1426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Google Shape;1310;p48">
              <a:extLst>
                <a:ext uri="{FF2B5EF4-FFF2-40B4-BE49-F238E27FC236}">
                  <a16:creationId xmlns:a16="http://schemas.microsoft.com/office/drawing/2014/main" id="{DE2E2A88-CFA3-EADC-D537-1A339570879A}"/>
                </a:ext>
              </a:extLst>
            </p:cNvPr>
            <p:cNvSpPr/>
            <p:nvPr/>
          </p:nvSpPr>
          <p:spPr>
            <a:xfrm>
              <a:off x="1745938" y="38380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9" y="0"/>
                  </a:moveTo>
                  <a:cubicBezTo>
                    <a:pt x="319" y="0"/>
                    <a:pt x="187" y="72"/>
                    <a:pt x="115" y="196"/>
                  </a:cubicBezTo>
                  <a:cubicBezTo>
                    <a:pt x="0" y="395"/>
                    <a:pt x="70" y="642"/>
                    <a:pt x="256" y="757"/>
                  </a:cubicBezTo>
                  <a:lnTo>
                    <a:pt x="957" y="1156"/>
                  </a:lnTo>
                  <a:cubicBezTo>
                    <a:pt x="1023" y="1195"/>
                    <a:pt x="1094" y="1213"/>
                    <a:pt x="1163" y="1213"/>
                  </a:cubicBezTo>
                  <a:cubicBezTo>
                    <a:pt x="1304" y="1213"/>
                    <a:pt x="1437" y="1138"/>
                    <a:pt x="1507" y="1004"/>
                  </a:cubicBezTo>
                  <a:cubicBezTo>
                    <a:pt x="1625" y="816"/>
                    <a:pt x="1555" y="572"/>
                    <a:pt x="1367" y="454"/>
                  </a:cubicBezTo>
                  <a:lnTo>
                    <a:pt x="665" y="56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Google Shape;1311;p48">
              <a:extLst>
                <a:ext uri="{FF2B5EF4-FFF2-40B4-BE49-F238E27FC236}">
                  <a16:creationId xmlns:a16="http://schemas.microsoft.com/office/drawing/2014/main" id="{7E24ED98-FFE9-7954-2838-DB14DFC153A2}"/>
                </a:ext>
              </a:extLst>
            </p:cNvPr>
            <p:cNvSpPr/>
            <p:nvPr/>
          </p:nvSpPr>
          <p:spPr>
            <a:xfrm>
              <a:off x="1745938" y="3935650"/>
              <a:ext cx="40625" cy="30450"/>
            </a:xfrm>
            <a:custGeom>
              <a:avLst/>
              <a:gdLst/>
              <a:ahLst/>
              <a:cxnLst/>
              <a:rect l="l" t="t" r="r" b="b"/>
              <a:pathLst>
                <a:path w="1625" h="1218" extrusionOk="0">
                  <a:moveTo>
                    <a:pt x="1163" y="1"/>
                  </a:moveTo>
                  <a:cubicBezTo>
                    <a:pt x="1094" y="1"/>
                    <a:pt x="1023" y="19"/>
                    <a:pt x="957" y="58"/>
                  </a:cubicBezTo>
                  <a:lnTo>
                    <a:pt x="256" y="468"/>
                  </a:lnTo>
                  <a:cubicBezTo>
                    <a:pt x="70" y="571"/>
                    <a:pt x="0" y="818"/>
                    <a:pt x="115" y="1017"/>
                  </a:cubicBezTo>
                  <a:cubicBezTo>
                    <a:pt x="188" y="1144"/>
                    <a:pt x="326" y="1217"/>
                    <a:pt x="469" y="1217"/>
                  </a:cubicBezTo>
                  <a:cubicBezTo>
                    <a:pt x="535" y="1217"/>
                    <a:pt x="602" y="1202"/>
                    <a:pt x="665" y="1169"/>
                  </a:cubicBezTo>
                  <a:lnTo>
                    <a:pt x="1367" y="759"/>
                  </a:lnTo>
                  <a:cubicBezTo>
                    <a:pt x="1555" y="642"/>
                    <a:pt x="1625" y="397"/>
                    <a:pt x="1507" y="209"/>
                  </a:cubicBezTo>
                  <a:cubicBezTo>
                    <a:pt x="1437" y="76"/>
                    <a:pt x="1304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1810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3472528" y="242458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78317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39;p32">
            <a:extLst>
              <a:ext uri="{FF2B5EF4-FFF2-40B4-BE49-F238E27FC236}">
                <a16:creationId xmlns:a16="http://schemas.microsoft.com/office/drawing/2014/main" id="{4231F9E9-9019-48E2-7511-C7235C2C9DF7}"/>
              </a:ext>
            </a:extLst>
          </p:cNvPr>
          <p:cNvSpPr txBox="1">
            <a:spLocks/>
          </p:cNvSpPr>
          <p:nvPr/>
        </p:nvSpPr>
        <p:spPr>
          <a:xfrm>
            <a:off x="1144866" y="2588220"/>
            <a:ext cx="3653400" cy="9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750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280248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641</Words>
  <Application>Microsoft Office PowerPoint</Application>
  <PresentationFormat>Apresentação na tela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Raleway Black</vt:lpstr>
      <vt:lpstr>Hanken Grotesk</vt:lpstr>
      <vt:lpstr>Anaheim</vt:lpstr>
      <vt:lpstr>Raleway</vt:lpstr>
      <vt:lpstr>Rockwell</vt:lpstr>
      <vt:lpstr>Arial</vt:lpstr>
      <vt:lpstr>Calibri Light</vt:lpstr>
      <vt:lpstr>Raleway ExtraBold</vt:lpstr>
      <vt:lpstr>Technology Market Research Pitch Deck by Slidesgo</vt:lpstr>
      <vt:lpstr>Gestão e qualidade de Software</vt:lpstr>
      <vt:lpstr>Membros</vt:lpstr>
      <vt:lpstr>INTRODUÇÃO</vt:lpstr>
      <vt:lpstr>INTRODUÇÃO</vt:lpstr>
      <vt:lpstr>TECNOLOGIAS</vt:lpstr>
      <vt:lpstr>TECNOLOGIAS UTILIZADAS</vt:lpstr>
      <vt:lpstr>FUNCIONALIDADES</vt:lpstr>
      <vt:lpstr>FUNCIONALIDADES</vt:lpstr>
      <vt:lpstr>PIPELINE</vt:lpstr>
      <vt:lpstr>ETAPAS DA PIPELINE</vt:lpstr>
      <vt:lpstr>ARQUITETURA E ESTRUTURA</vt:lpstr>
      <vt:lpstr>ARQUITETURA</vt:lpstr>
      <vt:lpstr>CASOS DE TESTE</vt:lpstr>
      <vt:lpstr>CASOS DE TESTE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e qualidade de Software</dc:title>
  <cp:lastModifiedBy>Julio Cesar</cp:lastModifiedBy>
  <cp:revision>16</cp:revision>
  <dcterms:modified xsi:type="dcterms:W3CDTF">2024-06-01T19:38:03Z</dcterms:modified>
</cp:coreProperties>
</file>