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302" r:id="rId4"/>
    <p:sldId id="303" r:id="rId5"/>
    <p:sldId id="305" r:id="rId6"/>
    <p:sldId id="304" r:id="rId7"/>
    <p:sldId id="306" r:id="rId8"/>
    <p:sldId id="307" r:id="rId9"/>
    <p:sldId id="308" r:id="rId10"/>
    <p:sldId id="309" r:id="rId11"/>
    <p:sldId id="310" r:id="rId12"/>
    <p:sldId id="287" r:id="rId13"/>
    <p:sldId id="311" r:id="rId14"/>
    <p:sldId id="312" r:id="rId15"/>
    <p:sldId id="313" r:id="rId16"/>
    <p:sldId id="29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AB000-E634-49DD-A6ED-DF6DA604C11D}" v="138" dt="2023-08-30T17:23:0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Castro" userId="61c17a0ec72b05c7" providerId="LiveId" clId="{1B9AB000-E634-49DD-A6ED-DF6DA604C11D}"/>
    <pc:docChg chg="undo custSel addSld delSld modSld sldOrd">
      <pc:chgData name="Henrique Castro" userId="61c17a0ec72b05c7" providerId="LiveId" clId="{1B9AB000-E634-49DD-A6ED-DF6DA604C11D}" dt="2023-08-30T19:15:52.326" v="851" actId="20577"/>
      <pc:docMkLst>
        <pc:docMk/>
      </pc:docMkLst>
      <pc:sldChg chg="del">
        <pc:chgData name="Henrique Castro" userId="61c17a0ec72b05c7" providerId="LiveId" clId="{1B9AB000-E634-49DD-A6ED-DF6DA604C11D}" dt="2023-08-29T19:06:42.925" v="0" actId="47"/>
        <pc:sldMkLst>
          <pc:docMk/>
          <pc:sldMk cId="1773592268" sldId="257"/>
        </pc:sldMkLst>
      </pc:sldChg>
      <pc:sldChg chg="del">
        <pc:chgData name="Henrique Castro" userId="61c17a0ec72b05c7" providerId="LiveId" clId="{1B9AB000-E634-49DD-A6ED-DF6DA604C11D}" dt="2023-08-29T19:06:51.509" v="1" actId="47"/>
        <pc:sldMkLst>
          <pc:docMk/>
          <pc:sldMk cId="2249091230" sldId="258"/>
        </pc:sldMkLst>
      </pc:sldChg>
      <pc:sldChg chg="del">
        <pc:chgData name="Henrique Castro" userId="61c17a0ec72b05c7" providerId="LiveId" clId="{1B9AB000-E634-49DD-A6ED-DF6DA604C11D}" dt="2023-08-29T19:06:51.509" v="1" actId="47"/>
        <pc:sldMkLst>
          <pc:docMk/>
          <pc:sldMk cId="2211394305" sldId="259"/>
        </pc:sldMkLst>
      </pc:sldChg>
      <pc:sldChg chg="addSp delSp modSp mod modTransition">
        <pc:chgData name="Henrique Castro" userId="61c17a0ec72b05c7" providerId="LiveId" clId="{1B9AB000-E634-49DD-A6ED-DF6DA604C11D}" dt="2023-08-30T17:21:18.540" v="844"/>
        <pc:sldMkLst>
          <pc:docMk/>
          <pc:sldMk cId="3468741344" sldId="260"/>
        </pc:sldMkLst>
        <pc:spChg chg="mod">
          <ac:chgData name="Henrique Castro" userId="61c17a0ec72b05c7" providerId="LiveId" clId="{1B9AB000-E634-49DD-A6ED-DF6DA604C11D}" dt="2023-08-29T19:07:26.819" v="23" actId="20577"/>
          <ac:spMkLst>
            <pc:docMk/>
            <pc:sldMk cId="3468741344" sldId="260"/>
            <ac:spMk id="2" creationId="{CAA6829B-53A3-6C84-654A-D22F79C52B03}"/>
          </ac:spMkLst>
        </pc:spChg>
        <pc:picChg chg="del">
          <ac:chgData name="Henrique Castro" userId="61c17a0ec72b05c7" providerId="LiveId" clId="{1B9AB000-E634-49DD-A6ED-DF6DA604C11D}" dt="2023-08-29T19:09:14.446" v="30" actId="478"/>
          <ac:picMkLst>
            <pc:docMk/>
            <pc:sldMk cId="3468741344" sldId="260"/>
            <ac:picMk id="4" creationId="{A8C5D4A4-ADC9-7261-3F41-0DFB9B44BADC}"/>
          </ac:picMkLst>
        </pc:picChg>
        <pc:picChg chg="add mod">
          <ac:chgData name="Henrique Castro" userId="61c17a0ec72b05c7" providerId="LiveId" clId="{1B9AB000-E634-49DD-A6ED-DF6DA604C11D}" dt="2023-08-29T19:09:28.496" v="33" actId="1076"/>
          <ac:picMkLst>
            <pc:docMk/>
            <pc:sldMk cId="3468741344" sldId="260"/>
            <ac:picMk id="8" creationId="{C1131B4F-3D26-EC7E-F146-46CEFE603894}"/>
          </ac:picMkLst>
        </pc:picChg>
      </pc:sldChg>
      <pc:sldChg chg="del">
        <pc:chgData name="Henrique Castro" userId="61c17a0ec72b05c7" providerId="LiveId" clId="{1B9AB000-E634-49DD-A6ED-DF6DA604C11D}" dt="2023-08-29T19:06:51.509" v="1" actId="47"/>
        <pc:sldMkLst>
          <pc:docMk/>
          <pc:sldMk cId="1482206971" sldId="262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974697533" sldId="264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066350556" sldId="265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4257152119" sldId="267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241337305" sldId="268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110982673" sldId="269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959121039" sldId="270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175938188" sldId="271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964489083" sldId="272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866955096" sldId="273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496687749" sldId="274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86944780" sldId="275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376658191" sldId="276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431302959" sldId="277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840334236" sldId="278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739664085" sldId="279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511800199" sldId="281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287048810" sldId="282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204278374" sldId="283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4126464860" sldId="284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570807986" sldId="285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533587089" sldId="286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467999463" sldId="287"/>
        </pc:sldMkLst>
      </pc:sldChg>
      <pc:sldChg chg="add">
        <pc:chgData name="Henrique Castro" userId="61c17a0ec72b05c7" providerId="LiveId" clId="{1B9AB000-E634-49DD-A6ED-DF6DA604C11D}" dt="2023-08-30T17:20:48.508" v="841"/>
        <pc:sldMkLst>
          <pc:docMk/>
          <pc:sldMk cId="3214270577" sldId="287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066367476" sldId="289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243954733" sldId="290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2705866817" sldId="291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462701572" sldId="292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686202940" sldId="293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3773688" sldId="294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556739662" sldId="295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572229690" sldId="296"/>
        </pc:sldMkLst>
      </pc:sldChg>
      <pc:sldChg chg="modSp add mod">
        <pc:chgData name="Henrique Castro" userId="61c17a0ec72b05c7" providerId="LiveId" clId="{1B9AB000-E634-49DD-A6ED-DF6DA604C11D}" dt="2023-08-30T19:15:52.326" v="851" actId="20577"/>
        <pc:sldMkLst>
          <pc:docMk/>
          <pc:sldMk cId="3784225645" sldId="297"/>
        </pc:sldMkLst>
        <pc:spChg chg="mod">
          <ac:chgData name="Henrique Castro" userId="61c17a0ec72b05c7" providerId="LiveId" clId="{1B9AB000-E634-49DD-A6ED-DF6DA604C11D}" dt="2023-08-30T19:15:52.326" v="851" actId="20577"/>
          <ac:spMkLst>
            <pc:docMk/>
            <pc:sldMk cId="3784225645" sldId="297"/>
            <ac:spMk id="5" creationId="{3060E479-544C-19B3-E48D-FED30F81500D}"/>
          </ac:spMkLst>
        </pc:spChg>
        <pc:spChg chg="mod">
          <ac:chgData name="Henrique Castro" userId="61c17a0ec72b05c7" providerId="LiveId" clId="{1B9AB000-E634-49DD-A6ED-DF6DA604C11D}" dt="2023-08-30T17:19:12.951" v="840" actId="20577"/>
          <ac:spMkLst>
            <pc:docMk/>
            <pc:sldMk cId="3784225645" sldId="297"/>
            <ac:spMk id="6" creationId="{325408C2-8E79-F7FD-0AB6-A1CDB279E1B2}"/>
          </ac:spMkLst>
        </pc:spChg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4240027245" sldId="297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888875012" sldId="298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541814129" sldId="299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837464333" sldId="300"/>
        </pc:sldMkLst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1760605003" sldId="301"/>
        </pc:sldMkLst>
      </pc:sldChg>
      <pc:sldChg chg="addSp delSp modSp mod ord">
        <pc:chgData name="Henrique Castro" userId="61c17a0ec72b05c7" providerId="LiveId" clId="{1B9AB000-E634-49DD-A6ED-DF6DA604C11D}" dt="2023-08-30T13:34:00.211" v="599" actId="20577"/>
        <pc:sldMkLst>
          <pc:docMk/>
          <pc:sldMk cId="3720511401" sldId="302"/>
        </pc:sldMkLst>
        <pc:spChg chg="mod">
          <ac:chgData name="Henrique Castro" userId="61c17a0ec72b05c7" providerId="LiveId" clId="{1B9AB000-E634-49DD-A6ED-DF6DA604C11D}" dt="2023-08-30T13:34:00.211" v="599" actId="20577"/>
          <ac:spMkLst>
            <pc:docMk/>
            <pc:sldMk cId="3720511401" sldId="302"/>
            <ac:spMk id="2" creationId="{63CCD9D7-D7D6-3F88-DF0A-93B20B6E11BC}"/>
          </ac:spMkLst>
        </pc:spChg>
        <pc:picChg chg="add mod">
          <ac:chgData name="Henrique Castro" userId="61c17a0ec72b05c7" providerId="LiveId" clId="{1B9AB000-E634-49DD-A6ED-DF6DA604C11D}" dt="2023-08-30T13:33:50.783" v="584" actId="1076"/>
          <ac:picMkLst>
            <pc:docMk/>
            <pc:sldMk cId="3720511401" sldId="302"/>
            <ac:picMk id="2050" creationId="{223C1701-D199-BC48-1D3E-EB216A849A06}"/>
          </ac:picMkLst>
        </pc:picChg>
        <pc:picChg chg="del">
          <ac:chgData name="Henrique Castro" userId="61c17a0ec72b05c7" providerId="LiveId" clId="{1B9AB000-E634-49DD-A6ED-DF6DA604C11D}" dt="2023-08-30T13:33:38.984" v="581" actId="478"/>
          <ac:picMkLst>
            <pc:docMk/>
            <pc:sldMk cId="3720511401" sldId="302"/>
            <ac:picMk id="4098" creationId="{68F4B229-086F-99DB-822D-00B707C84043}"/>
          </ac:picMkLst>
        </pc:picChg>
      </pc:sldChg>
      <pc:sldChg chg="addSp delSp modSp new mod modClrScheme modAnim chgLayout modNotesTx">
        <pc:chgData name="Henrique Castro" userId="61c17a0ec72b05c7" providerId="LiveId" clId="{1B9AB000-E634-49DD-A6ED-DF6DA604C11D}" dt="2023-08-30T13:26:39.546" v="578" actId="20577"/>
        <pc:sldMkLst>
          <pc:docMk/>
          <pc:sldMk cId="2218636235" sldId="303"/>
        </pc:sldMkLst>
        <pc:spChg chg="del mod ord">
          <ac:chgData name="Henrique Castro" userId="61c17a0ec72b05c7" providerId="LiveId" clId="{1B9AB000-E634-49DD-A6ED-DF6DA604C11D}" dt="2023-08-29T19:58:21.296" v="35" actId="700"/>
          <ac:spMkLst>
            <pc:docMk/>
            <pc:sldMk cId="2218636235" sldId="303"/>
            <ac:spMk id="2" creationId="{F17C7BEB-1ADE-03F0-FEC4-39CC69CE9DEE}"/>
          </ac:spMkLst>
        </pc:spChg>
        <pc:spChg chg="del">
          <ac:chgData name="Henrique Castro" userId="61c17a0ec72b05c7" providerId="LiveId" clId="{1B9AB000-E634-49DD-A6ED-DF6DA604C11D}" dt="2023-08-29T19:58:21.296" v="35" actId="700"/>
          <ac:spMkLst>
            <pc:docMk/>
            <pc:sldMk cId="2218636235" sldId="303"/>
            <ac:spMk id="3" creationId="{0BB1AB2C-7C71-486D-E676-F44BFBC36A52}"/>
          </ac:spMkLst>
        </pc:spChg>
        <pc:spChg chg="mod ord">
          <ac:chgData name="Henrique Castro" userId="61c17a0ec72b05c7" providerId="LiveId" clId="{1B9AB000-E634-49DD-A6ED-DF6DA604C11D}" dt="2023-08-29T19:58:21.296" v="35" actId="700"/>
          <ac:spMkLst>
            <pc:docMk/>
            <pc:sldMk cId="2218636235" sldId="303"/>
            <ac:spMk id="4" creationId="{64CC5305-4936-3EC6-61D3-B10F4D8D32ED}"/>
          </ac:spMkLst>
        </pc:spChg>
        <pc:spChg chg="mod ord">
          <ac:chgData name="Henrique Castro" userId="61c17a0ec72b05c7" providerId="LiveId" clId="{1B9AB000-E634-49DD-A6ED-DF6DA604C11D}" dt="2023-08-29T19:58:21.296" v="35" actId="700"/>
          <ac:spMkLst>
            <pc:docMk/>
            <pc:sldMk cId="2218636235" sldId="303"/>
            <ac:spMk id="5" creationId="{C4A657C2-6AA7-0C88-839D-106EB4DFF0BC}"/>
          </ac:spMkLst>
        </pc:spChg>
        <pc:spChg chg="add mod ord">
          <ac:chgData name="Henrique Castro" userId="61c17a0ec72b05c7" providerId="LiveId" clId="{1B9AB000-E634-49DD-A6ED-DF6DA604C11D}" dt="2023-08-29T19:58:31.927" v="40" actId="20577"/>
          <ac:spMkLst>
            <pc:docMk/>
            <pc:sldMk cId="2218636235" sldId="303"/>
            <ac:spMk id="6" creationId="{85170194-CD23-B80C-804E-BC2690E0993C}"/>
          </ac:spMkLst>
        </pc:spChg>
        <pc:spChg chg="add del mod">
          <ac:chgData name="Henrique Castro" userId="61c17a0ec72b05c7" providerId="LiveId" clId="{1B9AB000-E634-49DD-A6ED-DF6DA604C11D}" dt="2023-08-29T19:58:51.882" v="44" actId="22"/>
          <ac:spMkLst>
            <pc:docMk/>
            <pc:sldMk cId="2218636235" sldId="303"/>
            <ac:spMk id="8" creationId="{268EFD74-8572-7FCF-C79F-073D45AF64BF}"/>
          </ac:spMkLst>
        </pc:spChg>
        <pc:spChg chg="add mod">
          <ac:chgData name="Henrique Castro" userId="61c17a0ec72b05c7" providerId="LiveId" clId="{1B9AB000-E634-49DD-A6ED-DF6DA604C11D}" dt="2023-08-29T20:01:21.369" v="62" actId="113"/>
          <ac:spMkLst>
            <pc:docMk/>
            <pc:sldMk cId="2218636235" sldId="303"/>
            <ac:spMk id="10" creationId="{23B7921D-EB11-D263-44BD-CFC7CF669559}"/>
          </ac:spMkLst>
        </pc:spChg>
        <pc:spChg chg="add mod">
          <ac:chgData name="Henrique Castro" userId="61c17a0ec72b05c7" providerId="LiveId" clId="{1B9AB000-E634-49DD-A6ED-DF6DA604C11D}" dt="2023-08-29T20:01:08.400" v="60" actId="1076"/>
          <ac:spMkLst>
            <pc:docMk/>
            <pc:sldMk cId="2218636235" sldId="303"/>
            <ac:spMk id="12" creationId="{840B2559-BE11-26C8-6DED-75514B9291E0}"/>
          </ac:spMkLst>
        </pc:spChg>
        <pc:spChg chg="add mod">
          <ac:chgData name="Henrique Castro" userId="61c17a0ec72b05c7" providerId="LiveId" clId="{1B9AB000-E634-49DD-A6ED-DF6DA604C11D}" dt="2023-08-29T20:01:01.497" v="59" actId="12"/>
          <ac:spMkLst>
            <pc:docMk/>
            <pc:sldMk cId="2218636235" sldId="303"/>
            <ac:spMk id="14" creationId="{AED6D2FF-C37B-FCEE-6C5E-1E9EC0E042E3}"/>
          </ac:spMkLst>
        </pc:spChg>
        <pc:spChg chg="add mod">
          <ac:chgData name="Henrique Castro" userId="61c17a0ec72b05c7" providerId="LiveId" clId="{1B9AB000-E634-49DD-A6ED-DF6DA604C11D}" dt="2023-08-29T20:20:48.790" v="126" actId="1076"/>
          <ac:spMkLst>
            <pc:docMk/>
            <pc:sldMk cId="2218636235" sldId="303"/>
            <ac:spMk id="15" creationId="{D6612B94-430D-244A-DC26-FB0B7E472088}"/>
          </ac:spMkLst>
        </pc:spChg>
        <pc:spChg chg="add mod">
          <ac:chgData name="Henrique Castro" userId="61c17a0ec72b05c7" providerId="LiveId" clId="{1B9AB000-E634-49DD-A6ED-DF6DA604C11D}" dt="2023-08-29T20:20:48.790" v="126" actId="1076"/>
          <ac:spMkLst>
            <pc:docMk/>
            <pc:sldMk cId="2218636235" sldId="303"/>
            <ac:spMk id="16" creationId="{4CE38774-5249-616E-4C64-77A379B1F570}"/>
          </ac:spMkLst>
        </pc:spChg>
        <pc:spChg chg="add mod">
          <ac:chgData name="Henrique Castro" userId="61c17a0ec72b05c7" providerId="LiveId" clId="{1B9AB000-E634-49DD-A6ED-DF6DA604C11D}" dt="2023-08-29T20:20:48.790" v="126" actId="1076"/>
          <ac:spMkLst>
            <pc:docMk/>
            <pc:sldMk cId="2218636235" sldId="303"/>
            <ac:spMk id="17" creationId="{3A9B9490-7D49-885F-CBA8-FDBB6C815010}"/>
          </ac:spMkLst>
        </pc:spChg>
        <pc:spChg chg="add mod">
          <ac:chgData name="Henrique Castro" userId="61c17a0ec72b05c7" providerId="LiveId" clId="{1B9AB000-E634-49DD-A6ED-DF6DA604C11D}" dt="2023-08-29T20:20:48.790" v="126" actId="1076"/>
          <ac:spMkLst>
            <pc:docMk/>
            <pc:sldMk cId="2218636235" sldId="303"/>
            <ac:spMk id="22" creationId="{2DCC15C9-A113-DBD5-2B7C-3B00013F6D31}"/>
          </ac:spMkLst>
        </pc:spChg>
        <pc:spChg chg="add mod">
          <ac:chgData name="Henrique Castro" userId="61c17a0ec72b05c7" providerId="LiveId" clId="{1B9AB000-E634-49DD-A6ED-DF6DA604C11D}" dt="2023-08-29T20:20:48.790" v="126" actId="1076"/>
          <ac:spMkLst>
            <pc:docMk/>
            <pc:sldMk cId="2218636235" sldId="303"/>
            <ac:spMk id="23" creationId="{4DE7559F-89E5-322E-561A-D7FCCEF48DBE}"/>
          </ac:spMkLst>
        </pc:spChg>
        <pc:cxnChg chg="add mod">
          <ac:chgData name="Henrique Castro" userId="61c17a0ec72b05c7" providerId="LiveId" clId="{1B9AB000-E634-49DD-A6ED-DF6DA604C11D}" dt="2023-08-29T20:20:48.790" v="126" actId="1076"/>
          <ac:cxnSpMkLst>
            <pc:docMk/>
            <pc:sldMk cId="2218636235" sldId="303"/>
            <ac:cxnSpMk id="19" creationId="{1C2EF01F-355A-0616-80BD-B614152A1429}"/>
          </ac:cxnSpMkLst>
        </pc:cxnChg>
        <pc:cxnChg chg="add mod">
          <ac:chgData name="Henrique Castro" userId="61c17a0ec72b05c7" providerId="LiveId" clId="{1B9AB000-E634-49DD-A6ED-DF6DA604C11D}" dt="2023-08-29T20:20:48.790" v="126" actId="1076"/>
          <ac:cxnSpMkLst>
            <pc:docMk/>
            <pc:sldMk cId="2218636235" sldId="303"/>
            <ac:cxnSpMk id="21" creationId="{0A650661-EAA3-44BE-3AB3-5F37B2849EC6}"/>
          </ac:cxnSpMkLst>
        </pc:cxnChg>
        <pc:cxnChg chg="add mod">
          <ac:chgData name="Henrique Castro" userId="61c17a0ec72b05c7" providerId="LiveId" clId="{1B9AB000-E634-49DD-A6ED-DF6DA604C11D}" dt="2023-08-29T20:20:48.790" v="126" actId="1076"/>
          <ac:cxnSpMkLst>
            <pc:docMk/>
            <pc:sldMk cId="2218636235" sldId="303"/>
            <ac:cxnSpMk id="25" creationId="{C45E8CDD-9C2B-687B-4275-B92843C01140}"/>
          </ac:cxnSpMkLst>
        </pc:cxnChg>
        <pc:cxnChg chg="add mod">
          <ac:chgData name="Henrique Castro" userId="61c17a0ec72b05c7" providerId="LiveId" clId="{1B9AB000-E634-49DD-A6ED-DF6DA604C11D}" dt="2023-08-29T20:20:48.790" v="126" actId="1076"/>
          <ac:cxnSpMkLst>
            <pc:docMk/>
            <pc:sldMk cId="2218636235" sldId="303"/>
            <ac:cxnSpMk id="27" creationId="{EB0EAC0D-8B6A-7BDF-C1AC-08876F4C1DA3}"/>
          </ac:cxnSpMkLst>
        </pc:cxnChg>
      </pc:sldChg>
      <pc:sldChg chg="del">
        <pc:chgData name="Henrique Castro" userId="61c17a0ec72b05c7" providerId="LiveId" clId="{1B9AB000-E634-49DD-A6ED-DF6DA604C11D}" dt="2023-08-29T19:07:59.588" v="24" actId="47"/>
        <pc:sldMkLst>
          <pc:docMk/>
          <pc:sldMk cId="3190694986" sldId="303"/>
        </pc:sldMkLst>
      </pc:sldChg>
      <pc:sldChg chg="addSp delSp modSp add mod modAnim modNotesTx">
        <pc:chgData name="Henrique Castro" userId="61c17a0ec72b05c7" providerId="LiveId" clId="{1B9AB000-E634-49DD-A6ED-DF6DA604C11D}" dt="2023-08-30T12:47:04.274" v="531"/>
        <pc:sldMkLst>
          <pc:docMk/>
          <pc:sldMk cId="3659886272" sldId="304"/>
        </pc:sldMkLst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3" creationId="{92CCEDAF-DD35-D577-338A-830020BD278B}"/>
          </ac:spMkLst>
        </pc:spChg>
        <pc:spChg chg="add del mod">
          <ac:chgData name="Henrique Castro" userId="61c17a0ec72b05c7" providerId="LiveId" clId="{1B9AB000-E634-49DD-A6ED-DF6DA604C11D}" dt="2023-08-29T20:09:23.643" v="70" actId="22"/>
          <ac:spMkLst>
            <pc:docMk/>
            <pc:sldMk cId="3659886272" sldId="304"/>
            <ac:spMk id="3" creationId="{AABF0248-3D2A-4F75-6E93-D7A46FF90156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7" creationId="{08F30BBA-97EC-E548-C155-2A2BD0735F46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8" creationId="{18B27721-FC2A-2C40-D6CB-B17A04705E40}"/>
          </ac:spMkLst>
        </pc:spChg>
        <pc:spChg chg="add del mod">
          <ac:chgData name="Henrique Castro" userId="61c17a0ec72b05c7" providerId="LiveId" clId="{1B9AB000-E634-49DD-A6ED-DF6DA604C11D}" dt="2023-08-29T20:11:51.866" v="75" actId="478"/>
          <ac:spMkLst>
            <pc:docMk/>
            <pc:sldMk cId="3659886272" sldId="304"/>
            <ac:spMk id="8" creationId="{6A9170BD-B039-A895-ABCB-AD7FF8C7834C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9" creationId="{4C20CA9B-7FAD-7D4F-3CF3-66231DD2AAB4}"/>
          </ac:spMkLst>
        </pc:spChg>
        <pc:spChg chg="del">
          <ac:chgData name="Henrique Castro" userId="61c17a0ec72b05c7" providerId="LiveId" clId="{1B9AB000-E634-49DD-A6ED-DF6DA604C11D}" dt="2023-08-29T20:09:00.721" v="66" actId="478"/>
          <ac:spMkLst>
            <pc:docMk/>
            <pc:sldMk cId="3659886272" sldId="304"/>
            <ac:spMk id="10" creationId="{23B7921D-EB11-D263-44BD-CFC7CF669559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10" creationId="{45D2E802-EBDA-3BD3-F7D6-A7E1EB83EC7D}"/>
          </ac:spMkLst>
        </pc:spChg>
        <pc:spChg chg="add mod">
          <ac:chgData name="Henrique Castro" userId="61c17a0ec72b05c7" providerId="LiveId" clId="{1B9AB000-E634-49DD-A6ED-DF6DA604C11D}" dt="2023-08-30T12:40:54.767" v="506" actId="1076"/>
          <ac:spMkLst>
            <pc:docMk/>
            <pc:sldMk cId="3659886272" sldId="304"/>
            <ac:spMk id="11" creationId="{6ED885EE-B59A-B986-AC42-63A0DF8B79E8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12" creationId="{2FDDBBB0-2953-5980-700C-0E5869796B85}"/>
          </ac:spMkLst>
        </pc:spChg>
        <pc:spChg chg="del">
          <ac:chgData name="Henrique Castro" userId="61c17a0ec72b05c7" providerId="LiveId" clId="{1B9AB000-E634-49DD-A6ED-DF6DA604C11D}" dt="2023-08-29T20:08:58.908" v="65" actId="478"/>
          <ac:spMkLst>
            <pc:docMk/>
            <pc:sldMk cId="3659886272" sldId="304"/>
            <ac:spMk id="12" creationId="{840B2559-BE11-26C8-6DED-75514B9291E0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13" creationId="{28995671-F5D4-4E6D-2B3E-F6A9954197A0}"/>
          </ac:spMkLst>
        </pc:spChg>
        <pc:spChg chg="del">
          <ac:chgData name="Henrique Castro" userId="61c17a0ec72b05c7" providerId="LiveId" clId="{1B9AB000-E634-49DD-A6ED-DF6DA604C11D}" dt="2023-08-29T20:08:57.352" v="64" actId="478"/>
          <ac:spMkLst>
            <pc:docMk/>
            <pc:sldMk cId="3659886272" sldId="304"/>
            <ac:spMk id="14" creationId="{AED6D2FF-C37B-FCEE-6C5E-1E9EC0E042E3}"/>
          </ac:spMkLst>
        </pc:spChg>
        <pc:spChg chg="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14" creationId="{DE66793A-0E05-E121-76B9-3C6C71FD85CA}"/>
          </ac:spMkLst>
        </pc:spChg>
        <pc:spChg chg="add mod">
          <ac:chgData name="Henrique Castro" userId="61c17a0ec72b05c7" providerId="LiveId" clId="{1B9AB000-E634-49DD-A6ED-DF6DA604C11D}" dt="2023-08-30T12:46:40.783" v="525" actId="1076"/>
          <ac:spMkLst>
            <pc:docMk/>
            <pc:sldMk cId="3659886272" sldId="304"/>
            <ac:spMk id="16" creationId="{9079307F-D2C3-34AB-A570-2C2D04D7167A}"/>
          </ac:spMkLst>
        </pc:spChg>
        <pc:spChg chg="add mod">
          <ac:chgData name="Henrique Castro" userId="61c17a0ec72b05c7" providerId="LiveId" clId="{1B9AB000-E634-49DD-A6ED-DF6DA604C11D}" dt="2023-08-30T12:46:53.909" v="529" actId="1076"/>
          <ac:spMkLst>
            <pc:docMk/>
            <pc:sldMk cId="3659886272" sldId="304"/>
            <ac:spMk id="18" creationId="{30CEB424-5098-1240-BF1D-D0F0D94DCC8B}"/>
          </ac:spMkLst>
        </pc:spChg>
        <pc:grpChg chg="add mod">
          <ac:chgData name="Henrique Castro" userId="61c17a0ec72b05c7" providerId="LiveId" clId="{1B9AB000-E634-49DD-A6ED-DF6DA604C11D}" dt="2023-08-30T12:46:40.783" v="525" actId="1076"/>
          <ac:grpSpMkLst>
            <pc:docMk/>
            <pc:sldMk cId="3659886272" sldId="304"/>
            <ac:grpSpMk id="2" creationId="{ACB59AA0-3C53-EA9F-9323-B171AE36305E}"/>
          </ac:grpSpMkLst>
        </pc:grpChg>
      </pc:sldChg>
      <pc:sldChg chg="addSp delSp modSp add mod delAnim modAnim">
        <pc:chgData name="Henrique Castro" userId="61c17a0ec72b05c7" providerId="LiveId" clId="{1B9AB000-E634-49DD-A6ED-DF6DA604C11D}" dt="2023-08-30T17:23:08.483" v="846"/>
        <pc:sldMkLst>
          <pc:docMk/>
          <pc:sldMk cId="310790438" sldId="305"/>
        </pc:sldMkLst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4" creationId="{64CC5305-4936-3EC6-61D3-B10F4D8D32ED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5" creationId="{C4A657C2-6AA7-0C88-839D-106EB4DFF0BC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0" creationId="{23B7921D-EB11-D263-44BD-CFC7CF669559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2" creationId="{840B2559-BE11-26C8-6DED-75514B9291E0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4" creationId="{AED6D2FF-C37B-FCEE-6C5E-1E9EC0E042E3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5" creationId="{D6612B94-430D-244A-DC26-FB0B7E472088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6" creationId="{4CE38774-5249-616E-4C64-77A379B1F570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17" creationId="{3A9B9490-7D49-885F-CBA8-FDBB6C815010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22" creationId="{2DCC15C9-A113-DBD5-2B7C-3B00013F6D31}"/>
          </ac:spMkLst>
        </pc:spChg>
        <pc:spChg chg="del">
          <ac:chgData name="Henrique Castro" userId="61c17a0ec72b05c7" providerId="LiveId" clId="{1B9AB000-E634-49DD-A6ED-DF6DA604C11D}" dt="2023-08-30T12:45:15.686" v="519" actId="478"/>
          <ac:spMkLst>
            <pc:docMk/>
            <pc:sldMk cId="310790438" sldId="305"/>
            <ac:spMk id="23" creationId="{4DE7559F-89E5-322E-561A-D7FCCEF48DBE}"/>
          </ac:spMkLst>
        </pc:spChg>
        <pc:picChg chg="add mod">
          <ac:chgData name="Henrique Castro" userId="61c17a0ec72b05c7" providerId="LiveId" clId="{1B9AB000-E634-49DD-A6ED-DF6DA604C11D}" dt="2023-08-30T12:45:28.943" v="524" actId="1076"/>
          <ac:picMkLst>
            <pc:docMk/>
            <pc:sldMk cId="310790438" sldId="305"/>
            <ac:picMk id="3" creationId="{D5F2B6EC-EF0E-5A68-9AA1-056D865756E8}"/>
          </ac:picMkLst>
        </pc:picChg>
        <pc:picChg chg="add mod">
          <ac:chgData name="Henrique Castro" userId="61c17a0ec72b05c7" providerId="LiveId" clId="{1B9AB000-E634-49DD-A6ED-DF6DA604C11D}" dt="2023-08-30T13:04:23.097" v="534" actId="1076"/>
          <ac:picMkLst>
            <pc:docMk/>
            <pc:sldMk cId="310790438" sldId="305"/>
            <ac:picMk id="1026" creationId="{B17E3A1B-9F5B-4738-DCD2-E768C7D5ADBD}"/>
          </ac:picMkLst>
        </pc:picChg>
        <pc:cxnChg chg="del mod">
          <ac:chgData name="Henrique Castro" userId="61c17a0ec72b05c7" providerId="LiveId" clId="{1B9AB000-E634-49DD-A6ED-DF6DA604C11D}" dt="2023-08-30T12:45:15.686" v="519" actId="478"/>
          <ac:cxnSpMkLst>
            <pc:docMk/>
            <pc:sldMk cId="310790438" sldId="305"/>
            <ac:cxnSpMk id="19" creationId="{1C2EF01F-355A-0616-80BD-B614152A1429}"/>
          </ac:cxnSpMkLst>
        </pc:cxnChg>
        <pc:cxnChg chg="del mod">
          <ac:chgData name="Henrique Castro" userId="61c17a0ec72b05c7" providerId="LiveId" clId="{1B9AB000-E634-49DD-A6ED-DF6DA604C11D}" dt="2023-08-30T12:45:15.686" v="519" actId="478"/>
          <ac:cxnSpMkLst>
            <pc:docMk/>
            <pc:sldMk cId="310790438" sldId="305"/>
            <ac:cxnSpMk id="21" creationId="{0A650661-EAA3-44BE-3AB3-5F37B2849EC6}"/>
          </ac:cxnSpMkLst>
        </pc:cxnChg>
        <pc:cxnChg chg="del mod">
          <ac:chgData name="Henrique Castro" userId="61c17a0ec72b05c7" providerId="LiveId" clId="{1B9AB000-E634-49DD-A6ED-DF6DA604C11D}" dt="2023-08-30T12:45:15.686" v="519" actId="478"/>
          <ac:cxnSpMkLst>
            <pc:docMk/>
            <pc:sldMk cId="310790438" sldId="305"/>
            <ac:cxnSpMk id="25" creationId="{C45E8CDD-9C2B-687B-4275-B92843C01140}"/>
          </ac:cxnSpMkLst>
        </pc:cxnChg>
        <pc:cxnChg chg="del mod">
          <ac:chgData name="Henrique Castro" userId="61c17a0ec72b05c7" providerId="LiveId" clId="{1B9AB000-E634-49DD-A6ED-DF6DA604C11D}" dt="2023-08-30T12:45:15.686" v="519" actId="478"/>
          <ac:cxnSpMkLst>
            <pc:docMk/>
            <pc:sldMk cId="310790438" sldId="305"/>
            <ac:cxnSpMk id="27" creationId="{EB0EAC0D-8B6A-7BDF-C1AC-08876F4C1DA3}"/>
          </ac:cxnSpMkLst>
        </pc:cxnChg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807002599" sldId="306"/>
        </pc:sldMkLst>
      </pc:sldChg>
      <pc:sldChg chg="addSp delSp modSp add mod modTransition setBg delDesignElem">
        <pc:chgData name="Henrique Castro" userId="61c17a0ec72b05c7" providerId="LiveId" clId="{1B9AB000-E634-49DD-A6ED-DF6DA604C11D}" dt="2023-08-30T14:07:12.162" v="699"/>
        <pc:sldMkLst>
          <pc:docMk/>
          <pc:sldMk cId="1923846244" sldId="306"/>
        </pc:sldMkLst>
        <pc:spChg chg="mod">
          <ac:chgData name="Henrique Castro" userId="61c17a0ec72b05c7" providerId="LiveId" clId="{1B9AB000-E634-49DD-A6ED-DF6DA604C11D}" dt="2023-08-30T13:34:18.375" v="611" actId="20577"/>
          <ac:spMkLst>
            <pc:docMk/>
            <pc:sldMk cId="1923846244" sldId="306"/>
            <ac:spMk id="2" creationId="{63CCD9D7-D7D6-3F88-DF0A-93B20B6E11BC}"/>
          </ac:spMkLst>
        </pc:spChg>
        <pc:spChg chg="del">
          <ac:chgData name="Henrique Castro" userId="61c17a0ec72b05c7" providerId="LiveId" clId="{1B9AB000-E634-49DD-A6ED-DF6DA604C11D}" dt="2023-08-30T13:34:12.981" v="601"/>
          <ac:spMkLst>
            <pc:docMk/>
            <pc:sldMk cId="1923846244" sldId="306"/>
            <ac:spMk id="4103" creationId="{5C55F0BA-7D8B-4753-AB68-D54E59A24A9D}"/>
          </ac:spMkLst>
        </pc:spChg>
        <pc:picChg chg="del">
          <ac:chgData name="Henrique Castro" userId="61c17a0ec72b05c7" providerId="LiveId" clId="{1B9AB000-E634-49DD-A6ED-DF6DA604C11D}" dt="2023-08-30T13:40:20.891" v="612" actId="478"/>
          <ac:picMkLst>
            <pc:docMk/>
            <pc:sldMk cId="1923846244" sldId="306"/>
            <ac:picMk id="2050" creationId="{223C1701-D199-BC48-1D3E-EB216A849A06}"/>
          </ac:picMkLst>
        </pc:picChg>
        <pc:picChg chg="add mod">
          <ac:chgData name="Henrique Castro" userId="61c17a0ec72b05c7" providerId="LiveId" clId="{1B9AB000-E634-49DD-A6ED-DF6DA604C11D}" dt="2023-08-30T13:40:46.573" v="618" actId="1076"/>
          <ac:picMkLst>
            <pc:docMk/>
            <pc:sldMk cId="1923846244" sldId="306"/>
            <ac:picMk id="3074" creationId="{4B47F4C6-F693-DF37-A47B-2D5D58ABCBFF}"/>
          </ac:picMkLst>
        </pc:picChg>
      </pc:sldChg>
      <pc:sldChg chg="addSp delSp modSp add mod delAnim">
        <pc:chgData name="Henrique Castro" userId="61c17a0ec72b05c7" providerId="LiveId" clId="{1B9AB000-E634-49DD-A6ED-DF6DA604C11D}" dt="2023-08-30T13:52:57.883" v="674" actId="1076"/>
        <pc:sldMkLst>
          <pc:docMk/>
          <pc:sldMk cId="375067807" sldId="307"/>
        </pc:sldMkLst>
        <pc:spChg chg="add mod">
          <ac:chgData name="Henrique Castro" userId="61c17a0ec72b05c7" providerId="LiveId" clId="{1B9AB000-E634-49DD-A6ED-DF6DA604C11D}" dt="2023-08-30T13:52:57.883" v="674" actId="1076"/>
          <ac:spMkLst>
            <pc:docMk/>
            <pc:sldMk cId="375067807" sldId="307"/>
            <ac:spMk id="3" creationId="{5954EA74-EC29-383A-69C4-E664D9AF63AD}"/>
          </ac:spMkLst>
        </pc:spChg>
        <pc:spChg chg="mod">
          <ac:chgData name="Henrique Castro" userId="61c17a0ec72b05c7" providerId="LiveId" clId="{1B9AB000-E634-49DD-A6ED-DF6DA604C11D}" dt="2023-08-30T13:47:56.023" v="629" actId="20577"/>
          <ac:spMkLst>
            <pc:docMk/>
            <pc:sldMk cId="375067807" sldId="307"/>
            <ac:spMk id="6" creationId="{85170194-CD23-B80C-804E-BC2690E0993C}"/>
          </ac:spMkLst>
        </pc:spChg>
        <pc:spChg chg="del">
          <ac:chgData name="Henrique Castro" userId="61c17a0ec72b05c7" providerId="LiveId" clId="{1B9AB000-E634-49DD-A6ED-DF6DA604C11D}" dt="2023-08-30T13:50:49.234" v="662" actId="478"/>
          <ac:spMkLst>
            <pc:docMk/>
            <pc:sldMk cId="375067807" sldId="307"/>
            <ac:spMk id="10" creationId="{23B7921D-EB11-D263-44BD-CFC7CF669559}"/>
          </ac:spMkLst>
        </pc:spChg>
        <pc:spChg chg="del">
          <ac:chgData name="Henrique Castro" userId="61c17a0ec72b05c7" providerId="LiveId" clId="{1B9AB000-E634-49DD-A6ED-DF6DA604C11D}" dt="2023-08-30T13:50:49.234" v="662" actId="478"/>
          <ac:spMkLst>
            <pc:docMk/>
            <pc:sldMk cId="375067807" sldId="307"/>
            <ac:spMk id="12" creationId="{840B2559-BE11-26C8-6DED-75514B9291E0}"/>
          </ac:spMkLst>
        </pc:spChg>
        <pc:spChg chg="del">
          <ac:chgData name="Henrique Castro" userId="61c17a0ec72b05c7" providerId="LiveId" clId="{1B9AB000-E634-49DD-A6ED-DF6DA604C11D}" dt="2023-08-30T13:50:49.234" v="662" actId="478"/>
          <ac:spMkLst>
            <pc:docMk/>
            <pc:sldMk cId="375067807" sldId="307"/>
            <ac:spMk id="14" creationId="{AED6D2FF-C37B-FCEE-6C5E-1E9EC0E042E3}"/>
          </ac:spMkLst>
        </pc:spChg>
        <pc:spChg chg="mod">
          <ac:chgData name="Henrique Castro" userId="61c17a0ec72b05c7" providerId="LiveId" clId="{1B9AB000-E634-49DD-A6ED-DF6DA604C11D}" dt="2023-08-30T13:48:28.822" v="634" actId="20577"/>
          <ac:spMkLst>
            <pc:docMk/>
            <pc:sldMk cId="375067807" sldId="307"/>
            <ac:spMk id="15" creationId="{D6612B94-430D-244A-DC26-FB0B7E472088}"/>
          </ac:spMkLst>
        </pc:spChg>
        <pc:spChg chg="mod">
          <ac:chgData name="Henrique Castro" userId="61c17a0ec72b05c7" providerId="LiveId" clId="{1B9AB000-E634-49DD-A6ED-DF6DA604C11D}" dt="2023-08-30T13:49:18.160" v="644" actId="20577"/>
          <ac:spMkLst>
            <pc:docMk/>
            <pc:sldMk cId="375067807" sldId="307"/>
            <ac:spMk id="16" creationId="{4CE38774-5249-616E-4C64-77A379B1F570}"/>
          </ac:spMkLst>
        </pc:spChg>
        <pc:spChg chg="mod">
          <ac:chgData name="Henrique Castro" userId="61c17a0ec72b05c7" providerId="LiveId" clId="{1B9AB000-E634-49DD-A6ED-DF6DA604C11D}" dt="2023-08-30T13:48:51.092" v="639" actId="20577"/>
          <ac:spMkLst>
            <pc:docMk/>
            <pc:sldMk cId="375067807" sldId="307"/>
            <ac:spMk id="17" creationId="{3A9B9490-7D49-885F-CBA8-FDBB6C815010}"/>
          </ac:spMkLst>
        </pc:spChg>
        <pc:spChg chg="mod">
          <ac:chgData name="Henrique Castro" userId="61c17a0ec72b05c7" providerId="LiveId" clId="{1B9AB000-E634-49DD-A6ED-DF6DA604C11D}" dt="2023-08-30T13:49:47.174" v="654" actId="20577"/>
          <ac:spMkLst>
            <pc:docMk/>
            <pc:sldMk cId="375067807" sldId="307"/>
            <ac:spMk id="22" creationId="{2DCC15C9-A113-DBD5-2B7C-3B00013F6D31}"/>
          </ac:spMkLst>
        </pc:spChg>
        <pc:spChg chg="mod">
          <ac:chgData name="Henrique Castro" userId="61c17a0ec72b05c7" providerId="LiveId" clId="{1B9AB000-E634-49DD-A6ED-DF6DA604C11D}" dt="2023-08-30T13:50:13.685" v="661" actId="20577"/>
          <ac:spMkLst>
            <pc:docMk/>
            <pc:sldMk cId="375067807" sldId="307"/>
            <ac:spMk id="23" creationId="{4DE7559F-89E5-322E-561A-D7FCCEF48DBE}"/>
          </ac:spMkLst>
        </pc:spChg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3683015964" sldId="307"/>
        </pc:sldMkLst>
      </pc:sldChg>
      <pc:sldChg chg="addSp delSp modSp add mod ord modTransition">
        <pc:chgData name="Henrique Castro" userId="61c17a0ec72b05c7" providerId="LiveId" clId="{1B9AB000-E634-49DD-A6ED-DF6DA604C11D}" dt="2023-08-30T14:07:20.781" v="700"/>
        <pc:sldMkLst>
          <pc:docMk/>
          <pc:sldMk cId="208451809" sldId="308"/>
        </pc:sldMkLst>
        <pc:spChg chg="mod">
          <ac:chgData name="Henrique Castro" userId="61c17a0ec72b05c7" providerId="LiveId" clId="{1B9AB000-E634-49DD-A6ED-DF6DA604C11D}" dt="2023-08-30T14:06:25.287" v="692" actId="20577"/>
          <ac:spMkLst>
            <pc:docMk/>
            <pc:sldMk cId="208451809" sldId="308"/>
            <ac:spMk id="2" creationId="{63CCD9D7-D7D6-3F88-DF0A-93B20B6E11BC}"/>
          </ac:spMkLst>
        </pc:spChg>
        <pc:picChg chg="del">
          <ac:chgData name="Henrique Castro" userId="61c17a0ec72b05c7" providerId="LiveId" clId="{1B9AB000-E634-49DD-A6ED-DF6DA604C11D}" dt="2023-08-30T14:06:28.321" v="693" actId="478"/>
          <ac:picMkLst>
            <pc:docMk/>
            <pc:sldMk cId="208451809" sldId="308"/>
            <ac:picMk id="3074" creationId="{4B47F4C6-F693-DF37-A47B-2D5D58ABCBFF}"/>
          </ac:picMkLst>
        </pc:picChg>
        <pc:picChg chg="add mod">
          <ac:chgData name="Henrique Castro" userId="61c17a0ec72b05c7" providerId="LiveId" clId="{1B9AB000-E634-49DD-A6ED-DF6DA604C11D}" dt="2023-08-30T14:06:50.259" v="698" actId="1076"/>
          <ac:picMkLst>
            <pc:docMk/>
            <pc:sldMk cId="208451809" sldId="308"/>
            <ac:picMk id="4098" creationId="{27FBD9F2-A5B1-DC60-5AA9-003544FC5C5C}"/>
          </ac:picMkLst>
        </pc:picChg>
      </pc:sldChg>
      <pc:sldChg chg="addSp delSp modSp add mod ord delAnim modAnim modNotesTx">
        <pc:chgData name="Henrique Castro" userId="61c17a0ec72b05c7" providerId="LiveId" clId="{1B9AB000-E634-49DD-A6ED-DF6DA604C11D}" dt="2023-08-30T15:04:01.808" v="756" actId="1076"/>
        <pc:sldMkLst>
          <pc:docMk/>
          <pc:sldMk cId="2509180739" sldId="309"/>
        </pc:sldMkLst>
        <pc:spChg chg="add del">
          <ac:chgData name="Henrique Castro" userId="61c17a0ec72b05c7" providerId="LiveId" clId="{1B9AB000-E634-49DD-A6ED-DF6DA604C11D}" dt="2023-08-30T14:58:32.060" v="728"/>
          <ac:spMkLst>
            <pc:docMk/>
            <pc:sldMk cId="2509180739" sldId="309"/>
            <ac:spMk id="2" creationId="{2C398C33-AF5E-6494-ED59-98DCB196F726}"/>
          </ac:spMkLst>
        </pc:spChg>
        <pc:spChg chg="mod">
          <ac:chgData name="Henrique Castro" userId="61c17a0ec72b05c7" providerId="LiveId" clId="{1B9AB000-E634-49DD-A6ED-DF6DA604C11D}" dt="2023-08-30T15:04:01.808" v="756" actId="1076"/>
          <ac:spMkLst>
            <pc:docMk/>
            <pc:sldMk cId="2509180739" sldId="309"/>
            <ac:spMk id="3" creationId="{5954EA74-EC29-383A-69C4-E664D9AF63AD}"/>
          </ac:spMkLst>
        </pc:spChg>
        <pc:spChg chg="mod">
          <ac:chgData name="Henrique Castro" userId="61c17a0ec72b05c7" providerId="LiveId" clId="{1B9AB000-E634-49DD-A6ED-DF6DA604C11D}" dt="2023-08-30T14:48:31.167" v="717" actId="20577"/>
          <ac:spMkLst>
            <pc:docMk/>
            <pc:sldMk cId="2509180739" sldId="309"/>
            <ac:spMk id="6" creationId="{85170194-CD23-B80C-804E-BC2690E0993C}"/>
          </ac:spMkLst>
        </pc:spChg>
        <pc:spChg chg="del">
          <ac:chgData name="Henrique Castro" userId="61c17a0ec72b05c7" providerId="LiveId" clId="{1B9AB000-E634-49DD-A6ED-DF6DA604C11D}" dt="2023-08-30T14:48:45.425" v="718" actId="478"/>
          <ac:spMkLst>
            <pc:docMk/>
            <pc:sldMk cId="2509180739" sldId="309"/>
            <ac:spMk id="15" creationId="{D6612B94-430D-244A-DC26-FB0B7E472088}"/>
          </ac:spMkLst>
        </pc:spChg>
        <pc:spChg chg="del">
          <ac:chgData name="Henrique Castro" userId="61c17a0ec72b05c7" providerId="LiveId" clId="{1B9AB000-E634-49DD-A6ED-DF6DA604C11D}" dt="2023-08-30T14:48:45.425" v="718" actId="478"/>
          <ac:spMkLst>
            <pc:docMk/>
            <pc:sldMk cId="2509180739" sldId="309"/>
            <ac:spMk id="16" creationId="{4CE38774-5249-616E-4C64-77A379B1F570}"/>
          </ac:spMkLst>
        </pc:spChg>
        <pc:spChg chg="del">
          <ac:chgData name="Henrique Castro" userId="61c17a0ec72b05c7" providerId="LiveId" clId="{1B9AB000-E634-49DD-A6ED-DF6DA604C11D}" dt="2023-08-30T14:48:45.425" v="718" actId="478"/>
          <ac:spMkLst>
            <pc:docMk/>
            <pc:sldMk cId="2509180739" sldId="309"/>
            <ac:spMk id="17" creationId="{3A9B9490-7D49-885F-CBA8-FDBB6C815010}"/>
          </ac:spMkLst>
        </pc:spChg>
        <pc:spChg chg="del">
          <ac:chgData name="Henrique Castro" userId="61c17a0ec72b05c7" providerId="LiveId" clId="{1B9AB000-E634-49DD-A6ED-DF6DA604C11D}" dt="2023-08-30T14:48:45.425" v="718" actId="478"/>
          <ac:spMkLst>
            <pc:docMk/>
            <pc:sldMk cId="2509180739" sldId="309"/>
            <ac:spMk id="22" creationId="{2DCC15C9-A113-DBD5-2B7C-3B00013F6D31}"/>
          </ac:spMkLst>
        </pc:spChg>
        <pc:spChg chg="del">
          <ac:chgData name="Henrique Castro" userId="61c17a0ec72b05c7" providerId="LiveId" clId="{1B9AB000-E634-49DD-A6ED-DF6DA604C11D}" dt="2023-08-30T14:48:45.425" v="718" actId="478"/>
          <ac:spMkLst>
            <pc:docMk/>
            <pc:sldMk cId="2509180739" sldId="309"/>
            <ac:spMk id="23" creationId="{4DE7559F-89E5-322E-561A-D7FCCEF48DBE}"/>
          </ac:spMkLst>
        </pc:spChg>
        <pc:picChg chg="add mod">
          <ac:chgData name="Henrique Castro" userId="61c17a0ec72b05c7" providerId="LiveId" clId="{1B9AB000-E634-49DD-A6ED-DF6DA604C11D}" dt="2023-08-30T15:03:55.959" v="755" actId="1076"/>
          <ac:picMkLst>
            <pc:docMk/>
            <pc:sldMk cId="2509180739" sldId="309"/>
            <ac:picMk id="8" creationId="{570892F9-5AA5-34F2-7BA1-92A221907784}"/>
          </ac:picMkLst>
        </pc:picChg>
        <pc:picChg chg="add del mod">
          <ac:chgData name="Henrique Castro" userId="61c17a0ec72b05c7" providerId="LiveId" clId="{1B9AB000-E634-49DD-A6ED-DF6DA604C11D}" dt="2023-08-30T15:03:52.803" v="754" actId="478"/>
          <ac:picMkLst>
            <pc:docMk/>
            <pc:sldMk cId="2509180739" sldId="309"/>
            <ac:picMk id="10" creationId="{1BEE52A7-D8D0-89B3-81EB-2E0E7AAF4B68}"/>
          </ac:picMkLst>
        </pc:picChg>
        <pc:cxnChg chg="del mod">
          <ac:chgData name="Henrique Castro" userId="61c17a0ec72b05c7" providerId="LiveId" clId="{1B9AB000-E634-49DD-A6ED-DF6DA604C11D}" dt="2023-08-30T14:48:45.425" v="718" actId="478"/>
          <ac:cxnSpMkLst>
            <pc:docMk/>
            <pc:sldMk cId="2509180739" sldId="309"/>
            <ac:cxnSpMk id="19" creationId="{1C2EF01F-355A-0616-80BD-B614152A1429}"/>
          </ac:cxnSpMkLst>
        </pc:cxnChg>
        <pc:cxnChg chg="del mod">
          <ac:chgData name="Henrique Castro" userId="61c17a0ec72b05c7" providerId="LiveId" clId="{1B9AB000-E634-49DD-A6ED-DF6DA604C11D}" dt="2023-08-30T14:48:45.425" v="718" actId="478"/>
          <ac:cxnSpMkLst>
            <pc:docMk/>
            <pc:sldMk cId="2509180739" sldId="309"/>
            <ac:cxnSpMk id="21" creationId="{0A650661-EAA3-44BE-3AB3-5F37B2849EC6}"/>
          </ac:cxnSpMkLst>
        </pc:cxnChg>
        <pc:cxnChg chg="del mod">
          <ac:chgData name="Henrique Castro" userId="61c17a0ec72b05c7" providerId="LiveId" clId="{1B9AB000-E634-49DD-A6ED-DF6DA604C11D}" dt="2023-08-30T14:48:45.425" v="718" actId="478"/>
          <ac:cxnSpMkLst>
            <pc:docMk/>
            <pc:sldMk cId="2509180739" sldId="309"/>
            <ac:cxnSpMk id="25" creationId="{C45E8CDD-9C2B-687B-4275-B92843C01140}"/>
          </ac:cxnSpMkLst>
        </pc:cxnChg>
        <pc:cxnChg chg="del mod">
          <ac:chgData name="Henrique Castro" userId="61c17a0ec72b05c7" providerId="LiveId" clId="{1B9AB000-E634-49DD-A6ED-DF6DA604C11D}" dt="2023-08-30T14:48:45.425" v="718" actId="478"/>
          <ac:cxnSpMkLst>
            <pc:docMk/>
            <pc:sldMk cId="2509180739" sldId="309"/>
            <ac:cxnSpMk id="27" creationId="{EB0EAC0D-8B6A-7BDF-C1AC-08876F4C1DA3}"/>
          </ac:cxnSpMkLst>
        </pc:cxnChg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2783562132" sldId="309"/>
        </pc:sldMkLst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1548467100" sldId="310"/>
        </pc:sldMkLst>
      </pc:sldChg>
      <pc:sldChg chg="delSp modSp add mod modTransition modAnim">
        <pc:chgData name="Henrique Castro" userId="61c17a0ec72b05c7" providerId="LiveId" clId="{1B9AB000-E634-49DD-A6ED-DF6DA604C11D}" dt="2023-08-30T15:05:11.808" v="764"/>
        <pc:sldMkLst>
          <pc:docMk/>
          <pc:sldMk cId="4280528138" sldId="310"/>
        </pc:sldMkLst>
        <pc:spChg chg="del">
          <ac:chgData name="Henrique Castro" userId="61c17a0ec72b05c7" providerId="LiveId" clId="{1B9AB000-E634-49DD-A6ED-DF6DA604C11D}" dt="2023-08-30T15:03:03.123" v="744" actId="478"/>
          <ac:spMkLst>
            <pc:docMk/>
            <pc:sldMk cId="4280528138" sldId="310"/>
            <ac:spMk id="3" creationId="{5954EA74-EC29-383A-69C4-E664D9AF63AD}"/>
          </ac:spMkLst>
        </pc:spChg>
        <pc:picChg chg="mod">
          <ac:chgData name="Henrique Castro" userId="61c17a0ec72b05c7" providerId="LiveId" clId="{1B9AB000-E634-49DD-A6ED-DF6DA604C11D}" dt="2023-08-30T15:03:30.639" v="751" actId="1076"/>
          <ac:picMkLst>
            <pc:docMk/>
            <pc:sldMk cId="4280528138" sldId="310"/>
            <ac:picMk id="8" creationId="{570892F9-5AA5-34F2-7BA1-92A221907784}"/>
          </ac:picMkLst>
        </pc:picChg>
        <pc:picChg chg="mod">
          <ac:chgData name="Henrique Castro" userId="61c17a0ec72b05c7" providerId="LiveId" clId="{1B9AB000-E634-49DD-A6ED-DF6DA604C11D}" dt="2023-08-30T15:03:37.891" v="753" actId="1440"/>
          <ac:picMkLst>
            <pc:docMk/>
            <pc:sldMk cId="4280528138" sldId="310"/>
            <ac:picMk id="10" creationId="{1BEE52A7-D8D0-89B3-81EB-2E0E7AAF4B68}"/>
          </ac:picMkLst>
        </pc:picChg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296847420" sldId="311"/>
        </pc:sldMkLst>
      </pc:sldChg>
      <pc:sldChg chg="addSp delSp modSp add mod ord">
        <pc:chgData name="Henrique Castro" userId="61c17a0ec72b05c7" providerId="LiveId" clId="{1B9AB000-E634-49DD-A6ED-DF6DA604C11D}" dt="2023-08-30T15:49:52.588" v="796" actId="1076"/>
        <pc:sldMkLst>
          <pc:docMk/>
          <pc:sldMk cId="1040857835" sldId="311"/>
        </pc:sldMkLst>
        <pc:spChg chg="mod">
          <ac:chgData name="Henrique Castro" userId="61c17a0ec72b05c7" providerId="LiveId" clId="{1B9AB000-E634-49DD-A6ED-DF6DA604C11D}" dt="2023-08-30T15:07:58.616" v="776" actId="20577"/>
          <ac:spMkLst>
            <pc:docMk/>
            <pc:sldMk cId="1040857835" sldId="311"/>
            <ac:spMk id="2" creationId="{63CCD9D7-D7D6-3F88-DF0A-93B20B6E11BC}"/>
          </ac:spMkLst>
        </pc:spChg>
        <pc:picChg chg="del">
          <ac:chgData name="Henrique Castro" userId="61c17a0ec72b05c7" providerId="LiveId" clId="{1B9AB000-E634-49DD-A6ED-DF6DA604C11D}" dt="2023-08-30T15:49:41.996" v="793" actId="478"/>
          <ac:picMkLst>
            <pc:docMk/>
            <pc:sldMk cId="1040857835" sldId="311"/>
            <ac:picMk id="4098" creationId="{27FBD9F2-A5B1-DC60-5AA9-003544FC5C5C}"/>
          </ac:picMkLst>
        </pc:picChg>
        <pc:picChg chg="add mod">
          <ac:chgData name="Henrique Castro" userId="61c17a0ec72b05c7" providerId="LiveId" clId="{1B9AB000-E634-49DD-A6ED-DF6DA604C11D}" dt="2023-08-30T15:49:52.588" v="796" actId="1076"/>
          <ac:picMkLst>
            <pc:docMk/>
            <pc:sldMk cId="1040857835" sldId="311"/>
            <ac:picMk id="6146" creationId="{5460BD42-7E5E-EEE5-8457-8CE813AE8E3A}"/>
          </ac:picMkLst>
        </pc:picChg>
      </pc:sldChg>
      <pc:sldChg chg="addSp delSp modSp add mod ord delAnim modAnim">
        <pc:chgData name="Henrique Castro" userId="61c17a0ec72b05c7" providerId="LiveId" clId="{1B9AB000-E634-49DD-A6ED-DF6DA604C11D}" dt="2023-08-30T17:15:18.504" v="822"/>
        <pc:sldMkLst>
          <pc:docMk/>
          <pc:sldMk cId="745113041" sldId="312"/>
        </pc:sldMkLst>
        <pc:spChg chg="mod">
          <ac:chgData name="Henrique Castro" userId="61c17a0ec72b05c7" providerId="LiveId" clId="{1B9AB000-E634-49DD-A6ED-DF6DA604C11D}" dt="2023-08-30T17:14:51.520" v="815" actId="1076"/>
          <ac:spMkLst>
            <pc:docMk/>
            <pc:sldMk cId="745113041" sldId="312"/>
            <ac:spMk id="3" creationId="{5954EA74-EC29-383A-69C4-E664D9AF63AD}"/>
          </ac:spMkLst>
        </pc:spChg>
        <pc:spChg chg="mod">
          <ac:chgData name="Henrique Castro" userId="61c17a0ec72b05c7" providerId="LiveId" clId="{1B9AB000-E634-49DD-A6ED-DF6DA604C11D}" dt="2023-08-30T15:08:22.941" v="787" actId="20577"/>
          <ac:spMkLst>
            <pc:docMk/>
            <pc:sldMk cId="745113041" sldId="312"/>
            <ac:spMk id="6" creationId="{85170194-CD23-B80C-804E-BC2690E0993C}"/>
          </ac:spMkLst>
        </pc:spChg>
        <pc:picChg chg="del">
          <ac:chgData name="Henrique Castro" userId="61c17a0ec72b05c7" providerId="LiveId" clId="{1B9AB000-E634-49DD-A6ED-DF6DA604C11D}" dt="2023-08-30T15:08:25.675" v="788" actId="478"/>
          <ac:picMkLst>
            <pc:docMk/>
            <pc:sldMk cId="745113041" sldId="312"/>
            <ac:picMk id="8" creationId="{570892F9-5AA5-34F2-7BA1-92A221907784}"/>
          </ac:picMkLst>
        </pc:picChg>
        <pc:picChg chg="add mod">
          <ac:chgData name="Henrique Castro" userId="61c17a0ec72b05c7" providerId="LiveId" clId="{1B9AB000-E634-49DD-A6ED-DF6DA604C11D}" dt="2023-08-30T17:15:01.591" v="818" actId="1076"/>
          <ac:picMkLst>
            <pc:docMk/>
            <pc:sldMk cId="745113041" sldId="312"/>
            <ac:picMk id="7170" creationId="{A412DC12-3C8C-F285-0BCB-2F3D1C22096B}"/>
          </ac:picMkLst>
        </pc:picChg>
        <pc:picChg chg="add mod">
          <ac:chgData name="Henrique Castro" userId="61c17a0ec72b05c7" providerId="LiveId" clId="{1B9AB000-E634-49DD-A6ED-DF6DA604C11D}" dt="2023-08-30T17:15:13.149" v="821" actId="1440"/>
          <ac:picMkLst>
            <pc:docMk/>
            <pc:sldMk cId="745113041" sldId="312"/>
            <ac:picMk id="7172" creationId="{8ED553A9-6ECF-3243-CC9D-8DA8AEF6C3E0}"/>
          </ac:picMkLst>
        </pc:picChg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3800253904" sldId="312"/>
        </pc:sldMkLst>
      </pc:sldChg>
      <pc:sldChg chg="add">
        <pc:chgData name="Henrique Castro" userId="61c17a0ec72b05c7" providerId="LiveId" clId="{1B9AB000-E634-49DD-A6ED-DF6DA604C11D}" dt="2023-08-30T17:20:55.941" v="842"/>
        <pc:sldMkLst>
          <pc:docMk/>
          <pc:sldMk cId="957041518" sldId="313"/>
        </pc:sldMkLst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4221861618" sldId="313"/>
        </pc:sldMkLst>
      </pc:sldChg>
      <pc:sldChg chg="del">
        <pc:chgData name="Henrique Castro" userId="61c17a0ec72b05c7" providerId="LiveId" clId="{1B9AB000-E634-49DD-A6ED-DF6DA604C11D}" dt="2023-08-29T19:08:09.857" v="25" actId="47"/>
        <pc:sldMkLst>
          <pc:docMk/>
          <pc:sldMk cId="1724075552" sldId="314"/>
        </pc:sldMkLst>
      </pc:sldChg>
    </pc:docChg>
  </pc:docChgLst>
  <pc:docChgLst>
    <pc:chgData name="Henrique Castro" userId="61c17a0ec72b05c7" providerId="LiveId" clId="{1C0CC8DD-B429-4CC9-8D44-0321A12FF512}"/>
    <pc:docChg chg="modSld">
      <pc:chgData name="Henrique Castro" userId="61c17a0ec72b05c7" providerId="LiveId" clId="{1C0CC8DD-B429-4CC9-8D44-0321A12FF512}" dt="2023-08-25T15:13:22.832" v="21"/>
      <pc:docMkLst>
        <pc:docMk/>
      </pc:docMkLst>
      <pc:sldChg chg="addSp modSp mod modAnim">
        <pc:chgData name="Henrique Castro" userId="61c17a0ec72b05c7" providerId="LiveId" clId="{1C0CC8DD-B429-4CC9-8D44-0321A12FF512}" dt="2023-08-25T15:06:59.792" v="20" actId="115"/>
        <pc:sldMkLst>
          <pc:docMk/>
          <pc:sldMk cId="3866955096" sldId="273"/>
        </pc:sldMkLst>
        <pc:spChg chg="add mod">
          <ac:chgData name="Henrique Castro" userId="61c17a0ec72b05c7" providerId="LiveId" clId="{1C0CC8DD-B429-4CC9-8D44-0321A12FF512}" dt="2023-08-25T15:06:59.792" v="20" actId="115"/>
          <ac:spMkLst>
            <pc:docMk/>
            <pc:sldMk cId="3866955096" sldId="273"/>
            <ac:spMk id="4" creationId="{FA9434C8-13EE-F3D1-FBAA-3EA668037CE1}"/>
          </ac:spMkLst>
        </pc:spChg>
      </pc:sldChg>
      <pc:sldChg chg="modNotesTx">
        <pc:chgData name="Henrique Castro" userId="61c17a0ec72b05c7" providerId="LiveId" clId="{1C0CC8DD-B429-4CC9-8D44-0321A12FF512}" dt="2023-08-25T15:13:22.832" v="21"/>
        <pc:sldMkLst>
          <pc:docMk/>
          <pc:sldMk cId="3462701572" sldId="292"/>
        </pc:sldMkLst>
      </pc:sldChg>
    </pc:docChg>
  </pc:docChgLst>
  <pc:docChgLst>
    <pc:chgData name="Henrique Castro" userId="61c17a0ec72b05c7" providerId="LiveId" clId="{C3C1D7E0-EE96-4567-82F8-0076C1E33D75}"/>
    <pc:docChg chg="undo custSel addSld delSld modSld sldOrd">
      <pc:chgData name="Henrique Castro" userId="61c17a0ec72b05c7" providerId="LiveId" clId="{C3C1D7E0-EE96-4567-82F8-0076C1E33D75}" dt="2023-08-10T23:41:58.785" v="3674" actId="47"/>
      <pc:docMkLst>
        <pc:docMk/>
      </pc:docMkLst>
      <pc:sldChg chg="addSp delSp modSp mod modTransition">
        <pc:chgData name="Henrique Castro" userId="61c17a0ec72b05c7" providerId="LiveId" clId="{C3C1D7E0-EE96-4567-82F8-0076C1E33D75}" dt="2023-08-06T14:10:54.095" v="642"/>
        <pc:sldMkLst>
          <pc:docMk/>
          <pc:sldMk cId="2510882342" sldId="256"/>
        </pc:sldMkLst>
        <pc:spChg chg="mod">
          <ac:chgData name="Henrique Castro" userId="61c17a0ec72b05c7" providerId="LiveId" clId="{C3C1D7E0-EE96-4567-82F8-0076C1E33D75}" dt="2023-08-06T13:04:23.377" v="210" actId="2711"/>
          <ac:spMkLst>
            <pc:docMk/>
            <pc:sldMk cId="2510882342" sldId="256"/>
            <ac:spMk id="2" creationId="{DE67E7C5-4A2C-B790-B4A6-9CAFD0C077B3}"/>
          </ac:spMkLst>
        </pc:spChg>
        <pc:spChg chg="mod">
          <ac:chgData name="Henrique Castro" userId="61c17a0ec72b05c7" providerId="LiveId" clId="{C3C1D7E0-EE96-4567-82F8-0076C1E33D75}" dt="2023-08-06T13:04:23.377" v="210" actId="2711"/>
          <ac:spMkLst>
            <pc:docMk/>
            <pc:sldMk cId="2510882342" sldId="256"/>
            <ac:spMk id="3" creationId="{39B2898B-3D83-5D66-580E-9B0F7DF2D986}"/>
          </ac:spMkLst>
        </pc:spChg>
        <pc:spChg chg="add mod">
          <ac:chgData name="Henrique Castro" userId="61c17a0ec72b05c7" providerId="LiveId" clId="{C3C1D7E0-EE96-4567-82F8-0076C1E33D75}" dt="2023-08-06T14:10:54.095" v="642"/>
          <ac:spMkLst>
            <pc:docMk/>
            <pc:sldMk cId="2510882342" sldId="256"/>
            <ac:spMk id="4" creationId="{C320BF63-57DB-6839-3966-25265ED17E86}"/>
          </ac:spMkLst>
        </pc:spChg>
        <pc:spChg chg="del mod">
          <ac:chgData name="Henrique Castro" userId="61c17a0ec72b05c7" providerId="LiveId" clId="{C3C1D7E0-EE96-4567-82F8-0076C1E33D75}" dt="2023-08-06T14:10:52.127" v="641" actId="478"/>
          <ac:spMkLst>
            <pc:docMk/>
            <pc:sldMk cId="2510882342" sldId="256"/>
            <ac:spMk id="5" creationId="{E915CD8C-3DD2-6430-807F-66FAFF8B971F}"/>
          </ac:spMkLst>
        </pc:spChg>
        <pc:picChg chg="mod">
          <ac:chgData name="Henrique Castro" userId="61c17a0ec72b05c7" providerId="LiveId" clId="{C3C1D7E0-EE96-4567-82F8-0076C1E33D75}" dt="2023-08-06T13:04:23.377" v="210" actId="2711"/>
          <ac:picMkLst>
            <pc:docMk/>
            <pc:sldMk cId="2510882342" sldId="256"/>
            <ac:picMk id="1026" creationId="{D5F53682-A108-939E-6D2D-AC4AE6D60071}"/>
          </ac:picMkLst>
        </pc:picChg>
        <pc:picChg chg="mod">
          <ac:chgData name="Henrique Castro" userId="61c17a0ec72b05c7" providerId="LiveId" clId="{C3C1D7E0-EE96-4567-82F8-0076C1E33D75}" dt="2023-08-06T13:04:23.377" v="210" actId="2711"/>
          <ac:picMkLst>
            <pc:docMk/>
            <pc:sldMk cId="2510882342" sldId="256"/>
            <ac:picMk id="1028" creationId="{977B3670-6572-EDFE-EFA6-695F9CFAA653}"/>
          </ac:picMkLst>
        </pc:picChg>
        <pc:picChg chg="mod">
          <ac:chgData name="Henrique Castro" userId="61c17a0ec72b05c7" providerId="LiveId" clId="{C3C1D7E0-EE96-4567-82F8-0076C1E33D75}" dt="2023-08-06T13:04:23.377" v="210" actId="2711"/>
          <ac:picMkLst>
            <pc:docMk/>
            <pc:sldMk cId="2510882342" sldId="256"/>
            <ac:picMk id="1030" creationId="{9E3F9314-9D77-F4BE-F229-01B5B5D390C0}"/>
          </ac:picMkLst>
        </pc:picChg>
      </pc:sldChg>
      <pc:sldChg chg="addSp delSp modSp mod setBg setClrOvrMap">
        <pc:chgData name="Henrique Castro" userId="61c17a0ec72b05c7" providerId="LiveId" clId="{C3C1D7E0-EE96-4567-82F8-0076C1E33D75}" dt="2023-08-06T14:10:45.752" v="640" actId="1076"/>
        <pc:sldMkLst>
          <pc:docMk/>
          <pc:sldMk cId="1773592268" sldId="257"/>
        </pc:sldMkLst>
        <pc:spChg chg="mod">
          <ac:chgData name="Henrique Castro" userId="61c17a0ec72b05c7" providerId="LiveId" clId="{C3C1D7E0-EE96-4567-82F8-0076C1E33D75}" dt="2023-08-06T13:04:09.559" v="209" actId="2711"/>
          <ac:spMkLst>
            <pc:docMk/>
            <pc:sldMk cId="1773592268" sldId="257"/>
            <ac:spMk id="2" creationId="{DE67E7C5-4A2C-B790-B4A6-9CAFD0C077B3}"/>
          </ac:spMkLst>
        </pc:spChg>
        <pc:spChg chg="mod">
          <ac:chgData name="Henrique Castro" userId="61c17a0ec72b05c7" providerId="LiveId" clId="{C3C1D7E0-EE96-4567-82F8-0076C1E33D75}" dt="2023-08-06T13:04:09.559" v="209" actId="2711"/>
          <ac:spMkLst>
            <pc:docMk/>
            <pc:sldMk cId="1773592268" sldId="257"/>
            <ac:spMk id="3" creationId="{39B2898B-3D83-5D66-580E-9B0F7DF2D986}"/>
          </ac:spMkLst>
        </pc:spChg>
        <pc:spChg chg="mod">
          <ac:chgData name="Henrique Castro" userId="61c17a0ec72b05c7" providerId="LiveId" clId="{C3C1D7E0-EE96-4567-82F8-0076C1E33D75}" dt="2023-08-06T14:10:45.752" v="640" actId="1076"/>
          <ac:spMkLst>
            <pc:docMk/>
            <pc:sldMk cId="1773592268" sldId="257"/>
            <ac:spMk id="5" creationId="{E915CD8C-3DD2-6430-807F-66FAFF8B971F}"/>
          </ac:spMkLst>
        </pc:spChg>
        <pc:spChg chg="add del">
          <ac:chgData name="Henrique Castro" userId="61c17a0ec72b05c7" providerId="LiveId" clId="{C3C1D7E0-EE96-4567-82F8-0076C1E33D75}" dt="2023-08-06T11:43:16.654" v="16" actId="26606"/>
          <ac:spMkLst>
            <pc:docMk/>
            <pc:sldMk cId="1773592268" sldId="257"/>
            <ac:spMk id="1035" creationId="{0D7B6173-1D58-48E2-83CF-37350F315F75}"/>
          </ac:spMkLst>
        </pc:spChg>
        <pc:spChg chg="add del">
          <ac:chgData name="Henrique Castro" userId="61c17a0ec72b05c7" providerId="LiveId" clId="{C3C1D7E0-EE96-4567-82F8-0076C1E33D75}" dt="2023-08-06T11:43:16.654" v="16" actId="26606"/>
          <ac:spMkLst>
            <pc:docMk/>
            <pc:sldMk cId="1773592268" sldId="257"/>
            <ac:spMk id="1037" creationId="{3D4464D8-FD41-4EA2-9094-791BB1112FFA}"/>
          </ac:spMkLst>
        </pc:spChg>
        <pc:spChg chg="add del">
          <ac:chgData name="Henrique Castro" userId="61c17a0ec72b05c7" providerId="LiveId" clId="{C3C1D7E0-EE96-4567-82F8-0076C1E33D75}" dt="2023-08-06T11:43:16.654" v="16" actId="26606"/>
          <ac:spMkLst>
            <pc:docMk/>
            <pc:sldMk cId="1773592268" sldId="257"/>
            <ac:spMk id="1041" creationId="{21BDEC81-16A7-4451-B893-C15000083B77}"/>
          </ac:spMkLst>
        </pc:spChg>
        <pc:spChg chg="add del">
          <ac:chgData name="Henrique Castro" userId="61c17a0ec72b05c7" providerId="LiveId" clId="{C3C1D7E0-EE96-4567-82F8-0076C1E33D75}" dt="2023-08-06T11:43:16.654" v="16" actId="26606"/>
          <ac:spMkLst>
            <pc:docMk/>
            <pc:sldMk cId="1773592268" sldId="257"/>
            <ac:spMk id="1043" creationId="{514A1B69-F82D-4322-9669-42AC0CB70B05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45" creationId="{443F2ACA-E6D6-4028-82DD-F03C262D5DE6}"/>
          </ac:spMkLst>
        </pc:spChg>
        <pc:spChg chg="add del">
          <ac:chgData name="Henrique Castro" userId="61c17a0ec72b05c7" providerId="LiveId" clId="{C3C1D7E0-EE96-4567-82F8-0076C1E33D75}" dt="2023-08-06T11:43:29.602" v="18" actId="26606"/>
          <ac:spMkLst>
            <pc:docMk/>
            <pc:sldMk cId="1773592268" sldId="257"/>
            <ac:spMk id="1046" creationId="{0B4D00F8-39E7-4123-8564-BDFDAA1FD792}"/>
          </ac:spMkLst>
        </pc:spChg>
        <pc:spChg chg="add del">
          <ac:chgData name="Henrique Castro" userId="61c17a0ec72b05c7" providerId="LiveId" clId="{C3C1D7E0-EE96-4567-82F8-0076C1E33D75}" dt="2023-08-06T11:43:29.602" v="18" actId="26606"/>
          <ac:spMkLst>
            <pc:docMk/>
            <pc:sldMk cId="1773592268" sldId="257"/>
            <ac:spMk id="1047" creationId="{9887D440-5561-4781-8085-0624A1A13898}"/>
          </ac:spMkLst>
        </pc:spChg>
        <pc:spChg chg="add del">
          <ac:chgData name="Henrique Castro" userId="61c17a0ec72b05c7" providerId="LiveId" clId="{C3C1D7E0-EE96-4567-82F8-0076C1E33D75}" dt="2023-08-06T11:43:36.809" v="20" actId="26606"/>
          <ac:spMkLst>
            <pc:docMk/>
            <pc:sldMk cId="1773592268" sldId="257"/>
            <ac:spMk id="1052" creationId="{2659FDB4-FCBE-4A89-B46D-43D4FA54464D}"/>
          </ac:spMkLst>
        </pc:spChg>
        <pc:spChg chg="add del">
          <ac:chgData name="Henrique Castro" userId="61c17a0ec72b05c7" providerId="LiveId" clId="{C3C1D7E0-EE96-4567-82F8-0076C1E33D75}" dt="2023-08-06T11:43:39.181" v="22" actId="26606"/>
          <ac:spMkLst>
            <pc:docMk/>
            <pc:sldMk cId="1773592268" sldId="257"/>
            <ac:spMk id="1055" creationId="{2659FDB4-FCBE-4A89-B46D-43D4FA54464D}"/>
          </ac:spMkLst>
        </pc:spChg>
        <pc:spChg chg="add del">
          <ac:chgData name="Henrique Castro" userId="61c17a0ec72b05c7" providerId="LiveId" clId="{C3C1D7E0-EE96-4567-82F8-0076C1E33D75}" dt="2023-08-06T11:43:39.181" v="22" actId="26606"/>
          <ac:spMkLst>
            <pc:docMk/>
            <pc:sldMk cId="1773592268" sldId="257"/>
            <ac:spMk id="1057" creationId="{58BDB0EE-D238-415B-9ED8-62AA6AB2AAD1}"/>
          </ac:spMkLst>
        </pc:spChg>
        <pc:spChg chg="add del">
          <ac:chgData name="Henrique Castro" userId="61c17a0ec72b05c7" providerId="LiveId" clId="{C3C1D7E0-EE96-4567-82F8-0076C1E33D75}" dt="2023-08-06T11:43:39.181" v="22" actId="26606"/>
          <ac:spMkLst>
            <pc:docMk/>
            <pc:sldMk cId="1773592268" sldId="257"/>
            <ac:spMk id="1058" creationId="{C5B55FC3-961D-4325-82F1-DE92B0D04E03}"/>
          </ac:spMkLst>
        </pc:spChg>
        <pc:spChg chg="add del">
          <ac:chgData name="Henrique Castro" userId="61c17a0ec72b05c7" providerId="LiveId" clId="{C3C1D7E0-EE96-4567-82F8-0076C1E33D75}" dt="2023-08-06T11:43:39.181" v="22" actId="26606"/>
          <ac:spMkLst>
            <pc:docMk/>
            <pc:sldMk cId="1773592268" sldId="257"/>
            <ac:spMk id="1059" creationId="{4C8AB332-D09E-4F28-943C-DABDD4716A3C}"/>
          </ac:spMkLst>
        </pc:spChg>
        <pc:spChg chg="add del">
          <ac:chgData name="Henrique Castro" userId="61c17a0ec72b05c7" providerId="LiveId" clId="{C3C1D7E0-EE96-4567-82F8-0076C1E33D75}" dt="2023-08-06T11:43:45.081" v="26" actId="26606"/>
          <ac:spMkLst>
            <pc:docMk/>
            <pc:sldMk cId="1773592268" sldId="257"/>
            <ac:spMk id="1064" creationId="{1D63C574-BFD2-41A1-A567-B0C3CC7FDD4F}"/>
          </ac:spMkLst>
        </pc:spChg>
        <pc:spChg chg="add del">
          <ac:chgData name="Henrique Castro" userId="61c17a0ec72b05c7" providerId="LiveId" clId="{C3C1D7E0-EE96-4567-82F8-0076C1E33D75}" dt="2023-08-06T11:43:45.081" v="26" actId="26606"/>
          <ac:spMkLst>
            <pc:docMk/>
            <pc:sldMk cId="1773592268" sldId="257"/>
            <ac:spMk id="1065" creationId="{E2A46BAB-8C31-42B2-90E8-B26DD3E81D37}"/>
          </ac:spMkLst>
        </pc:spChg>
        <pc:spChg chg="add del">
          <ac:chgData name="Henrique Castro" userId="61c17a0ec72b05c7" providerId="LiveId" clId="{C3C1D7E0-EE96-4567-82F8-0076C1E33D75}" dt="2023-08-06T11:43:56.149" v="32" actId="26606"/>
          <ac:spMkLst>
            <pc:docMk/>
            <pc:sldMk cId="1773592268" sldId="257"/>
            <ac:spMk id="1067" creationId="{6C54EF3E-F8C9-407C-A1B7-5F7BE916B20B}"/>
          </ac:spMkLst>
        </pc:spChg>
        <pc:spChg chg="add del">
          <ac:chgData name="Henrique Castro" userId="61c17a0ec72b05c7" providerId="LiveId" clId="{C3C1D7E0-EE96-4567-82F8-0076C1E33D75}" dt="2023-08-06T11:43:48.065" v="28" actId="26606"/>
          <ac:spMkLst>
            <pc:docMk/>
            <pc:sldMk cId="1773592268" sldId="257"/>
            <ac:spMk id="1075" creationId="{7DD77B92-CB36-4B20-A59A-59625E0F08AB}"/>
          </ac:spMkLst>
        </pc:spChg>
        <pc:spChg chg="add del">
          <ac:chgData name="Henrique Castro" userId="61c17a0ec72b05c7" providerId="LiveId" clId="{C3C1D7E0-EE96-4567-82F8-0076C1E33D75}" dt="2023-08-06T11:43:48.065" v="28" actId="26606"/>
          <ac:spMkLst>
            <pc:docMk/>
            <pc:sldMk cId="1773592268" sldId="257"/>
            <ac:spMk id="1078" creationId="{2C1BBA94-3F40-40AA-8BB9-E69E25E537C1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80" creationId="{BACC6370-2D7E-4714-9D71-7542949D7D5D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81" creationId="{256B2C21-A230-48C0-8DF1-C46611373C44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82" creationId="{3847E18C-932D-4C95-AABA-FEC7C9499AD7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83" creationId="{3150CB11-0C61-439E-910F-5787759E72A0}"/>
          </ac:spMkLst>
        </pc:spChg>
        <pc:spChg chg="add del">
          <ac:chgData name="Henrique Castro" userId="61c17a0ec72b05c7" providerId="LiveId" clId="{C3C1D7E0-EE96-4567-82F8-0076C1E33D75}" dt="2023-08-06T11:43:51.076" v="30" actId="26606"/>
          <ac:spMkLst>
            <pc:docMk/>
            <pc:sldMk cId="1773592268" sldId="257"/>
            <ac:spMk id="1084" creationId="{43F8A58B-5155-44CE-A5FF-7647B47D0A7A}"/>
          </ac:spMkLst>
        </pc:spChg>
        <pc:spChg chg="add del">
          <ac:chgData name="Henrique Castro" userId="61c17a0ec72b05c7" providerId="LiveId" clId="{C3C1D7E0-EE96-4567-82F8-0076C1E33D75}" dt="2023-08-06T11:43:56.149" v="32" actId="26606"/>
          <ac:spMkLst>
            <pc:docMk/>
            <pc:sldMk cId="1773592268" sldId="257"/>
            <ac:spMk id="1086" creationId="{2BE60996-95E1-4219-8811-2F3FC4DD598F}"/>
          </ac:spMkLst>
        </pc:spChg>
        <pc:spChg chg="add del">
          <ac:chgData name="Henrique Castro" userId="61c17a0ec72b05c7" providerId="LiveId" clId="{C3C1D7E0-EE96-4567-82F8-0076C1E33D75}" dt="2023-08-06T11:43:56.149" v="32" actId="26606"/>
          <ac:spMkLst>
            <pc:docMk/>
            <pc:sldMk cId="1773592268" sldId="257"/>
            <ac:spMk id="1087" creationId="{A588BDFC-92FD-4B52-A1F8-A7145B253CC0}"/>
          </ac:spMkLst>
        </pc:spChg>
        <pc:spChg chg="add del">
          <ac:chgData name="Henrique Castro" userId="61c17a0ec72b05c7" providerId="LiveId" clId="{C3C1D7E0-EE96-4567-82F8-0076C1E33D75}" dt="2023-08-06T11:43:56.149" v="32" actId="26606"/>
          <ac:spMkLst>
            <pc:docMk/>
            <pc:sldMk cId="1773592268" sldId="257"/>
            <ac:spMk id="1097" creationId="{F1B81E3E-D365-405C-B698-85A456CC64CA}"/>
          </ac:spMkLst>
        </pc:spChg>
        <pc:spChg chg="add del">
          <ac:chgData name="Henrique Castro" userId="61c17a0ec72b05c7" providerId="LiveId" clId="{C3C1D7E0-EE96-4567-82F8-0076C1E33D75}" dt="2023-08-06T11:43:58.757" v="34" actId="26606"/>
          <ac:spMkLst>
            <pc:docMk/>
            <pc:sldMk cId="1773592268" sldId="257"/>
            <ac:spMk id="1107" creationId="{7DE8ED6B-A642-49B8-9C0A-2776C80DA896}"/>
          </ac:spMkLst>
        </pc:spChg>
        <pc:spChg chg="add del">
          <ac:chgData name="Henrique Castro" userId="61c17a0ec72b05c7" providerId="LiveId" clId="{C3C1D7E0-EE96-4567-82F8-0076C1E33D75}" dt="2023-08-06T11:43:58.757" v="34" actId="26606"/>
          <ac:spMkLst>
            <pc:docMk/>
            <pc:sldMk cId="1773592268" sldId="257"/>
            <ac:spMk id="1108" creationId="{77088155-880A-418B-B4E3-153F9D164B63}"/>
          </ac:spMkLst>
        </pc:spChg>
        <pc:spChg chg="add del">
          <ac:chgData name="Henrique Castro" userId="61c17a0ec72b05c7" providerId="LiveId" clId="{C3C1D7E0-EE96-4567-82F8-0076C1E33D75}" dt="2023-08-06T11:43:58.757" v="34" actId="26606"/>
          <ac:spMkLst>
            <pc:docMk/>
            <pc:sldMk cId="1773592268" sldId="257"/>
            <ac:spMk id="1109" creationId="{A57F7711-0E78-4E42-91DA-C8BF3BC32A66}"/>
          </ac:spMkLst>
        </pc:spChg>
        <pc:spChg chg="add del">
          <ac:chgData name="Henrique Castro" userId="61c17a0ec72b05c7" providerId="LiveId" clId="{C3C1D7E0-EE96-4567-82F8-0076C1E33D75}" dt="2023-08-06T11:43:58.757" v="34" actId="26606"/>
          <ac:spMkLst>
            <pc:docMk/>
            <pc:sldMk cId="1773592268" sldId="257"/>
            <ac:spMk id="1113" creationId="{DAFB3BB1-C459-40CB-920D-7FDB728D0519}"/>
          </ac:spMkLst>
        </pc:spChg>
        <pc:spChg chg="add del">
          <ac:chgData name="Henrique Castro" userId="61c17a0ec72b05c7" providerId="LiveId" clId="{C3C1D7E0-EE96-4567-82F8-0076C1E33D75}" dt="2023-08-06T11:44:03.053" v="36" actId="26606"/>
          <ac:spMkLst>
            <pc:docMk/>
            <pc:sldMk cId="1773592268" sldId="257"/>
            <ac:spMk id="1120" creationId="{53B021B3-DE93-4AB7-8A18-CF5F1CED88B8}"/>
          </ac:spMkLst>
        </pc:spChg>
        <pc:spChg chg="add del">
          <ac:chgData name="Henrique Castro" userId="61c17a0ec72b05c7" providerId="LiveId" clId="{C3C1D7E0-EE96-4567-82F8-0076C1E33D75}" dt="2023-08-06T11:44:03.053" v="36" actId="26606"/>
          <ac:spMkLst>
            <pc:docMk/>
            <pc:sldMk cId="1773592268" sldId="257"/>
            <ac:spMk id="1121" creationId="{52D502E5-F6B4-4D58-B4AE-FC466FF15EE8}"/>
          </ac:spMkLst>
        </pc:spChg>
        <pc:spChg chg="add del">
          <ac:chgData name="Henrique Castro" userId="61c17a0ec72b05c7" providerId="LiveId" clId="{C3C1D7E0-EE96-4567-82F8-0076C1E33D75}" dt="2023-08-06T11:44:03.053" v="36" actId="26606"/>
          <ac:spMkLst>
            <pc:docMk/>
            <pc:sldMk cId="1773592268" sldId="257"/>
            <ac:spMk id="1122" creationId="{9DECDBF4-02B6-4BB4-B65B-B8107AD6A9E8}"/>
          </ac:spMkLst>
        </pc:spChg>
        <pc:grpChg chg="add del">
          <ac:chgData name="Henrique Castro" userId="61c17a0ec72b05c7" providerId="LiveId" clId="{C3C1D7E0-EE96-4567-82F8-0076C1E33D75}" dt="2023-08-06T11:43:29.602" v="18" actId="26606"/>
          <ac:grpSpMkLst>
            <pc:docMk/>
            <pc:sldMk cId="1773592268" sldId="257"/>
            <ac:grpSpMk id="1050" creationId="{98FE0A0E-6A24-40EA-B007-CD4E0F5F8A76}"/>
          </ac:grpSpMkLst>
        </pc:grpChg>
        <pc:grpChg chg="add del">
          <ac:chgData name="Henrique Castro" userId="61c17a0ec72b05c7" providerId="LiveId" clId="{C3C1D7E0-EE96-4567-82F8-0076C1E33D75}" dt="2023-08-06T11:43:41.008" v="24" actId="26606"/>
          <ac:grpSpMkLst>
            <pc:docMk/>
            <pc:sldMk cId="1773592268" sldId="257"/>
            <ac:grpSpMk id="1061" creationId="{36F3F807-D713-CA40-3016-75F2B9FC1813}"/>
          </ac:grpSpMkLst>
        </pc:grpChg>
        <pc:grpChg chg="add del">
          <ac:chgData name="Henrique Castro" userId="61c17a0ec72b05c7" providerId="LiveId" clId="{C3C1D7E0-EE96-4567-82F8-0076C1E33D75}" dt="2023-08-06T11:43:45.081" v="26" actId="26606"/>
          <ac:grpSpMkLst>
            <pc:docMk/>
            <pc:sldMk cId="1773592268" sldId="257"/>
            <ac:grpSpMk id="1066" creationId="{B3F7A3C7-0737-4E57-B30E-8EEFE638B401}"/>
          </ac:grpSpMkLst>
        </pc:grpChg>
        <pc:grpChg chg="add del">
          <ac:chgData name="Henrique Castro" userId="61c17a0ec72b05c7" providerId="LiveId" clId="{C3C1D7E0-EE96-4567-82F8-0076C1E33D75}" dt="2023-08-06T11:43:45.081" v="26" actId="26606"/>
          <ac:grpSpMkLst>
            <pc:docMk/>
            <pc:sldMk cId="1773592268" sldId="257"/>
            <ac:grpSpMk id="1068" creationId="{43F5E015-E085-4624-B431-B42414448684}"/>
          </ac:grpSpMkLst>
        </pc:grpChg>
        <pc:grpChg chg="add del">
          <ac:chgData name="Henrique Castro" userId="61c17a0ec72b05c7" providerId="LiveId" clId="{C3C1D7E0-EE96-4567-82F8-0076C1E33D75}" dt="2023-08-06T11:43:56.149" v="32" actId="26606"/>
          <ac:grpSpMkLst>
            <pc:docMk/>
            <pc:sldMk cId="1773592268" sldId="257"/>
            <ac:grpSpMk id="1069" creationId="{1A1B05ED-8DC4-4823-A87D-EE8FED09F7C7}"/>
          </ac:grpSpMkLst>
        </pc:grpChg>
        <pc:grpChg chg="add del">
          <ac:chgData name="Henrique Castro" userId="61c17a0ec72b05c7" providerId="LiveId" clId="{C3C1D7E0-EE96-4567-82F8-0076C1E33D75}" dt="2023-08-06T11:43:48.065" v="28" actId="26606"/>
          <ac:grpSpMkLst>
            <pc:docMk/>
            <pc:sldMk cId="1773592268" sldId="257"/>
            <ac:grpSpMk id="1076" creationId="{B14B560F-9DD7-4302-A60B-EBD3EF59B073}"/>
          </ac:grpSpMkLst>
        </pc:grpChg>
        <pc:grpChg chg="add del">
          <ac:chgData name="Henrique Castro" userId="61c17a0ec72b05c7" providerId="LiveId" clId="{C3C1D7E0-EE96-4567-82F8-0076C1E33D75}" dt="2023-08-06T11:43:56.149" v="32" actId="26606"/>
          <ac:grpSpMkLst>
            <pc:docMk/>
            <pc:sldMk cId="1773592268" sldId="257"/>
            <ac:grpSpMk id="1088" creationId="{CF52501A-1B59-4996-909F-95BD8B7A00E8}"/>
          </ac:grpSpMkLst>
        </pc:grpChg>
        <pc:grpChg chg="add del">
          <ac:chgData name="Henrique Castro" userId="61c17a0ec72b05c7" providerId="LiveId" clId="{C3C1D7E0-EE96-4567-82F8-0076C1E33D75}" dt="2023-08-06T11:43:56.149" v="32" actId="26606"/>
          <ac:grpSpMkLst>
            <pc:docMk/>
            <pc:sldMk cId="1773592268" sldId="257"/>
            <ac:grpSpMk id="1091" creationId="{0229F256-3084-42C6-8567-C30AB4A3A9B4}"/>
          </ac:grpSpMkLst>
        </pc:grpChg>
        <pc:grpChg chg="add del">
          <ac:chgData name="Henrique Castro" userId="61c17a0ec72b05c7" providerId="LiveId" clId="{C3C1D7E0-EE96-4567-82F8-0076C1E33D75}" dt="2023-08-06T11:43:56.149" v="32" actId="26606"/>
          <ac:grpSpMkLst>
            <pc:docMk/>
            <pc:sldMk cId="1773592268" sldId="257"/>
            <ac:grpSpMk id="1098" creationId="{3B7FC6A0-0884-4AA8-9B77-6EFF52084A30}"/>
          </ac:grpSpMkLst>
        </pc:grpChg>
        <pc:grpChg chg="add del">
          <ac:chgData name="Henrique Castro" userId="61c17a0ec72b05c7" providerId="LiveId" clId="{C3C1D7E0-EE96-4567-82F8-0076C1E33D75}" dt="2023-08-06T11:43:56.149" v="32" actId="26606"/>
          <ac:grpSpMkLst>
            <pc:docMk/>
            <pc:sldMk cId="1773592268" sldId="257"/>
            <ac:grpSpMk id="1103" creationId="{FD553398-DC05-402D-A84A-A62E6442653B}"/>
          </ac:grpSpMkLst>
        </pc:grpChg>
        <pc:grpChg chg="add del">
          <ac:chgData name="Henrique Castro" userId="61c17a0ec72b05c7" providerId="LiveId" clId="{C3C1D7E0-EE96-4567-82F8-0076C1E33D75}" dt="2023-08-06T11:43:58.757" v="34" actId="26606"/>
          <ac:grpSpMkLst>
            <pc:docMk/>
            <pc:sldMk cId="1773592268" sldId="257"/>
            <ac:grpSpMk id="1110" creationId="{0F9BA95B-8AEC-4F2A-913E-1DFC928923AE}"/>
          </ac:grpSpMkLst>
        </pc:grpChg>
        <pc:grpChg chg="add del">
          <ac:chgData name="Henrique Castro" userId="61c17a0ec72b05c7" providerId="LiveId" clId="{C3C1D7E0-EE96-4567-82F8-0076C1E33D75}" dt="2023-08-06T11:43:58.757" v="34" actId="26606"/>
          <ac:grpSpMkLst>
            <pc:docMk/>
            <pc:sldMk cId="1773592268" sldId="257"/>
            <ac:grpSpMk id="1114" creationId="{5E939B53-79F8-4348-A977-9D37040F09CF}"/>
          </ac:grpSpMkLst>
        </pc:grpChg>
        <pc:picChg chg="mod">
          <ac:chgData name="Henrique Castro" userId="61c17a0ec72b05c7" providerId="LiveId" clId="{C3C1D7E0-EE96-4567-82F8-0076C1E33D75}" dt="2023-08-06T13:04:09.559" v="209" actId="2711"/>
          <ac:picMkLst>
            <pc:docMk/>
            <pc:sldMk cId="1773592268" sldId="257"/>
            <ac:picMk id="1026" creationId="{D5F53682-A108-939E-6D2D-AC4AE6D60071}"/>
          </ac:picMkLst>
        </pc:picChg>
        <pc:picChg chg="mod">
          <ac:chgData name="Henrique Castro" userId="61c17a0ec72b05c7" providerId="LiveId" clId="{C3C1D7E0-EE96-4567-82F8-0076C1E33D75}" dt="2023-08-06T13:04:09.559" v="209" actId="2711"/>
          <ac:picMkLst>
            <pc:docMk/>
            <pc:sldMk cId="1773592268" sldId="257"/>
            <ac:picMk id="1028" creationId="{977B3670-6572-EDFE-EFA6-695F9CFAA653}"/>
          </ac:picMkLst>
        </pc:picChg>
        <pc:picChg chg="mod">
          <ac:chgData name="Henrique Castro" userId="61c17a0ec72b05c7" providerId="LiveId" clId="{C3C1D7E0-EE96-4567-82F8-0076C1E33D75}" dt="2023-08-06T13:04:09.559" v="209" actId="2711"/>
          <ac:picMkLst>
            <pc:docMk/>
            <pc:sldMk cId="1773592268" sldId="257"/>
            <ac:picMk id="1030" creationId="{9E3F9314-9D77-F4BE-F229-01B5B5D390C0}"/>
          </ac:picMkLst>
        </pc:picChg>
        <pc:picChg chg="add del">
          <ac:chgData name="Henrique Castro" userId="61c17a0ec72b05c7" providerId="LiveId" clId="{C3C1D7E0-EE96-4567-82F8-0076C1E33D75}" dt="2023-08-06T11:43:16.654" v="16" actId="26606"/>
          <ac:picMkLst>
            <pc:docMk/>
            <pc:sldMk cId="1773592268" sldId="257"/>
            <ac:picMk id="1039" creationId="{B0DAC8FB-A162-44E3-A606-C855A03A5B09}"/>
          </ac:picMkLst>
        </pc:picChg>
        <pc:cxnChg chg="add del">
          <ac:chgData name="Henrique Castro" userId="61c17a0ec72b05c7" providerId="LiveId" clId="{C3C1D7E0-EE96-4567-82F8-0076C1E33D75}" dt="2023-08-06T11:43:29.602" v="18" actId="26606"/>
          <ac:cxnSpMkLst>
            <pc:docMk/>
            <pc:sldMk cId="1773592268" sldId="257"/>
            <ac:cxnSpMk id="1048" creationId="{61F82DD2-CBE5-4F14-9CBD-7055235162E0}"/>
          </ac:cxnSpMkLst>
        </pc:cxnChg>
        <pc:cxnChg chg="add del">
          <ac:chgData name="Henrique Castro" userId="61c17a0ec72b05c7" providerId="LiveId" clId="{C3C1D7E0-EE96-4567-82F8-0076C1E33D75}" dt="2023-08-06T11:43:29.602" v="18" actId="26606"/>
          <ac:cxnSpMkLst>
            <pc:docMk/>
            <pc:sldMk cId="1773592268" sldId="257"/>
            <ac:cxnSpMk id="1049" creationId="{9208D7D4-BE9E-4F60-9CD9-E84D57E89846}"/>
          </ac:cxnSpMkLst>
        </pc:cxnChg>
        <pc:cxnChg chg="add del">
          <ac:chgData name="Henrique Castro" userId="61c17a0ec72b05c7" providerId="LiveId" clId="{C3C1D7E0-EE96-4567-82F8-0076C1E33D75}" dt="2023-08-06T11:43:36.809" v="20" actId="26606"/>
          <ac:cxnSpMkLst>
            <pc:docMk/>
            <pc:sldMk cId="1773592268" sldId="257"/>
            <ac:cxnSpMk id="1053" creationId="{C8F51B3F-8331-4E4A-AE96-D47B1006EEAD}"/>
          </ac:cxnSpMkLst>
        </pc:cxnChg>
        <pc:cxnChg chg="add del">
          <ac:chgData name="Henrique Castro" userId="61c17a0ec72b05c7" providerId="LiveId" clId="{C3C1D7E0-EE96-4567-82F8-0076C1E33D75}" dt="2023-08-06T11:43:39.181" v="22" actId="26606"/>
          <ac:cxnSpMkLst>
            <pc:docMk/>
            <pc:sldMk cId="1773592268" sldId="257"/>
            <ac:cxnSpMk id="1056" creationId="{C8F51B3F-8331-4E4A-AE96-D47B1006EEAD}"/>
          </ac:cxnSpMkLst>
        </pc:cxnChg>
      </pc:sldChg>
      <pc:sldChg chg="addSp delSp modSp new mod modClrScheme modAnim chgLayout">
        <pc:chgData name="Henrique Castro" userId="61c17a0ec72b05c7" providerId="LiveId" clId="{C3C1D7E0-EE96-4567-82F8-0076C1E33D75}" dt="2023-08-06T15:01:55.798" v="766" actId="165"/>
        <pc:sldMkLst>
          <pc:docMk/>
          <pc:sldMk cId="2249091230" sldId="258"/>
        </pc:sldMkLst>
        <pc:spChg chg="del">
          <ac:chgData name="Henrique Castro" userId="61c17a0ec72b05c7" providerId="LiveId" clId="{C3C1D7E0-EE96-4567-82F8-0076C1E33D75}" dt="2023-08-06T11:44:27.962" v="37" actId="700"/>
          <ac:spMkLst>
            <pc:docMk/>
            <pc:sldMk cId="2249091230" sldId="258"/>
            <ac:spMk id="2" creationId="{3E953248-2E2D-95ED-E22C-22768F3F1E12}"/>
          </ac:spMkLst>
        </pc:spChg>
        <pc:spChg chg="del">
          <ac:chgData name="Henrique Castro" userId="61c17a0ec72b05c7" providerId="LiveId" clId="{C3C1D7E0-EE96-4567-82F8-0076C1E33D75}" dt="2023-08-06T11:44:27.962" v="37" actId="700"/>
          <ac:spMkLst>
            <pc:docMk/>
            <pc:sldMk cId="2249091230" sldId="258"/>
            <ac:spMk id="3" creationId="{5FD2411E-4898-E9B9-0B50-41887288A9FC}"/>
          </ac:spMkLst>
        </pc:spChg>
        <pc:spChg chg="add mod topLvl">
          <ac:chgData name="Henrique Castro" userId="61c17a0ec72b05c7" providerId="LiveId" clId="{C3C1D7E0-EE96-4567-82F8-0076C1E33D75}" dt="2023-08-06T15:01:44.362" v="765" actId="165"/>
          <ac:spMkLst>
            <pc:docMk/>
            <pc:sldMk cId="2249091230" sldId="258"/>
            <ac:spMk id="4" creationId="{5495345C-10FC-3700-F192-E50CA547F949}"/>
          </ac:spMkLst>
        </pc:spChg>
        <pc:spChg chg="add del mod">
          <ac:chgData name="Henrique Castro" userId="61c17a0ec72b05c7" providerId="LiveId" clId="{C3C1D7E0-EE96-4567-82F8-0076C1E33D75}" dt="2023-08-06T11:50:51.932" v="49" actId="478"/>
          <ac:spMkLst>
            <pc:docMk/>
            <pc:sldMk cId="2249091230" sldId="258"/>
            <ac:spMk id="5" creationId="{F6552E20-CAB2-085B-5501-8874E2A7F28C}"/>
          </ac:spMkLst>
        </pc:spChg>
        <pc:spChg chg="add del mod">
          <ac:chgData name="Henrique Castro" userId="61c17a0ec72b05c7" providerId="LiveId" clId="{C3C1D7E0-EE96-4567-82F8-0076C1E33D75}" dt="2023-08-06T11:50:54.507" v="50" actId="478"/>
          <ac:spMkLst>
            <pc:docMk/>
            <pc:sldMk cId="2249091230" sldId="258"/>
            <ac:spMk id="6" creationId="{0A0AA7BD-23C3-091C-7D38-8C8293C8F54D}"/>
          </ac:spMkLst>
        </pc:spChg>
        <pc:spChg chg="add del mod">
          <ac:chgData name="Henrique Castro" userId="61c17a0ec72b05c7" providerId="LiveId" clId="{C3C1D7E0-EE96-4567-82F8-0076C1E33D75}" dt="2023-08-06T11:50:55.231" v="51" actId="478"/>
          <ac:spMkLst>
            <pc:docMk/>
            <pc:sldMk cId="2249091230" sldId="258"/>
            <ac:spMk id="7" creationId="{C5C2195C-4067-7865-5550-279A15AE08C2}"/>
          </ac:spMkLst>
        </pc:spChg>
        <pc:spChg chg="add del mod">
          <ac:chgData name="Henrique Castro" userId="61c17a0ec72b05c7" providerId="LiveId" clId="{C3C1D7E0-EE96-4567-82F8-0076C1E33D75}" dt="2023-08-06T11:50:56.075" v="52" actId="478"/>
          <ac:spMkLst>
            <pc:docMk/>
            <pc:sldMk cId="2249091230" sldId="258"/>
            <ac:spMk id="8" creationId="{20644B0D-B39B-A6B4-991A-221DEA774F5F}"/>
          </ac:spMkLst>
        </pc:spChg>
        <pc:spChg chg="add mod topLvl">
          <ac:chgData name="Henrique Castro" userId="61c17a0ec72b05c7" providerId="LiveId" clId="{C3C1D7E0-EE96-4567-82F8-0076C1E33D75}" dt="2023-08-06T15:01:44.362" v="765" actId="165"/>
          <ac:spMkLst>
            <pc:docMk/>
            <pc:sldMk cId="2249091230" sldId="258"/>
            <ac:spMk id="9" creationId="{28705139-96C2-35C6-F294-30FEC418C826}"/>
          </ac:spMkLst>
        </pc:spChg>
        <pc:spChg chg="add mod topLvl">
          <ac:chgData name="Henrique Castro" userId="61c17a0ec72b05c7" providerId="LiveId" clId="{C3C1D7E0-EE96-4567-82F8-0076C1E33D75}" dt="2023-08-06T15:01:44.362" v="765" actId="165"/>
          <ac:spMkLst>
            <pc:docMk/>
            <pc:sldMk cId="2249091230" sldId="258"/>
            <ac:spMk id="13" creationId="{9F04610B-0DE3-3A04-C89C-CEBCD2C72E3B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16" creationId="{D43EEDE8-8603-6C2A-4DBD-199581A3DD81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17" creationId="{82E04FDB-E044-46D0-34C2-C1D33884EB01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19" creationId="{7FE41B67-2E56-F8F9-AB4A-4F72AD1CA2C1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25" creationId="{37793FCF-FC90-EF13-8C5C-B384CEFD155B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26" creationId="{98228DD0-254E-A3A5-3B2D-14382F162F55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28" creationId="{2919CA2A-15BD-8F00-782D-5D27124B796C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32" creationId="{B51B2BCE-40A6-AD8D-757D-087AF7743A31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33" creationId="{25F04642-3376-160A-68A4-E412283229D9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35" creationId="{04ABC41D-64A4-3084-CBCE-90E03E469A14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39" creationId="{F077565B-180B-B4F4-24A2-D5A657ABCCB7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40" creationId="{CC4AC83A-33DF-42D7-7518-B11BD42306BB}"/>
          </ac:spMkLst>
        </pc:spChg>
        <pc:spChg chg="add mod topLvl">
          <ac:chgData name="Henrique Castro" userId="61c17a0ec72b05c7" providerId="LiveId" clId="{C3C1D7E0-EE96-4567-82F8-0076C1E33D75}" dt="2023-08-06T15:01:55.798" v="766" actId="165"/>
          <ac:spMkLst>
            <pc:docMk/>
            <pc:sldMk cId="2249091230" sldId="258"/>
            <ac:spMk id="42" creationId="{FAC4B59C-8B05-7856-A75A-05D1716341E4}"/>
          </ac:spMkLst>
        </pc:spChg>
        <pc:grpChg chg="add del mod">
          <ac:chgData name="Henrique Castro" userId="61c17a0ec72b05c7" providerId="LiveId" clId="{C3C1D7E0-EE96-4567-82F8-0076C1E33D75}" dt="2023-08-06T15:01:55.798" v="766" actId="165"/>
          <ac:grpSpMkLst>
            <pc:docMk/>
            <pc:sldMk cId="2249091230" sldId="258"/>
            <ac:grpSpMk id="50" creationId="{9866CDD4-66D0-3BFA-0A42-1DD13B5F4AAD}"/>
          </ac:grpSpMkLst>
        </pc:grpChg>
        <pc:grpChg chg="add del mod">
          <ac:chgData name="Henrique Castro" userId="61c17a0ec72b05c7" providerId="LiveId" clId="{C3C1D7E0-EE96-4567-82F8-0076C1E33D75}" dt="2023-08-06T15:01:55.798" v="766" actId="165"/>
          <ac:grpSpMkLst>
            <pc:docMk/>
            <pc:sldMk cId="2249091230" sldId="258"/>
            <ac:grpSpMk id="51" creationId="{31707E5A-23B8-F91A-8EEB-CF1636F43CDF}"/>
          </ac:grpSpMkLst>
        </pc:grpChg>
        <pc:grpChg chg="add del mod">
          <ac:chgData name="Henrique Castro" userId="61c17a0ec72b05c7" providerId="LiveId" clId="{C3C1D7E0-EE96-4567-82F8-0076C1E33D75}" dt="2023-08-06T15:01:55.798" v="766" actId="165"/>
          <ac:grpSpMkLst>
            <pc:docMk/>
            <pc:sldMk cId="2249091230" sldId="258"/>
            <ac:grpSpMk id="52" creationId="{1C9CC57E-E795-33B2-19A1-62CE73DD6FAE}"/>
          </ac:grpSpMkLst>
        </pc:grpChg>
        <pc:grpChg chg="add del mod">
          <ac:chgData name="Henrique Castro" userId="61c17a0ec72b05c7" providerId="LiveId" clId="{C3C1D7E0-EE96-4567-82F8-0076C1E33D75}" dt="2023-08-06T15:01:55.798" v="766" actId="165"/>
          <ac:grpSpMkLst>
            <pc:docMk/>
            <pc:sldMk cId="2249091230" sldId="258"/>
            <ac:grpSpMk id="53" creationId="{D84F5FF4-BF65-1129-DF83-50F125F20681}"/>
          </ac:grpSpMkLst>
        </pc:grpChg>
        <pc:grpChg chg="add del mod">
          <ac:chgData name="Henrique Castro" userId="61c17a0ec72b05c7" providerId="LiveId" clId="{C3C1D7E0-EE96-4567-82F8-0076C1E33D75}" dt="2023-08-06T15:01:44.362" v="765" actId="165"/>
          <ac:grpSpMkLst>
            <pc:docMk/>
            <pc:sldMk cId="2249091230" sldId="258"/>
            <ac:grpSpMk id="54" creationId="{1127B3EA-7A05-25CE-C0B5-5C3AD657E216}"/>
          </ac:grpSpMkLst>
        </pc:grpChg>
        <pc:picChg chg="add mod topLvl">
          <ac:chgData name="Henrique Castro" userId="61c17a0ec72b05c7" providerId="LiveId" clId="{C3C1D7E0-EE96-4567-82F8-0076C1E33D75}" dt="2023-08-06T15:01:44.362" v="765" actId="165"/>
          <ac:picMkLst>
            <pc:docMk/>
            <pc:sldMk cId="2249091230" sldId="258"/>
            <ac:picMk id="15" creationId="{F0A420C1-9AF3-50CA-CB71-35DDBBDF4FE1}"/>
          </ac:picMkLst>
        </pc:picChg>
        <pc:picChg chg="add del mod">
          <ac:chgData name="Henrique Castro" userId="61c17a0ec72b05c7" providerId="LiveId" clId="{C3C1D7E0-EE96-4567-82F8-0076C1E33D75}" dt="2023-08-06T14:31:43.818" v="648" actId="478"/>
          <ac:picMkLst>
            <pc:docMk/>
            <pc:sldMk cId="2249091230" sldId="258"/>
            <ac:picMk id="20" creationId="{4BEA5256-6FC3-3C97-178A-BCBD9B48B4C8}"/>
          </ac:picMkLst>
        </pc:picChg>
        <pc:picChg chg="add del mod">
          <ac:chgData name="Henrique Castro" userId="61c17a0ec72b05c7" providerId="LiveId" clId="{C3C1D7E0-EE96-4567-82F8-0076C1E33D75}" dt="2023-08-06T14:45:39.016" v="721" actId="478"/>
          <ac:picMkLst>
            <pc:docMk/>
            <pc:sldMk cId="2249091230" sldId="258"/>
            <ac:picMk id="22" creationId="{3F92F45F-4DBA-6C80-F083-1089BAC8D1C4}"/>
          </ac:picMkLst>
        </pc:picChg>
        <pc:picChg chg="add del mod">
          <ac:chgData name="Henrique Castro" userId="61c17a0ec72b05c7" providerId="LiveId" clId="{C3C1D7E0-EE96-4567-82F8-0076C1E33D75}" dt="2023-08-06T14:32:02.829" v="650" actId="478"/>
          <ac:picMkLst>
            <pc:docMk/>
            <pc:sldMk cId="2249091230" sldId="258"/>
            <ac:picMk id="24" creationId="{12BAD946-08A3-4255-3CF6-E5614F20A2A4}"/>
          </ac:picMkLst>
        </pc:picChg>
        <pc:picChg chg="add del mod">
          <ac:chgData name="Henrique Castro" userId="61c17a0ec72b05c7" providerId="LiveId" clId="{C3C1D7E0-EE96-4567-82F8-0076C1E33D75}" dt="2023-08-06T14:35:55.223" v="661" actId="478"/>
          <ac:picMkLst>
            <pc:docMk/>
            <pc:sldMk cId="2249091230" sldId="258"/>
            <ac:picMk id="29" creationId="{15E0CAD8-6827-7E71-42F7-BF7769C762D2}"/>
          </ac:picMkLst>
        </pc:picChg>
        <pc:picChg chg="add mod topLvl">
          <ac:chgData name="Henrique Castro" userId="61c17a0ec72b05c7" providerId="LiveId" clId="{C3C1D7E0-EE96-4567-82F8-0076C1E33D75}" dt="2023-08-06T15:01:55.798" v="766" actId="165"/>
          <ac:picMkLst>
            <pc:docMk/>
            <pc:sldMk cId="2249091230" sldId="258"/>
            <ac:picMk id="31" creationId="{78B32AD6-0B06-84B6-300E-4D9CF284D883}"/>
          </ac:picMkLst>
        </pc:picChg>
        <pc:picChg chg="add del mod">
          <ac:chgData name="Henrique Castro" userId="61c17a0ec72b05c7" providerId="LiveId" clId="{C3C1D7E0-EE96-4567-82F8-0076C1E33D75}" dt="2023-08-06T14:38:58.229" v="673" actId="478"/>
          <ac:picMkLst>
            <pc:docMk/>
            <pc:sldMk cId="2249091230" sldId="258"/>
            <ac:picMk id="36" creationId="{BFB55750-2993-5B18-890B-5EA942257139}"/>
          </ac:picMkLst>
        </pc:picChg>
        <pc:picChg chg="add mod topLvl">
          <ac:chgData name="Henrique Castro" userId="61c17a0ec72b05c7" providerId="LiveId" clId="{C3C1D7E0-EE96-4567-82F8-0076C1E33D75}" dt="2023-08-06T15:01:55.798" v="766" actId="165"/>
          <ac:picMkLst>
            <pc:docMk/>
            <pc:sldMk cId="2249091230" sldId="258"/>
            <ac:picMk id="38" creationId="{0497C37C-4125-B7E5-9CDF-1068C97C9DE0}"/>
          </ac:picMkLst>
        </pc:picChg>
        <pc:picChg chg="add del mod">
          <ac:chgData name="Henrique Castro" userId="61c17a0ec72b05c7" providerId="LiveId" clId="{C3C1D7E0-EE96-4567-82F8-0076C1E33D75}" dt="2023-08-06T14:43:23.663" v="718" actId="478"/>
          <ac:picMkLst>
            <pc:docMk/>
            <pc:sldMk cId="2249091230" sldId="258"/>
            <ac:picMk id="43" creationId="{7618F27C-D9B4-33A3-4A36-BC92D2B8A326}"/>
          </ac:picMkLst>
        </pc:picChg>
        <pc:picChg chg="add mod topLvl">
          <ac:chgData name="Henrique Castro" userId="61c17a0ec72b05c7" providerId="LiveId" clId="{C3C1D7E0-EE96-4567-82F8-0076C1E33D75}" dt="2023-08-06T15:01:55.798" v="766" actId="165"/>
          <ac:picMkLst>
            <pc:docMk/>
            <pc:sldMk cId="2249091230" sldId="258"/>
            <ac:picMk id="45" creationId="{96DDBA90-158F-4CBD-0261-38ABB6453D89}"/>
          </ac:picMkLst>
        </pc:picChg>
        <pc:picChg chg="add del mod">
          <ac:chgData name="Henrique Castro" userId="61c17a0ec72b05c7" providerId="LiveId" clId="{C3C1D7E0-EE96-4567-82F8-0076C1E33D75}" dt="2023-08-06T14:48:22.641" v="727" actId="478"/>
          <ac:picMkLst>
            <pc:docMk/>
            <pc:sldMk cId="2249091230" sldId="258"/>
            <ac:picMk id="47" creationId="{6B062088-8F1E-3B77-EB59-1A567B6E4D05}"/>
          </ac:picMkLst>
        </pc:picChg>
        <pc:picChg chg="add mod topLvl">
          <ac:chgData name="Henrique Castro" userId="61c17a0ec72b05c7" providerId="LiveId" clId="{C3C1D7E0-EE96-4567-82F8-0076C1E33D75}" dt="2023-08-06T15:01:55.798" v="766" actId="165"/>
          <ac:picMkLst>
            <pc:docMk/>
            <pc:sldMk cId="2249091230" sldId="258"/>
            <ac:picMk id="49" creationId="{09443EA5-C8F2-E07A-8F7C-B0EB2B321BF0}"/>
          </ac:picMkLst>
        </pc:picChg>
        <pc:picChg chg="add del mod">
          <ac:chgData name="Henrique Castro" userId="61c17a0ec72b05c7" providerId="LiveId" clId="{C3C1D7E0-EE96-4567-82F8-0076C1E33D75}" dt="2023-08-06T12:29:38.934" v="138" actId="478"/>
          <ac:picMkLst>
            <pc:docMk/>
            <pc:sldMk cId="2249091230" sldId="258"/>
            <ac:picMk id="1026" creationId="{543CEB69-A371-7344-B230-1307839BCEBA}"/>
          </ac:picMkLst>
        </pc:picChg>
        <pc:cxnChg chg="add mod topLvl">
          <ac:chgData name="Henrique Castro" userId="61c17a0ec72b05c7" providerId="LiveId" clId="{C3C1D7E0-EE96-4567-82F8-0076C1E33D75}" dt="2023-08-06T15:01:44.362" v="765" actId="165"/>
          <ac:cxnSpMkLst>
            <pc:docMk/>
            <pc:sldMk cId="2249091230" sldId="258"/>
            <ac:cxnSpMk id="11" creationId="{C2337295-A8C8-2429-0F31-DE4CD4AAC432}"/>
          </ac:cxnSpMkLst>
        </pc:cxnChg>
        <pc:cxnChg chg="add mod topLvl">
          <ac:chgData name="Henrique Castro" userId="61c17a0ec72b05c7" providerId="LiveId" clId="{C3C1D7E0-EE96-4567-82F8-0076C1E33D75}" dt="2023-08-06T15:01:55.798" v="766" actId="165"/>
          <ac:cxnSpMkLst>
            <pc:docMk/>
            <pc:sldMk cId="2249091230" sldId="258"/>
            <ac:cxnSpMk id="18" creationId="{EC6D33C6-63A0-61EE-2656-9FE27AE63826}"/>
          </ac:cxnSpMkLst>
        </pc:cxnChg>
        <pc:cxnChg chg="add mod topLvl">
          <ac:chgData name="Henrique Castro" userId="61c17a0ec72b05c7" providerId="LiveId" clId="{C3C1D7E0-EE96-4567-82F8-0076C1E33D75}" dt="2023-08-06T15:01:55.798" v="766" actId="165"/>
          <ac:cxnSpMkLst>
            <pc:docMk/>
            <pc:sldMk cId="2249091230" sldId="258"/>
            <ac:cxnSpMk id="27" creationId="{93DF6D99-233D-AB38-2164-322DC7FBED2D}"/>
          </ac:cxnSpMkLst>
        </pc:cxnChg>
        <pc:cxnChg chg="add mod topLvl">
          <ac:chgData name="Henrique Castro" userId="61c17a0ec72b05c7" providerId="LiveId" clId="{C3C1D7E0-EE96-4567-82F8-0076C1E33D75}" dt="2023-08-06T15:01:55.798" v="766" actId="165"/>
          <ac:cxnSpMkLst>
            <pc:docMk/>
            <pc:sldMk cId="2249091230" sldId="258"/>
            <ac:cxnSpMk id="34" creationId="{75B136E8-0881-6963-3B2E-B31E9C5D656C}"/>
          </ac:cxnSpMkLst>
        </pc:cxnChg>
        <pc:cxnChg chg="add mod topLvl">
          <ac:chgData name="Henrique Castro" userId="61c17a0ec72b05c7" providerId="LiveId" clId="{C3C1D7E0-EE96-4567-82F8-0076C1E33D75}" dt="2023-08-06T15:01:55.798" v="766" actId="165"/>
          <ac:cxnSpMkLst>
            <pc:docMk/>
            <pc:sldMk cId="2249091230" sldId="258"/>
            <ac:cxnSpMk id="41" creationId="{28B8B641-6EF2-4A6B-E8A1-EA1DF0CC3BF3}"/>
          </ac:cxnSpMkLst>
        </pc:cxnChg>
      </pc:sldChg>
      <pc:sldChg chg="addSp delSp modSp new mod modTransition modClrScheme modAnim chgLayout">
        <pc:chgData name="Henrique Castro" userId="61c17a0ec72b05c7" providerId="LiveId" clId="{C3C1D7E0-EE96-4567-82F8-0076C1E33D75}" dt="2023-08-06T15:05:14.656" v="783"/>
        <pc:sldMkLst>
          <pc:docMk/>
          <pc:sldMk cId="2211394305" sldId="259"/>
        </pc:sldMkLst>
        <pc:spChg chg="del">
          <ac:chgData name="Henrique Castro" userId="61c17a0ec72b05c7" providerId="LiveId" clId="{C3C1D7E0-EE96-4567-82F8-0076C1E33D75}" dt="2023-08-06T13:01:42.876" v="156" actId="700"/>
          <ac:spMkLst>
            <pc:docMk/>
            <pc:sldMk cId="2211394305" sldId="259"/>
            <ac:spMk id="2" creationId="{77840193-A4A1-9591-F583-DC3FB3D7B53B}"/>
          </ac:spMkLst>
        </pc:spChg>
        <pc:spChg chg="del">
          <ac:chgData name="Henrique Castro" userId="61c17a0ec72b05c7" providerId="LiveId" clId="{C3C1D7E0-EE96-4567-82F8-0076C1E33D75}" dt="2023-08-06T13:01:42.876" v="156" actId="700"/>
          <ac:spMkLst>
            <pc:docMk/>
            <pc:sldMk cId="2211394305" sldId="259"/>
            <ac:spMk id="3" creationId="{6C811649-1775-C54A-D709-087D23ECC4AC}"/>
          </ac:spMkLst>
        </pc:spChg>
        <pc:spChg chg="add mod">
          <ac:chgData name="Henrique Castro" userId="61c17a0ec72b05c7" providerId="LiveId" clId="{C3C1D7E0-EE96-4567-82F8-0076C1E33D75}" dt="2023-08-06T13:05:10.472" v="212" actId="1076"/>
          <ac:spMkLst>
            <pc:docMk/>
            <pc:sldMk cId="2211394305" sldId="259"/>
            <ac:spMk id="4" creationId="{5B9FCFA5-FD8F-5F33-97A7-877F9F8B09CF}"/>
          </ac:spMkLst>
        </pc:spChg>
        <pc:spChg chg="add del mod">
          <ac:chgData name="Henrique Castro" userId="61c17a0ec72b05c7" providerId="LiveId" clId="{C3C1D7E0-EE96-4567-82F8-0076C1E33D75}" dt="2023-08-06T13:05:27.506" v="214" actId="767"/>
          <ac:spMkLst>
            <pc:docMk/>
            <pc:sldMk cId="2211394305" sldId="259"/>
            <ac:spMk id="5" creationId="{368457E5-BB18-20FC-C609-2E1AE247AACB}"/>
          </ac:spMkLst>
        </pc:spChg>
        <pc:spChg chg="add mod">
          <ac:chgData name="Henrique Castro" userId="61c17a0ec72b05c7" providerId="LiveId" clId="{C3C1D7E0-EE96-4567-82F8-0076C1E33D75}" dt="2023-08-06T13:13:55.005" v="349" actId="12"/>
          <ac:spMkLst>
            <pc:docMk/>
            <pc:sldMk cId="2211394305" sldId="259"/>
            <ac:spMk id="6" creationId="{4368DB68-A628-8F2E-AB6D-301EDDC3408C}"/>
          </ac:spMkLst>
        </pc:spChg>
        <pc:spChg chg="add mod">
          <ac:chgData name="Henrique Castro" userId="61c17a0ec72b05c7" providerId="LiveId" clId="{C3C1D7E0-EE96-4567-82F8-0076C1E33D75}" dt="2023-08-06T13:14:05.090" v="350" actId="1076"/>
          <ac:spMkLst>
            <pc:docMk/>
            <pc:sldMk cId="2211394305" sldId="259"/>
            <ac:spMk id="7" creationId="{E5EB3FF7-3222-453B-B606-AB0E1B4CA0DC}"/>
          </ac:spMkLst>
        </pc:spChg>
        <pc:spChg chg="add mod">
          <ac:chgData name="Henrique Castro" userId="61c17a0ec72b05c7" providerId="LiveId" clId="{C3C1D7E0-EE96-4567-82F8-0076C1E33D75}" dt="2023-08-06T13:15:17.247" v="378" actId="313"/>
          <ac:spMkLst>
            <pc:docMk/>
            <pc:sldMk cId="2211394305" sldId="259"/>
            <ac:spMk id="8" creationId="{06F46282-6D19-A0B0-E362-8D9829FAB796}"/>
          </ac:spMkLst>
        </pc:spChg>
        <pc:spChg chg="add mod">
          <ac:chgData name="Henrique Castro" userId="61c17a0ec72b05c7" providerId="LiveId" clId="{C3C1D7E0-EE96-4567-82F8-0076C1E33D75}" dt="2023-08-06T13:17:21.608" v="458" actId="20577"/>
          <ac:spMkLst>
            <pc:docMk/>
            <pc:sldMk cId="2211394305" sldId="259"/>
            <ac:spMk id="9" creationId="{02B884B4-0FA0-5D69-A768-353C6B374615}"/>
          </ac:spMkLst>
        </pc:spChg>
        <pc:spChg chg="add mod">
          <ac:chgData name="Henrique Castro" userId="61c17a0ec72b05c7" providerId="LiveId" clId="{C3C1D7E0-EE96-4567-82F8-0076C1E33D75}" dt="2023-08-06T13:48:29.924" v="612" actId="21"/>
          <ac:spMkLst>
            <pc:docMk/>
            <pc:sldMk cId="2211394305" sldId="259"/>
            <ac:spMk id="10" creationId="{B518F3FC-7C4E-F1C0-B866-110265F249B6}"/>
          </ac:spMkLst>
        </pc:spChg>
        <pc:spChg chg="add mod">
          <ac:chgData name="Henrique Castro" userId="61c17a0ec72b05c7" providerId="LiveId" clId="{C3C1D7E0-EE96-4567-82F8-0076C1E33D75}" dt="2023-08-06T13:25:25.768" v="580" actId="20578"/>
          <ac:spMkLst>
            <pc:docMk/>
            <pc:sldMk cId="2211394305" sldId="259"/>
            <ac:spMk id="11" creationId="{F9C36B4E-ED97-BF45-B32C-8BABAA607F3F}"/>
          </ac:spMkLst>
        </pc:spChg>
        <pc:spChg chg="add del mod">
          <ac:chgData name="Henrique Castro" userId="61c17a0ec72b05c7" providerId="LiveId" clId="{C3C1D7E0-EE96-4567-82F8-0076C1E33D75}" dt="2023-08-06T13:48:39.898" v="615" actId="478"/>
          <ac:spMkLst>
            <pc:docMk/>
            <pc:sldMk cId="2211394305" sldId="259"/>
            <ac:spMk id="13" creationId="{59EC70A9-78EB-84DF-740C-3E418FBCAAB5}"/>
          </ac:spMkLst>
        </pc:spChg>
        <pc:spChg chg="add mod">
          <ac:chgData name="Henrique Castro" userId="61c17a0ec72b05c7" providerId="LiveId" clId="{C3C1D7E0-EE96-4567-82F8-0076C1E33D75}" dt="2023-08-06T13:49:27.324" v="636" actId="1076"/>
          <ac:spMkLst>
            <pc:docMk/>
            <pc:sldMk cId="2211394305" sldId="259"/>
            <ac:spMk id="14" creationId="{8535ADF7-2FB7-207D-DAA3-7728B92ACA5E}"/>
          </ac:spMkLst>
        </pc:spChg>
      </pc:sldChg>
      <pc:sldChg chg="addSp modSp new mod modTransition modClrScheme chgLayout">
        <pc:chgData name="Henrique Castro" userId="61c17a0ec72b05c7" providerId="LiveId" clId="{C3C1D7E0-EE96-4567-82F8-0076C1E33D75}" dt="2023-08-06T15:23:02.019" v="798"/>
        <pc:sldMkLst>
          <pc:docMk/>
          <pc:sldMk cId="3468741344" sldId="260"/>
        </pc:sldMkLst>
        <pc:spChg chg="add mod">
          <ac:chgData name="Henrique Castro" userId="61c17a0ec72b05c7" providerId="LiveId" clId="{C3C1D7E0-EE96-4567-82F8-0076C1E33D75}" dt="2023-08-06T14:58:00.676" v="754" actId="13822"/>
          <ac:spMkLst>
            <pc:docMk/>
            <pc:sldMk cId="3468741344" sldId="260"/>
            <ac:spMk id="2" creationId="{CAA6829B-53A3-6C84-654A-D22F79C52B03}"/>
          </ac:spMkLst>
        </pc:spChg>
        <pc:spChg chg="add mod">
          <ac:chgData name="Henrique Castro" userId="61c17a0ec72b05c7" providerId="LiveId" clId="{C3C1D7E0-EE96-4567-82F8-0076C1E33D75}" dt="2023-08-06T14:54:42.337" v="740" actId="700"/>
          <ac:spMkLst>
            <pc:docMk/>
            <pc:sldMk cId="3468741344" sldId="260"/>
            <ac:spMk id="3" creationId="{09A5CD57-F4DA-BA5C-AFC0-2C70772A03A9}"/>
          </ac:spMkLst>
        </pc:spChg>
        <pc:picChg chg="add mod">
          <ac:chgData name="Henrique Castro" userId="61c17a0ec72b05c7" providerId="LiveId" clId="{C3C1D7E0-EE96-4567-82F8-0076C1E33D75}" dt="2023-08-06T14:56:43.407" v="751" actId="1076"/>
          <ac:picMkLst>
            <pc:docMk/>
            <pc:sldMk cId="3468741344" sldId="260"/>
            <ac:picMk id="4" creationId="{A8C5D4A4-ADC9-7261-3F41-0DFB9B44BADC}"/>
          </ac:picMkLst>
        </pc:picChg>
      </pc:sldChg>
      <pc:sldChg chg="delSp modSp add del mod ord modTransition modAnim">
        <pc:chgData name="Henrique Castro" userId="61c17a0ec72b05c7" providerId="LiveId" clId="{C3C1D7E0-EE96-4567-82F8-0076C1E33D75}" dt="2023-08-06T15:22:39.907" v="794" actId="47"/>
        <pc:sldMkLst>
          <pc:docMk/>
          <pc:sldMk cId="2587237121" sldId="261"/>
        </pc:sldMkLst>
        <pc:spChg chg="mod topLvl">
          <ac:chgData name="Henrique Castro" userId="61c17a0ec72b05c7" providerId="LiveId" clId="{C3C1D7E0-EE96-4567-82F8-0076C1E33D75}" dt="2023-08-06T14:58:19.511" v="756" actId="165"/>
          <ac:spMkLst>
            <pc:docMk/>
            <pc:sldMk cId="2587237121" sldId="261"/>
            <ac:spMk id="4" creationId="{5495345C-10FC-3700-F192-E50CA547F949}"/>
          </ac:spMkLst>
        </pc:spChg>
        <pc:spChg chg="mod topLvl">
          <ac:chgData name="Henrique Castro" userId="61c17a0ec72b05c7" providerId="LiveId" clId="{C3C1D7E0-EE96-4567-82F8-0076C1E33D75}" dt="2023-08-06T14:58:19.511" v="756" actId="165"/>
          <ac:spMkLst>
            <pc:docMk/>
            <pc:sldMk cId="2587237121" sldId="261"/>
            <ac:spMk id="9" creationId="{28705139-96C2-35C6-F294-30FEC418C826}"/>
          </ac:spMkLst>
        </pc:spChg>
        <pc:spChg chg="mod topLvl">
          <ac:chgData name="Henrique Castro" userId="61c17a0ec72b05c7" providerId="LiveId" clId="{C3C1D7E0-EE96-4567-82F8-0076C1E33D75}" dt="2023-08-06T14:58:19.511" v="756" actId="165"/>
          <ac:spMkLst>
            <pc:docMk/>
            <pc:sldMk cId="2587237121" sldId="261"/>
            <ac:spMk id="13" creationId="{9F04610B-0DE3-3A04-C89C-CEBCD2C72E3B}"/>
          </ac:spMkLst>
        </pc:spChg>
        <pc:spChg chg="mod topLvl">
          <ac:chgData name="Henrique Castro" userId="61c17a0ec72b05c7" providerId="LiveId" clId="{C3C1D7E0-EE96-4567-82F8-0076C1E33D75}" dt="2023-08-06T14:59:14.169" v="758" actId="207"/>
          <ac:spMkLst>
            <pc:docMk/>
            <pc:sldMk cId="2587237121" sldId="261"/>
            <ac:spMk id="16" creationId="{D43EEDE8-8603-6C2A-4DBD-199581A3DD81}"/>
          </ac:spMkLst>
        </pc:spChg>
        <pc:spChg chg="mod topLvl">
          <ac:chgData name="Henrique Castro" userId="61c17a0ec72b05c7" providerId="LiveId" clId="{C3C1D7E0-EE96-4567-82F8-0076C1E33D75}" dt="2023-08-06T15:07:20.836" v="786" actId="2085"/>
          <ac:spMkLst>
            <pc:docMk/>
            <pc:sldMk cId="2587237121" sldId="261"/>
            <ac:spMk id="17" creationId="{82E04FDB-E044-46D0-34C2-C1D33884EB01}"/>
          </ac:spMkLst>
        </pc:spChg>
        <pc:spChg chg="mod topLvl">
          <ac:chgData name="Henrique Castro" userId="61c17a0ec72b05c7" providerId="LiveId" clId="{C3C1D7E0-EE96-4567-82F8-0076C1E33D75}" dt="2023-08-06T15:07:25.144" v="787" actId="2085"/>
          <ac:spMkLst>
            <pc:docMk/>
            <pc:sldMk cId="2587237121" sldId="261"/>
            <ac:spMk id="19" creationId="{7FE41B67-2E56-F8F9-AB4A-4F72AD1CA2C1}"/>
          </ac:spMkLst>
        </pc:spChg>
        <pc:spChg chg="mod topLvl">
          <ac:chgData name="Henrique Castro" userId="61c17a0ec72b05c7" providerId="LiveId" clId="{C3C1D7E0-EE96-4567-82F8-0076C1E33D75}" dt="2023-08-06T14:59:14.169" v="758" actId="207"/>
          <ac:spMkLst>
            <pc:docMk/>
            <pc:sldMk cId="2587237121" sldId="261"/>
            <ac:spMk id="25" creationId="{37793FCF-FC90-EF13-8C5C-B384CEFD155B}"/>
          </ac:spMkLst>
        </pc:spChg>
        <pc:spChg chg="mod topLvl">
          <ac:chgData name="Henrique Castro" userId="61c17a0ec72b05c7" providerId="LiveId" clId="{C3C1D7E0-EE96-4567-82F8-0076C1E33D75}" dt="2023-08-06T15:07:33.445" v="788" actId="2085"/>
          <ac:spMkLst>
            <pc:docMk/>
            <pc:sldMk cId="2587237121" sldId="261"/>
            <ac:spMk id="26" creationId="{98228DD0-254E-A3A5-3B2D-14382F162F55}"/>
          </ac:spMkLst>
        </pc:spChg>
        <pc:spChg chg="mod topLvl">
          <ac:chgData name="Henrique Castro" userId="61c17a0ec72b05c7" providerId="LiveId" clId="{C3C1D7E0-EE96-4567-82F8-0076C1E33D75}" dt="2023-08-06T15:07:38.275" v="789" actId="2085"/>
          <ac:spMkLst>
            <pc:docMk/>
            <pc:sldMk cId="2587237121" sldId="261"/>
            <ac:spMk id="28" creationId="{2919CA2A-15BD-8F00-782D-5D27124B796C}"/>
          </ac:spMkLst>
        </pc:spChg>
        <pc:spChg chg="mod topLvl">
          <ac:chgData name="Henrique Castro" userId="61c17a0ec72b05c7" providerId="LiveId" clId="{C3C1D7E0-EE96-4567-82F8-0076C1E33D75}" dt="2023-08-06T14:59:14.169" v="758" actId="207"/>
          <ac:spMkLst>
            <pc:docMk/>
            <pc:sldMk cId="2587237121" sldId="261"/>
            <ac:spMk id="32" creationId="{B51B2BCE-40A6-AD8D-757D-087AF7743A31}"/>
          </ac:spMkLst>
        </pc:spChg>
        <pc:spChg chg="mod topLvl">
          <ac:chgData name="Henrique Castro" userId="61c17a0ec72b05c7" providerId="LiveId" clId="{C3C1D7E0-EE96-4567-82F8-0076C1E33D75}" dt="2023-08-06T15:08:01.740" v="791" actId="2085"/>
          <ac:spMkLst>
            <pc:docMk/>
            <pc:sldMk cId="2587237121" sldId="261"/>
            <ac:spMk id="33" creationId="{25F04642-3376-160A-68A4-E412283229D9}"/>
          </ac:spMkLst>
        </pc:spChg>
        <pc:spChg chg="mod topLvl">
          <ac:chgData name="Henrique Castro" userId="61c17a0ec72b05c7" providerId="LiveId" clId="{C3C1D7E0-EE96-4567-82F8-0076C1E33D75}" dt="2023-08-06T15:07:55.615" v="790" actId="2085"/>
          <ac:spMkLst>
            <pc:docMk/>
            <pc:sldMk cId="2587237121" sldId="261"/>
            <ac:spMk id="35" creationId="{04ABC41D-64A4-3084-CBCE-90E03E469A14}"/>
          </ac:spMkLst>
        </pc:spChg>
        <pc:spChg chg="mod topLvl">
          <ac:chgData name="Henrique Castro" userId="61c17a0ec72b05c7" providerId="LiveId" clId="{C3C1D7E0-EE96-4567-82F8-0076C1E33D75}" dt="2023-08-06T14:59:14.169" v="758" actId="207"/>
          <ac:spMkLst>
            <pc:docMk/>
            <pc:sldMk cId="2587237121" sldId="261"/>
            <ac:spMk id="39" creationId="{F077565B-180B-B4F4-24A2-D5A657ABCCB7}"/>
          </ac:spMkLst>
        </pc:spChg>
        <pc:spChg chg="mod topLvl">
          <ac:chgData name="Henrique Castro" userId="61c17a0ec72b05c7" providerId="LiveId" clId="{C3C1D7E0-EE96-4567-82F8-0076C1E33D75}" dt="2023-08-06T15:08:07.406" v="792" actId="2085"/>
          <ac:spMkLst>
            <pc:docMk/>
            <pc:sldMk cId="2587237121" sldId="261"/>
            <ac:spMk id="40" creationId="{CC4AC83A-33DF-42D7-7518-B11BD42306BB}"/>
          </ac:spMkLst>
        </pc:spChg>
        <pc:spChg chg="mod topLvl">
          <ac:chgData name="Henrique Castro" userId="61c17a0ec72b05c7" providerId="LiveId" clId="{C3C1D7E0-EE96-4567-82F8-0076C1E33D75}" dt="2023-08-06T15:08:11.312" v="793" actId="2085"/>
          <ac:spMkLst>
            <pc:docMk/>
            <pc:sldMk cId="2587237121" sldId="261"/>
            <ac:spMk id="42" creationId="{FAC4B59C-8B05-7856-A75A-05D1716341E4}"/>
          </ac:spMkLst>
        </pc:spChg>
        <pc:grpChg chg="del">
          <ac:chgData name="Henrique Castro" userId="61c17a0ec72b05c7" providerId="LiveId" clId="{C3C1D7E0-EE96-4567-82F8-0076C1E33D75}" dt="2023-08-06T14:58:19.511" v="756" actId="165"/>
          <ac:grpSpMkLst>
            <pc:docMk/>
            <pc:sldMk cId="2587237121" sldId="261"/>
            <ac:grpSpMk id="50" creationId="{9866CDD4-66D0-3BFA-0A42-1DD13B5F4AAD}"/>
          </ac:grpSpMkLst>
        </pc:grpChg>
        <pc:grpChg chg="del">
          <ac:chgData name="Henrique Castro" userId="61c17a0ec72b05c7" providerId="LiveId" clId="{C3C1D7E0-EE96-4567-82F8-0076C1E33D75}" dt="2023-08-06T14:58:19.511" v="756" actId="165"/>
          <ac:grpSpMkLst>
            <pc:docMk/>
            <pc:sldMk cId="2587237121" sldId="261"/>
            <ac:grpSpMk id="51" creationId="{31707E5A-23B8-F91A-8EEB-CF1636F43CDF}"/>
          </ac:grpSpMkLst>
        </pc:grpChg>
        <pc:grpChg chg="del">
          <ac:chgData name="Henrique Castro" userId="61c17a0ec72b05c7" providerId="LiveId" clId="{C3C1D7E0-EE96-4567-82F8-0076C1E33D75}" dt="2023-08-06T14:58:19.511" v="756" actId="165"/>
          <ac:grpSpMkLst>
            <pc:docMk/>
            <pc:sldMk cId="2587237121" sldId="261"/>
            <ac:grpSpMk id="52" creationId="{1C9CC57E-E795-33B2-19A1-62CE73DD6FAE}"/>
          </ac:grpSpMkLst>
        </pc:grpChg>
        <pc:grpChg chg="del">
          <ac:chgData name="Henrique Castro" userId="61c17a0ec72b05c7" providerId="LiveId" clId="{C3C1D7E0-EE96-4567-82F8-0076C1E33D75}" dt="2023-08-06T14:58:19.511" v="756" actId="165"/>
          <ac:grpSpMkLst>
            <pc:docMk/>
            <pc:sldMk cId="2587237121" sldId="261"/>
            <ac:grpSpMk id="53" creationId="{D84F5FF4-BF65-1129-DF83-50F125F20681}"/>
          </ac:grpSpMkLst>
        </pc:grpChg>
        <pc:grpChg chg="del">
          <ac:chgData name="Henrique Castro" userId="61c17a0ec72b05c7" providerId="LiveId" clId="{C3C1D7E0-EE96-4567-82F8-0076C1E33D75}" dt="2023-08-06T14:58:19.511" v="756" actId="165"/>
          <ac:grpSpMkLst>
            <pc:docMk/>
            <pc:sldMk cId="2587237121" sldId="261"/>
            <ac:grpSpMk id="54" creationId="{1127B3EA-7A05-25CE-C0B5-5C3AD657E216}"/>
          </ac:grpSpMkLst>
        </pc:grpChg>
        <pc:picChg chg="mod topLvl">
          <ac:chgData name="Henrique Castro" userId="61c17a0ec72b05c7" providerId="LiveId" clId="{C3C1D7E0-EE96-4567-82F8-0076C1E33D75}" dt="2023-08-06T14:58:19.511" v="756" actId="165"/>
          <ac:picMkLst>
            <pc:docMk/>
            <pc:sldMk cId="2587237121" sldId="261"/>
            <ac:picMk id="15" creationId="{F0A420C1-9AF3-50CA-CB71-35DDBBDF4FE1}"/>
          </ac:picMkLst>
        </pc:picChg>
        <pc:picChg chg="mod topLvl">
          <ac:chgData name="Henrique Castro" userId="61c17a0ec72b05c7" providerId="LiveId" clId="{C3C1D7E0-EE96-4567-82F8-0076C1E33D75}" dt="2023-08-06T14:59:41.407" v="759" actId="207"/>
          <ac:picMkLst>
            <pc:docMk/>
            <pc:sldMk cId="2587237121" sldId="261"/>
            <ac:picMk id="31" creationId="{78B32AD6-0B06-84B6-300E-4D9CF284D883}"/>
          </ac:picMkLst>
        </pc:picChg>
        <pc:picChg chg="mod topLvl">
          <ac:chgData name="Henrique Castro" userId="61c17a0ec72b05c7" providerId="LiveId" clId="{C3C1D7E0-EE96-4567-82F8-0076C1E33D75}" dt="2023-08-06T14:59:41.407" v="759" actId="207"/>
          <ac:picMkLst>
            <pc:docMk/>
            <pc:sldMk cId="2587237121" sldId="261"/>
            <ac:picMk id="38" creationId="{0497C37C-4125-B7E5-9CDF-1068C97C9DE0}"/>
          </ac:picMkLst>
        </pc:picChg>
        <pc:picChg chg="mod topLvl">
          <ac:chgData name="Henrique Castro" userId="61c17a0ec72b05c7" providerId="LiveId" clId="{C3C1D7E0-EE96-4567-82F8-0076C1E33D75}" dt="2023-08-06T14:59:41.407" v="759" actId="207"/>
          <ac:picMkLst>
            <pc:docMk/>
            <pc:sldMk cId="2587237121" sldId="261"/>
            <ac:picMk id="45" creationId="{96DDBA90-158F-4CBD-0261-38ABB6453D89}"/>
          </ac:picMkLst>
        </pc:picChg>
        <pc:picChg chg="mod topLvl">
          <ac:chgData name="Henrique Castro" userId="61c17a0ec72b05c7" providerId="LiveId" clId="{C3C1D7E0-EE96-4567-82F8-0076C1E33D75}" dt="2023-08-06T14:59:41.407" v="759" actId="207"/>
          <ac:picMkLst>
            <pc:docMk/>
            <pc:sldMk cId="2587237121" sldId="261"/>
            <ac:picMk id="49" creationId="{09443EA5-C8F2-E07A-8F7C-B0EB2B321BF0}"/>
          </ac:picMkLst>
        </pc:picChg>
        <pc:cxnChg chg="mod topLvl">
          <ac:chgData name="Henrique Castro" userId="61c17a0ec72b05c7" providerId="LiveId" clId="{C3C1D7E0-EE96-4567-82F8-0076C1E33D75}" dt="2023-08-06T14:58:19.511" v="756" actId="165"/>
          <ac:cxnSpMkLst>
            <pc:docMk/>
            <pc:sldMk cId="2587237121" sldId="261"/>
            <ac:cxnSpMk id="11" creationId="{C2337295-A8C8-2429-0F31-DE4CD4AAC432}"/>
          </ac:cxnSpMkLst>
        </pc:cxnChg>
        <pc:cxnChg chg="mod topLvl">
          <ac:chgData name="Henrique Castro" userId="61c17a0ec72b05c7" providerId="LiveId" clId="{C3C1D7E0-EE96-4567-82F8-0076C1E33D75}" dt="2023-08-06T14:59:01.018" v="757" actId="208"/>
          <ac:cxnSpMkLst>
            <pc:docMk/>
            <pc:sldMk cId="2587237121" sldId="261"/>
            <ac:cxnSpMk id="18" creationId="{EC6D33C6-63A0-61EE-2656-9FE27AE63826}"/>
          </ac:cxnSpMkLst>
        </pc:cxnChg>
        <pc:cxnChg chg="mod topLvl">
          <ac:chgData name="Henrique Castro" userId="61c17a0ec72b05c7" providerId="LiveId" clId="{C3C1D7E0-EE96-4567-82F8-0076C1E33D75}" dt="2023-08-06T14:59:01.018" v="757" actId="208"/>
          <ac:cxnSpMkLst>
            <pc:docMk/>
            <pc:sldMk cId="2587237121" sldId="261"/>
            <ac:cxnSpMk id="27" creationId="{93DF6D99-233D-AB38-2164-322DC7FBED2D}"/>
          </ac:cxnSpMkLst>
        </pc:cxnChg>
        <pc:cxnChg chg="mod topLvl">
          <ac:chgData name="Henrique Castro" userId="61c17a0ec72b05c7" providerId="LiveId" clId="{C3C1D7E0-EE96-4567-82F8-0076C1E33D75}" dt="2023-08-06T14:59:01.018" v="757" actId="208"/>
          <ac:cxnSpMkLst>
            <pc:docMk/>
            <pc:sldMk cId="2587237121" sldId="261"/>
            <ac:cxnSpMk id="34" creationId="{75B136E8-0881-6963-3B2E-B31E9C5D656C}"/>
          </ac:cxnSpMkLst>
        </pc:cxnChg>
        <pc:cxnChg chg="mod topLvl">
          <ac:chgData name="Henrique Castro" userId="61c17a0ec72b05c7" providerId="LiveId" clId="{C3C1D7E0-EE96-4567-82F8-0076C1E33D75}" dt="2023-08-06T14:59:01.018" v="757" actId="208"/>
          <ac:cxnSpMkLst>
            <pc:docMk/>
            <pc:sldMk cId="2587237121" sldId="261"/>
            <ac:cxnSpMk id="41" creationId="{28B8B641-6EF2-4A6B-E8A1-EA1DF0CC3BF3}"/>
          </ac:cxnSpMkLst>
        </pc:cxnChg>
      </pc:sldChg>
      <pc:sldChg chg="add ord modTransition modAnim">
        <pc:chgData name="Henrique Castro" userId="61c17a0ec72b05c7" providerId="LiveId" clId="{C3C1D7E0-EE96-4567-82F8-0076C1E33D75}" dt="2023-08-09T11:30:26.874" v="2860"/>
        <pc:sldMkLst>
          <pc:docMk/>
          <pc:sldMk cId="1482206971" sldId="262"/>
        </pc:sldMkLst>
      </pc:sldChg>
      <pc:sldChg chg="addSp delSp modSp new del mod modTransition modClrScheme modShow chgLayout">
        <pc:chgData name="Henrique Castro" userId="61c17a0ec72b05c7" providerId="LiveId" clId="{C3C1D7E0-EE96-4567-82F8-0076C1E33D75}" dt="2023-08-07T17:55:21.409" v="2365" actId="47"/>
        <pc:sldMkLst>
          <pc:docMk/>
          <pc:sldMk cId="3302539560" sldId="263"/>
        </pc:sldMkLst>
        <pc:spChg chg="del mod ord">
          <ac:chgData name="Henrique Castro" userId="61c17a0ec72b05c7" providerId="LiveId" clId="{C3C1D7E0-EE96-4567-82F8-0076C1E33D75}" dt="2023-08-06T18:50:31.911" v="800" actId="700"/>
          <ac:spMkLst>
            <pc:docMk/>
            <pc:sldMk cId="3302539560" sldId="263"/>
            <ac:spMk id="2" creationId="{728106BF-6278-240D-2DA2-20B3B4E96A5B}"/>
          </ac:spMkLst>
        </pc:spChg>
        <pc:spChg chg="del">
          <ac:chgData name="Henrique Castro" userId="61c17a0ec72b05c7" providerId="LiveId" clId="{C3C1D7E0-EE96-4567-82F8-0076C1E33D75}" dt="2023-08-06T18:50:31.911" v="800" actId="700"/>
          <ac:spMkLst>
            <pc:docMk/>
            <pc:sldMk cId="3302539560" sldId="263"/>
            <ac:spMk id="3" creationId="{8E7C85E1-A643-9971-6099-069194044262}"/>
          </ac:spMkLst>
        </pc:spChg>
        <pc:spChg chg="add mod ord">
          <ac:chgData name="Henrique Castro" userId="61c17a0ec72b05c7" providerId="LiveId" clId="{C3C1D7E0-EE96-4567-82F8-0076C1E33D75}" dt="2023-08-06T18:51:30.747" v="833" actId="115"/>
          <ac:spMkLst>
            <pc:docMk/>
            <pc:sldMk cId="3302539560" sldId="263"/>
            <ac:spMk id="4" creationId="{0A6DC60C-0942-1299-8C12-794373D206F9}"/>
          </ac:spMkLst>
        </pc:spChg>
        <pc:spChg chg="add mod">
          <ac:chgData name="Henrique Castro" userId="61c17a0ec72b05c7" providerId="LiveId" clId="{C3C1D7E0-EE96-4567-82F8-0076C1E33D75}" dt="2023-08-06T21:22:24.368" v="943" actId="1076"/>
          <ac:spMkLst>
            <pc:docMk/>
            <pc:sldMk cId="3302539560" sldId="263"/>
            <ac:spMk id="14" creationId="{090CC4BB-B638-6285-A379-A6359BB43F0B}"/>
          </ac:spMkLst>
        </pc:spChg>
        <pc:spChg chg="add mod">
          <ac:chgData name="Henrique Castro" userId="61c17a0ec72b05c7" providerId="LiveId" clId="{C3C1D7E0-EE96-4567-82F8-0076C1E33D75}" dt="2023-08-06T21:25:32.712" v="959" actId="1076"/>
          <ac:spMkLst>
            <pc:docMk/>
            <pc:sldMk cId="3302539560" sldId="263"/>
            <ac:spMk id="21" creationId="{A7FC628C-822F-0796-CF8D-9C70639196C3}"/>
          </ac:spMkLst>
        </pc:spChg>
        <pc:spChg chg="add del">
          <ac:chgData name="Henrique Castro" userId="61c17a0ec72b05c7" providerId="LiveId" clId="{C3C1D7E0-EE96-4567-82F8-0076C1E33D75}" dt="2023-08-06T21:28:13.345" v="961" actId="478"/>
          <ac:spMkLst>
            <pc:docMk/>
            <pc:sldMk cId="3302539560" sldId="263"/>
            <ac:spMk id="25" creationId="{B08317A3-FF47-B16D-D1FB-A351EBD160CF}"/>
          </ac:spMkLst>
        </pc:spChg>
        <pc:spChg chg="add del">
          <ac:chgData name="Henrique Castro" userId="61c17a0ec72b05c7" providerId="LiveId" clId="{C3C1D7E0-EE96-4567-82F8-0076C1E33D75}" dt="2023-08-06T21:28:42.085" v="963" actId="478"/>
          <ac:spMkLst>
            <pc:docMk/>
            <pc:sldMk cId="3302539560" sldId="263"/>
            <ac:spMk id="26" creationId="{7191B564-BC6C-0D0A-FE05-49524D020D45}"/>
          </ac:spMkLst>
        </pc:spChg>
        <pc:spChg chg="add mod">
          <ac:chgData name="Henrique Castro" userId="61c17a0ec72b05c7" providerId="LiveId" clId="{C3C1D7E0-EE96-4567-82F8-0076C1E33D75}" dt="2023-08-06T21:34:13.026" v="993" actId="1038"/>
          <ac:spMkLst>
            <pc:docMk/>
            <pc:sldMk cId="3302539560" sldId="263"/>
            <ac:spMk id="27" creationId="{4F91216B-0983-FD1A-B0E0-EFE282D2C2C9}"/>
          </ac:spMkLst>
        </pc:spChg>
        <pc:spChg chg="add mod">
          <ac:chgData name="Henrique Castro" userId="61c17a0ec72b05c7" providerId="LiveId" clId="{C3C1D7E0-EE96-4567-82F8-0076C1E33D75}" dt="2023-08-06T21:37:44.808" v="1002"/>
          <ac:spMkLst>
            <pc:docMk/>
            <pc:sldMk cId="3302539560" sldId="263"/>
            <ac:spMk id="33" creationId="{12CCF080-8F5E-E2B5-6E63-B7CD6BA469D6}"/>
          </ac:spMkLst>
        </pc:spChg>
        <pc:spChg chg="add mod">
          <ac:chgData name="Henrique Castro" userId="61c17a0ec72b05c7" providerId="LiveId" clId="{C3C1D7E0-EE96-4567-82F8-0076C1E33D75}" dt="2023-08-06T22:32:57.698" v="1013" actId="1076"/>
          <ac:spMkLst>
            <pc:docMk/>
            <pc:sldMk cId="3302539560" sldId="263"/>
            <ac:spMk id="37" creationId="{4E868DD0-4943-7D88-6DA3-E1D344814319}"/>
          </ac:spMkLst>
        </pc:spChg>
        <pc:spChg chg="add mod">
          <ac:chgData name="Henrique Castro" userId="61c17a0ec72b05c7" providerId="LiveId" clId="{C3C1D7E0-EE96-4567-82F8-0076C1E33D75}" dt="2023-08-06T22:45:46.535" v="1027" actId="113"/>
          <ac:spMkLst>
            <pc:docMk/>
            <pc:sldMk cId="3302539560" sldId="263"/>
            <ac:spMk id="44" creationId="{0235EC58-AC77-488D-A052-1340DFE941CE}"/>
          </ac:spMkLst>
        </pc:spChg>
        <pc:spChg chg="add mod">
          <ac:chgData name="Henrique Castro" userId="61c17a0ec72b05c7" providerId="LiveId" clId="{C3C1D7E0-EE96-4567-82F8-0076C1E33D75}" dt="2023-08-06T22:52:03.657" v="1094" actId="20577"/>
          <ac:spMkLst>
            <pc:docMk/>
            <pc:sldMk cId="3302539560" sldId="263"/>
            <ac:spMk id="51" creationId="{23EB3945-3028-39AD-1F04-6F2E7DCA6A11}"/>
          </ac:spMkLst>
        </pc:spChg>
        <pc:spChg chg="add mod">
          <ac:chgData name="Henrique Castro" userId="61c17a0ec72b05c7" providerId="LiveId" clId="{C3C1D7E0-EE96-4567-82F8-0076C1E33D75}" dt="2023-08-06T22:56:28.697" v="1130" actId="1036"/>
          <ac:spMkLst>
            <pc:docMk/>
            <pc:sldMk cId="3302539560" sldId="263"/>
            <ac:spMk id="55" creationId="{6D5D41BB-456C-0F5E-66F1-87560BC312D5}"/>
          </ac:spMkLst>
        </pc:spChg>
        <pc:graphicFrameChg chg="add del mod modGraphic">
          <ac:chgData name="Henrique Castro" userId="61c17a0ec72b05c7" providerId="LiveId" clId="{C3C1D7E0-EE96-4567-82F8-0076C1E33D75}" dt="2023-08-06T18:56:00.648" v="843" actId="1032"/>
          <ac:graphicFrameMkLst>
            <pc:docMk/>
            <pc:sldMk cId="3302539560" sldId="263"/>
            <ac:graphicFrameMk id="5" creationId="{185832A6-1ECB-5B60-55F7-0F25D1A63120}"/>
          </ac:graphicFrameMkLst>
        </pc:graphicFrameChg>
        <pc:graphicFrameChg chg="add del modGraphic">
          <ac:chgData name="Henrique Castro" userId="61c17a0ec72b05c7" providerId="LiveId" clId="{C3C1D7E0-EE96-4567-82F8-0076C1E33D75}" dt="2023-08-06T18:57:09.790" v="845" actId="478"/>
          <ac:graphicFrameMkLst>
            <pc:docMk/>
            <pc:sldMk cId="3302539560" sldId="263"/>
            <ac:graphicFrameMk id="6" creationId="{E54D2B14-BB0B-A9BF-29BB-2B70F982D38E}"/>
          </ac:graphicFrameMkLst>
        </pc:graphicFrameChg>
        <pc:graphicFrameChg chg="add del modGraphic">
          <ac:chgData name="Henrique Castro" userId="61c17a0ec72b05c7" providerId="LiveId" clId="{C3C1D7E0-EE96-4567-82F8-0076C1E33D75}" dt="2023-08-06T19:40:53.182" v="847" actId="1032"/>
          <ac:graphicFrameMkLst>
            <pc:docMk/>
            <pc:sldMk cId="3302539560" sldId="263"/>
            <ac:graphicFrameMk id="7" creationId="{3F6535CE-07D9-1494-BB4B-95D88BFE580E}"/>
          </ac:graphicFrameMkLst>
        </pc:graphicFrameChg>
        <pc:graphicFrameChg chg="add del mod modGraphic">
          <ac:chgData name="Henrique Castro" userId="61c17a0ec72b05c7" providerId="LiveId" clId="{C3C1D7E0-EE96-4567-82F8-0076C1E33D75}" dt="2023-08-06T19:46:44.463" v="862" actId="1032"/>
          <ac:graphicFrameMkLst>
            <pc:docMk/>
            <pc:sldMk cId="3302539560" sldId="263"/>
            <ac:graphicFrameMk id="8" creationId="{98280959-1E0F-308D-AAEA-2E4DE279E8E4}"/>
          </ac:graphicFrameMkLst>
        </pc:graphicFrameChg>
        <pc:graphicFrameChg chg="add mod modGraphic">
          <ac:chgData name="Henrique Castro" userId="61c17a0ec72b05c7" providerId="LiveId" clId="{C3C1D7E0-EE96-4567-82F8-0076C1E33D75}" dt="2023-08-06T21:11:44.644" v="923" actId="1076"/>
          <ac:graphicFrameMkLst>
            <pc:docMk/>
            <pc:sldMk cId="3302539560" sldId="263"/>
            <ac:graphicFrameMk id="12" creationId="{A5992D6A-50BB-583B-94FD-F57A64568E6B}"/>
          </ac:graphicFrameMkLst>
        </pc:graphicFrameChg>
        <pc:picChg chg="add del mod">
          <ac:chgData name="Henrique Castro" userId="61c17a0ec72b05c7" providerId="LiveId" clId="{C3C1D7E0-EE96-4567-82F8-0076C1E33D75}" dt="2023-08-06T19:46:43.901" v="861" actId="931"/>
          <ac:picMkLst>
            <pc:docMk/>
            <pc:sldMk cId="3302539560" sldId="263"/>
            <ac:picMk id="10" creationId="{AC46E5DC-6405-C7DD-2935-9249F77D55AE}"/>
          </ac:picMkLst>
        </pc:picChg>
        <pc:picChg chg="add del mod">
          <ac:chgData name="Henrique Castro" userId="61c17a0ec72b05c7" providerId="LiveId" clId="{C3C1D7E0-EE96-4567-82F8-0076C1E33D75}" dt="2023-08-06T19:46:48.469" v="864"/>
          <ac:picMkLst>
            <pc:docMk/>
            <pc:sldMk cId="3302539560" sldId="263"/>
            <ac:picMk id="11" creationId="{5B395A12-6B15-C583-EF5E-65D9851398B6}"/>
          </ac:picMkLst>
        </pc:picChg>
        <pc:picChg chg="add mod">
          <ac:chgData name="Henrique Castro" userId="61c17a0ec72b05c7" providerId="LiveId" clId="{C3C1D7E0-EE96-4567-82F8-0076C1E33D75}" dt="2023-08-06T21:23:31.293" v="947" actId="1076"/>
          <ac:picMkLst>
            <pc:docMk/>
            <pc:sldMk cId="3302539560" sldId="263"/>
            <ac:picMk id="20" creationId="{A6924A3A-5C99-4FC1-2B6F-BF818CD5644B}"/>
          </ac:picMkLst>
        </pc:picChg>
        <pc:picChg chg="add mod">
          <ac:chgData name="Henrique Castro" userId="61c17a0ec72b05c7" providerId="LiveId" clId="{C3C1D7E0-EE96-4567-82F8-0076C1E33D75}" dt="2023-08-06T21:36:20.728" v="999" actId="1076"/>
          <ac:picMkLst>
            <pc:docMk/>
            <pc:sldMk cId="3302539560" sldId="263"/>
            <ac:picMk id="32" creationId="{09493133-0228-EDCB-8316-5983430FA226}"/>
          </ac:picMkLst>
        </pc:picChg>
        <pc:picChg chg="add mod">
          <ac:chgData name="Henrique Castro" userId="61c17a0ec72b05c7" providerId="LiveId" clId="{C3C1D7E0-EE96-4567-82F8-0076C1E33D75}" dt="2023-08-06T21:39:35.412" v="1006" actId="1076"/>
          <ac:picMkLst>
            <pc:docMk/>
            <pc:sldMk cId="3302539560" sldId="263"/>
            <ac:picMk id="36" creationId="{3E658810-8092-1AB9-399B-D4996B6851D5}"/>
          </ac:picMkLst>
        </pc:picChg>
        <pc:picChg chg="add mod">
          <ac:chgData name="Henrique Castro" userId="61c17a0ec72b05c7" providerId="LiveId" clId="{C3C1D7E0-EE96-4567-82F8-0076C1E33D75}" dt="2023-08-06T22:43:00.692" v="1018" actId="1076"/>
          <ac:picMkLst>
            <pc:docMk/>
            <pc:sldMk cId="3302539560" sldId="263"/>
            <ac:picMk id="43" creationId="{4A4566B1-E0B0-41CC-E8DE-0B5ECC179512}"/>
          </ac:picMkLst>
        </pc:picChg>
        <pc:picChg chg="add mod">
          <ac:chgData name="Henrique Castro" userId="61c17a0ec72b05c7" providerId="LiveId" clId="{C3C1D7E0-EE96-4567-82F8-0076C1E33D75}" dt="2023-08-06T22:46:31.902" v="1031" actId="1076"/>
          <ac:picMkLst>
            <pc:docMk/>
            <pc:sldMk cId="3302539560" sldId="263"/>
            <ac:picMk id="50" creationId="{2E345CC5-4F3A-248A-1303-BC11EECA2B19}"/>
          </ac:picMkLst>
        </pc:picChg>
        <pc:picChg chg="add mod">
          <ac:chgData name="Henrique Castro" userId="61c17a0ec72b05c7" providerId="LiveId" clId="{C3C1D7E0-EE96-4567-82F8-0076C1E33D75}" dt="2023-08-06T22:53:00.409" v="1098" actId="1076"/>
          <ac:picMkLst>
            <pc:docMk/>
            <pc:sldMk cId="3302539560" sldId="263"/>
            <ac:picMk id="54" creationId="{3F61AC40-0CEC-0C19-869C-7EE1E3D2C19F}"/>
          </ac:picMkLst>
        </pc:picChg>
        <pc:picChg chg="add del mod">
          <ac:chgData name="Henrique Castro" userId="61c17a0ec72b05c7" providerId="LiveId" clId="{C3C1D7E0-EE96-4567-82F8-0076C1E33D75}" dt="2023-08-06T19:47:24.039" v="866" actId="478"/>
          <ac:picMkLst>
            <pc:docMk/>
            <pc:sldMk cId="3302539560" sldId="263"/>
            <ac:picMk id="1026" creationId="{C2BEC766-7573-8BF2-9827-64CBD04AC0AF}"/>
          </ac:picMkLst>
        </pc:picChg>
        <pc:picChg chg="add mod">
          <ac:chgData name="Henrique Castro" userId="61c17a0ec72b05c7" providerId="LiveId" clId="{C3C1D7E0-EE96-4567-82F8-0076C1E33D75}" dt="2023-08-06T21:30:23.254" v="969" actId="1076"/>
          <ac:picMkLst>
            <pc:docMk/>
            <pc:sldMk cId="3302539560" sldId="263"/>
            <ac:picMk id="1032" creationId="{EAA830A2-2079-AC18-78AE-181551C30D1B}"/>
          </ac:picMkLst>
        </pc:picChg>
        <pc:picChg chg="add mod">
          <ac:chgData name="Henrique Castro" userId="61c17a0ec72b05c7" providerId="LiveId" clId="{C3C1D7E0-EE96-4567-82F8-0076C1E33D75}" dt="2023-08-06T22:59:22.582" v="1135" actId="1076"/>
          <ac:picMkLst>
            <pc:docMk/>
            <pc:sldMk cId="3302539560" sldId="263"/>
            <ac:picMk id="1034" creationId="{D74B0E63-55C3-39EE-47F3-76E08F9D95C4}"/>
          </ac:picMkLst>
        </pc:picChg>
        <pc:cxnChg chg="add del mod">
          <ac:chgData name="Henrique Castro" userId="61c17a0ec72b05c7" providerId="LiveId" clId="{C3C1D7E0-EE96-4567-82F8-0076C1E33D75}" dt="2023-08-06T21:13:27.613" v="931" actId="11529"/>
          <ac:cxnSpMkLst>
            <pc:docMk/>
            <pc:sldMk cId="3302539560" sldId="263"/>
            <ac:cxnSpMk id="16" creationId="{BED447A2-F005-F760-6F3E-6D29699E6B38}"/>
          </ac:cxnSpMkLst>
        </pc:cxnChg>
        <pc:cxnChg chg="add mod">
          <ac:chgData name="Henrique Castro" userId="61c17a0ec72b05c7" providerId="LiveId" clId="{C3C1D7E0-EE96-4567-82F8-0076C1E33D75}" dt="2023-08-06T21:22:24.368" v="943" actId="1076"/>
          <ac:cxnSpMkLst>
            <pc:docMk/>
            <pc:sldMk cId="3302539560" sldId="263"/>
            <ac:cxnSpMk id="18" creationId="{07C30153-4FAF-6B13-00BC-FA119309253A}"/>
          </ac:cxnSpMkLst>
        </pc:cxnChg>
        <pc:cxnChg chg="add del mod">
          <ac:chgData name="Henrique Castro" userId="61c17a0ec72b05c7" providerId="LiveId" clId="{C3C1D7E0-EE96-4567-82F8-0076C1E33D75}" dt="2023-08-06T21:25:11.015" v="956" actId="478"/>
          <ac:cxnSpMkLst>
            <pc:docMk/>
            <pc:sldMk cId="3302539560" sldId="263"/>
            <ac:cxnSpMk id="22" creationId="{4932557B-85E4-DEC3-A2B3-3C84C4DC9B44}"/>
          </ac:cxnSpMkLst>
        </pc:cxnChg>
        <pc:cxnChg chg="add mod">
          <ac:chgData name="Henrique Castro" userId="61c17a0ec72b05c7" providerId="LiveId" clId="{C3C1D7E0-EE96-4567-82F8-0076C1E33D75}" dt="2023-08-06T21:25:32.712" v="959" actId="1076"/>
          <ac:cxnSpMkLst>
            <pc:docMk/>
            <pc:sldMk cId="3302539560" sldId="263"/>
            <ac:cxnSpMk id="24" creationId="{124A555D-513F-A71A-95DD-B809F64C946F}"/>
          </ac:cxnSpMkLst>
        </pc:cxnChg>
        <pc:cxnChg chg="add mod">
          <ac:chgData name="Henrique Castro" userId="61c17a0ec72b05c7" providerId="LiveId" clId="{C3C1D7E0-EE96-4567-82F8-0076C1E33D75}" dt="2023-08-06T21:34:13.026" v="993" actId="1038"/>
          <ac:cxnSpMkLst>
            <pc:docMk/>
            <pc:sldMk cId="3302539560" sldId="263"/>
            <ac:cxnSpMk id="29" creationId="{5EF6F434-C3A4-5B64-5952-A59A032C09A6}"/>
          </ac:cxnSpMkLst>
        </pc:cxnChg>
        <pc:cxnChg chg="add mod">
          <ac:chgData name="Henrique Castro" userId="61c17a0ec72b05c7" providerId="LiveId" clId="{C3C1D7E0-EE96-4567-82F8-0076C1E33D75}" dt="2023-08-06T21:36:57.542" v="1001" actId="1076"/>
          <ac:cxnSpMkLst>
            <pc:docMk/>
            <pc:sldMk cId="3302539560" sldId="263"/>
            <ac:cxnSpMk id="34" creationId="{C4E96719-8E7B-871F-4FF2-90D9D20D2550}"/>
          </ac:cxnSpMkLst>
        </pc:cxnChg>
        <pc:cxnChg chg="add mod">
          <ac:chgData name="Henrique Castro" userId="61c17a0ec72b05c7" providerId="LiveId" clId="{C3C1D7E0-EE96-4567-82F8-0076C1E33D75}" dt="2023-08-06T22:33:04.883" v="1014" actId="14100"/>
          <ac:cxnSpMkLst>
            <pc:docMk/>
            <pc:sldMk cId="3302539560" sldId="263"/>
            <ac:cxnSpMk id="38" creationId="{BBAD3C52-FEC3-2FBD-C849-786CBA9027B4}"/>
          </ac:cxnSpMkLst>
        </pc:cxnChg>
        <pc:cxnChg chg="add mod">
          <ac:chgData name="Henrique Castro" userId="61c17a0ec72b05c7" providerId="LiveId" clId="{C3C1D7E0-EE96-4567-82F8-0076C1E33D75}" dt="2023-08-06T22:45:27.935" v="1026" actId="1076"/>
          <ac:cxnSpMkLst>
            <pc:docMk/>
            <pc:sldMk cId="3302539560" sldId="263"/>
            <ac:cxnSpMk id="45" creationId="{1C11F2BF-A48D-E1E9-7D72-46FB47C9712C}"/>
          </ac:cxnSpMkLst>
        </pc:cxnChg>
        <pc:cxnChg chg="add mod">
          <ac:chgData name="Henrique Castro" userId="61c17a0ec72b05c7" providerId="LiveId" clId="{C3C1D7E0-EE96-4567-82F8-0076C1E33D75}" dt="2023-08-06T22:51:58.027" v="1087" actId="20577"/>
          <ac:cxnSpMkLst>
            <pc:docMk/>
            <pc:sldMk cId="3302539560" sldId="263"/>
            <ac:cxnSpMk id="52" creationId="{C27E8618-A640-EEA7-3F2C-EA87DAE1F2C4}"/>
          </ac:cxnSpMkLst>
        </pc:cxnChg>
        <pc:cxnChg chg="add mod">
          <ac:chgData name="Henrique Castro" userId="61c17a0ec72b05c7" providerId="LiveId" clId="{C3C1D7E0-EE96-4567-82F8-0076C1E33D75}" dt="2023-08-06T22:56:28.697" v="1130" actId="1036"/>
          <ac:cxnSpMkLst>
            <pc:docMk/>
            <pc:sldMk cId="3302539560" sldId="263"/>
            <ac:cxnSpMk id="56" creationId="{FF236842-54C1-5830-2D48-2542237405B2}"/>
          </ac:cxnSpMkLst>
        </pc:cxnChg>
      </pc:sldChg>
      <pc:sldChg chg="addSp delSp modSp add del modAnim">
        <pc:chgData name="Henrique Castro" userId="61c17a0ec72b05c7" providerId="LiveId" clId="{C3C1D7E0-EE96-4567-82F8-0076C1E33D75}" dt="2023-08-06T23:08:37.227" v="1141" actId="2696"/>
        <pc:sldMkLst>
          <pc:docMk/>
          <pc:sldMk cId="2722761026" sldId="264"/>
        </pc:sldMkLst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3" creationId="{BF7CDE11-FAF2-EF8E-DE91-C7F94F1E83AA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5" creationId="{61E6C18F-B403-0762-42AE-46526FA9EB82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6" creationId="{F1BD194C-BD49-5E42-66F0-3174D06E5634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7" creationId="{697616ED-B3E5-AE23-BBF0-2788FC3934C3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8" creationId="{49BB4E5A-CFC7-9DE4-522D-5BBFAF7EA327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9" creationId="{EC6D730D-D7A9-07AD-BC75-49828D110E5D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10" creationId="{BB4564F3-E0D0-FCFE-B2A4-6167958E9A3C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11" creationId="{7F8EC9F2-4AA1-EA5D-DC18-F2CF22FEB68C}"/>
          </ac:spMkLst>
        </pc:spChg>
        <pc:spChg chg="mod">
          <ac:chgData name="Henrique Castro" userId="61c17a0ec72b05c7" providerId="LiveId" clId="{C3C1D7E0-EE96-4567-82F8-0076C1E33D75}" dt="2023-08-06T23:06:54.287" v="1138" actId="27803"/>
          <ac:spMkLst>
            <pc:docMk/>
            <pc:sldMk cId="2722761026" sldId="264"/>
            <ac:spMk id="13" creationId="{0A955F67-1851-6E8E-FE88-E7F9F70A1B15}"/>
          </ac:spMkLst>
        </pc:spChg>
        <pc:spChg chg="mod">
          <ac:chgData name="Henrique Castro" userId="61c17a0ec72b05c7" providerId="LiveId" clId="{C3C1D7E0-EE96-4567-82F8-0076C1E33D75}" dt="2023-08-06T23:06:46.957" v="1137" actId="27803"/>
          <ac:spMkLst>
            <pc:docMk/>
            <pc:sldMk cId="2722761026" sldId="264"/>
            <ac:spMk id="14" creationId="{090CC4BB-B638-6285-A379-A6359BB43F0B}"/>
          </ac:spMkLst>
        </pc:spChg>
        <pc:grpChg chg="add del mod">
          <ac:chgData name="Henrique Castro" userId="61c17a0ec72b05c7" providerId="LiveId" clId="{C3C1D7E0-EE96-4567-82F8-0076C1E33D75}" dt="2023-08-06T23:06:54.287" v="1138" actId="27803"/>
          <ac:grpSpMkLst>
            <pc:docMk/>
            <pc:sldMk cId="2722761026" sldId="264"/>
            <ac:grpSpMk id="2" creationId="{2105524D-8878-82A2-4EBE-719254A19646}"/>
          </ac:grpSpMkLst>
        </pc:grpChg>
        <pc:graphicFrameChg chg="mod">
          <ac:chgData name="Henrique Castro" userId="61c17a0ec72b05c7" providerId="LiveId" clId="{C3C1D7E0-EE96-4567-82F8-0076C1E33D75}" dt="2023-08-06T23:06:46.957" v="1137" actId="27803"/>
          <ac:graphicFrameMkLst>
            <pc:docMk/>
            <pc:sldMk cId="2722761026" sldId="264"/>
            <ac:graphicFrameMk id="12" creationId="{A5992D6A-50BB-583B-94FD-F57A64568E6B}"/>
          </ac:graphicFrameMkLst>
        </pc:graphicFrameChg>
        <pc:picChg chg="add del">
          <ac:chgData name="Henrique Castro" userId="61c17a0ec72b05c7" providerId="LiveId" clId="{C3C1D7E0-EE96-4567-82F8-0076C1E33D75}" dt="2023-08-06T23:06:54.287" v="1138" actId="27803"/>
          <ac:picMkLst>
            <pc:docMk/>
            <pc:sldMk cId="2722761026" sldId="264"/>
            <ac:picMk id="20" creationId="{A6924A3A-5C99-4FC1-2B6F-BF818CD5644B}"/>
          </ac:picMkLst>
        </pc:picChg>
      </pc:sldChg>
      <pc:sldChg chg="addSp delSp modSp add mod modAnim">
        <pc:chgData name="Henrique Castro" userId="61c17a0ec72b05c7" providerId="LiveId" clId="{C3C1D7E0-EE96-4567-82F8-0076C1E33D75}" dt="2023-08-07T17:18:05.047" v="2220"/>
        <pc:sldMkLst>
          <pc:docMk/>
          <pc:sldMk cId="3974697533" sldId="264"/>
        </pc:sldMkLst>
        <pc:spChg chg="mod topLvl">
          <ac:chgData name="Henrique Castro" userId="61c17a0ec72b05c7" providerId="LiveId" clId="{C3C1D7E0-EE96-4567-82F8-0076C1E33D75}" dt="2023-08-07T17:17:05.944" v="2215" actId="165"/>
          <ac:spMkLst>
            <pc:docMk/>
            <pc:sldMk cId="3974697533" sldId="264"/>
            <ac:spMk id="13" creationId="{EC8DBF66-7310-BE27-F093-D65DB3771D29}"/>
          </ac:spMkLst>
        </pc:spChg>
        <pc:spChg chg="mod">
          <ac:chgData name="Henrique Castro" userId="61c17a0ec72b05c7" providerId="LiveId" clId="{C3C1D7E0-EE96-4567-82F8-0076C1E33D75}" dt="2023-08-06T23:12:02.297" v="1160" actId="164"/>
          <ac:spMkLst>
            <pc:docMk/>
            <pc:sldMk cId="3974697533" sldId="264"/>
            <ac:spMk id="14" creationId="{090CC4BB-B638-6285-A379-A6359BB43F0B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15" creationId="{171BB62F-B502-DB29-491F-C83D8FBA3026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16" creationId="{BAD8A973-C3AC-E0A4-673F-A5885CDC24C5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17" creationId="{D65A7CD7-E8C7-CD52-F99A-D30D7A68E6A7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19" creationId="{FD3B3060-37CD-22EA-097F-518F32339CA6}"/>
          </ac:spMkLst>
        </pc:spChg>
        <pc:spChg chg="mod">
          <ac:chgData name="Henrique Castro" userId="61c17a0ec72b05c7" providerId="LiveId" clId="{C3C1D7E0-EE96-4567-82F8-0076C1E33D75}" dt="2023-08-06T23:12:29.577" v="1164" actId="164"/>
          <ac:spMkLst>
            <pc:docMk/>
            <pc:sldMk cId="3974697533" sldId="264"/>
            <ac:spMk id="21" creationId="{A7FC628C-822F-0796-CF8D-9C70639196C3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22" creationId="{DE9B6BF2-9E68-1811-9789-E491252EA61B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23" creationId="{5A81D64F-E613-7A71-BD44-A2A6F77B8029}"/>
          </ac:spMkLst>
        </pc:spChg>
        <pc:spChg chg="del mod topLvl">
          <ac:chgData name="Henrique Castro" userId="61c17a0ec72b05c7" providerId="LiveId" clId="{C3C1D7E0-EE96-4567-82F8-0076C1E33D75}" dt="2023-08-07T17:17:33.194" v="2217" actId="478"/>
          <ac:spMkLst>
            <pc:docMk/>
            <pc:sldMk cId="3974697533" sldId="264"/>
            <ac:spMk id="25" creationId="{3AB6FCEC-D352-01BA-1077-00A129166A64}"/>
          </ac:spMkLst>
        </pc:spChg>
        <pc:spChg chg="mod">
          <ac:chgData name="Henrique Castro" userId="61c17a0ec72b05c7" providerId="LiveId" clId="{C3C1D7E0-EE96-4567-82F8-0076C1E33D75}" dt="2023-08-06T23:12:08.212" v="1161" actId="164"/>
          <ac:spMkLst>
            <pc:docMk/>
            <pc:sldMk cId="3974697533" sldId="264"/>
            <ac:spMk id="27" creationId="{4F91216B-0983-FD1A-B0E0-EFE282D2C2C9}"/>
          </ac:spMkLst>
        </pc:spChg>
        <pc:spChg chg="mod">
          <ac:chgData name="Henrique Castro" userId="61c17a0ec72b05c7" providerId="LiveId" clId="{C3C1D7E0-EE96-4567-82F8-0076C1E33D75}" dt="2023-08-06T23:12:36.153" v="1165" actId="164"/>
          <ac:spMkLst>
            <pc:docMk/>
            <pc:sldMk cId="3974697533" sldId="264"/>
            <ac:spMk id="33" creationId="{12CCF080-8F5E-E2B5-6E63-B7CD6BA469D6}"/>
          </ac:spMkLst>
        </pc:spChg>
        <pc:spChg chg="mod">
          <ac:chgData name="Henrique Castro" userId="61c17a0ec72b05c7" providerId="LiveId" clId="{C3C1D7E0-EE96-4567-82F8-0076C1E33D75}" dt="2023-08-06T23:12:13.777" v="1162" actId="164"/>
          <ac:spMkLst>
            <pc:docMk/>
            <pc:sldMk cId="3974697533" sldId="264"/>
            <ac:spMk id="37" creationId="{4E868DD0-4943-7D88-6DA3-E1D344814319}"/>
          </ac:spMkLst>
        </pc:spChg>
        <pc:spChg chg="mod">
          <ac:chgData name="Henrique Castro" userId="61c17a0ec72b05c7" providerId="LiveId" clId="{C3C1D7E0-EE96-4567-82F8-0076C1E33D75}" dt="2023-08-06T23:12:41.627" v="1166" actId="164"/>
          <ac:spMkLst>
            <pc:docMk/>
            <pc:sldMk cId="3974697533" sldId="264"/>
            <ac:spMk id="44" creationId="{0235EC58-AC77-488D-A052-1340DFE941CE}"/>
          </ac:spMkLst>
        </pc:spChg>
        <pc:spChg chg="mod">
          <ac:chgData name="Henrique Castro" userId="61c17a0ec72b05c7" providerId="LiveId" clId="{C3C1D7E0-EE96-4567-82F8-0076C1E33D75}" dt="2023-08-06T23:12:19.882" v="1163" actId="164"/>
          <ac:spMkLst>
            <pc:docMk/>
            <pc:sldMk cId="3974697533" sldId="264"/>
            <ac:spMk id="51" creationId="{23EB3945-3028-39AD-1F04-6F2E7DCA6A11}"/>
          </ac:spMkLst>
        </pc:spChg>
        <pc:spChg chg="mod">
          <ac:chgData name="Henrique Castro" userId="61c17a0ec72b05c7" providerId="LiveId" clId="{C3C1D7E0-EE96-4567-82F8-0076C1E33D75}" dt="2023-08-06T23:12:47.482" v="1167" actId="164"/>
          <ac:spMkLst>
            <pc:docMk/>
            <pc:sldMk cId="3974697533" sldId="264"/>
            <ac:spMk id="55" creationId="{6D5D41BB-456C-0F5E-66F1-87560BC312D5}"/>
          </ac:spMkLst>
        </pc:spChg>
        <pc:grpChg chg="add mod">
          <ac:chgData name="Henrique Castro" userId="61c17a0ec72b05c7" providerId="LiveId" clId="{C3C1D7E0-EE96-4567-82F8-0076C1E33D75}" dt="2023-08-06T23:12:02.297" v="1160" actId="164"/>
          <ac:grpSpMkLst>
            <pc:docMk/>
            <pc:sldMk cId="3974697533" sldId="264"/>
            <ac:grpSpMk id="2" creationId="{28BAAE84-866D-66C8-676E-8DCEAD5D99CE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3" creationId="{D216C8EF-B438-CA12-D645-A52DB87ED900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5" creationId="{8DC29A57-FDA1-E9E1-BC74-A785486EA338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6" creationId="{54CB4074-6744-C2FC-B3B8-9CBD6C5B6E73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7" creationId="{FB74E345-C541-63DE-CBF4-B50E3CB9B4A9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8" creationId="{D510CB9E-DBD7-91CB-3906-5681D70C4D91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9" creationId="{BC96C2CE-304C-45BE-61F4-73EA36D73181}"/>
          </ac:grpSpMkLst>
        </pc:grpChg>
        <pc:grpChg chg="add del mod">
          <ac:chgData name="Henrique Castro" userId="61c17a0ec72b05c7" providerId="LiveId" clId="{C3C1D7E0-EE96-4567-82F8-0076C1E33D75}" dt="2023-08-07T17:13:27.525" v="2210" actId="478"/>
          <ac:grpSpMkLst>
            <pc:docMk/>
            <pc:sldMk cId="3974697533" sldId="264"/>
            <ac:grpSpMk id="10" creationId="{7364AB48-BD90-78E5-E777-3A9963D3C7CE}"/>
          </ac:grpSpMkLst>
        </pc:grpChg>
        <pc:grpChg chg="del mod">
          <ac:chgData name="Henrique Castro" userId="61c17a0ec72b05c7" providerId="LiveId" clId="{C3C1D7E0-EE96-4567-82F8-0076C1E33D75}" dt="2023-08-07T17:17:05.944" v="2215" actId="165"/>
          <ac:grpSpMkLst>
            <pc:docMk/>
            <pc:sldMk cId="3974697533" sldId="264"/>
            <ac:grpSpMk id="11" creationId="{CDB190D3-0678-AFC9-2E02-C5273B9815B0}"/>
          </ac:grpSpMkLst>
        </pc:grpChg>
        <pc:graphicFrameChg chg="del mod">
          <ac:chgData name="Henrique Castro" userId="61c17a0ec72b05c7" providerId="LiveId" clId="{C3C1D7E0-EE96-4567-82F8-0076C1E33D75}" dt="2023-08-07T17:16:26.267" v="2214" actId="18245"/>
          <ac:graphicFrameMkLst>
            <pc:docMk/>
            <pc:sldMk cId="3974697533" sldId="264"/>
            <ac:graphicFrameMk id="12" creationId="{A5992D6A-50BB-583B-94FD-F57A64568E6B}"/>
          </ac:graphicFrameMkLst>
        </pc:graphicFrameChg>
        <pc:picChg chg="mod">
          <ac:chgData name="Henrique Castro" userId="61c17a0ec72b05c7" providerId="LiveId" clId="{C3C1D7E0-EE96-4567-82F8-0076C1E33D75}" dt="2023-08-06T23:12:02.297" v="1160" actId="164"/>
          <ac:picMkLst>
            <pc:docMk/>
            <pc:sldMk cId="3974697533" sldId="264"/>
            <ac:picMk id="20" creationId="{A6924A3A-5C99-4FC1-2B6F-BF818CD5644B}"/>
          </ac:picMkLst>
        </pc:picChg>
        <pc:picChg chg="mod">
          <ac:chgData name="Henrique Castro" userId="61c17a0ec72b05c7" providerId="LiveId" clId="{C3C1D7E0-EE96-4567-82F8-0076C1E33D75}" dt="2023-08-06T23:12:08.212" v="1161" actId="164"/>
          <ac:picMkLst>
            <pc:docMk/>
            <pc:sldMk cId="3974697533" sldId="264"/>
            <ac:picMk id="32" creationId="{09493133-0228-EDCB-8316-5983430FA226}"/>
          </ac:picMkLst>
        </pc:picChg>
        <pc:picChg chg="mod">
          <ac:chgData name="Henrique Castro" userId="61c17a0ec72b05c7" providerId="LiveId" clId="{C3C1D7E0-EE96-4567-82F8-0076C1E33D75}" dt="2023-08-06T23:12:36.153" v="1165" actId="164"/>
          <ac:picMkLst>
            <pc:docMk/>
            <pc:sldMk cId="3974697533" sldId="264"/>
            <ac:picMk id="36" creationId="{3E658810-8092-1AB9-399B-D4996B6851D5}"/>
          </ac:picMkLst>
        </pc:picChg>
        <pc:picChg chg="mod">
          <ac:chgData name="Henrique Castro" userId="61c17a0ec72b05c7" providerId="LiveId" clId="{C3C1D7E0-EE96-4567-82F8-0076C1E33D75}" dt="2023-08-06T23:12:13.777" v="1162" actId="164"/>
          <ac:picMkLst>
            <pc:docMk/>
            <pc:sldMk cId="3974697533" sldId="264"/>
            <ac:picMk id="43" creationId="{4A4566B1-E0B0-41CC-E8DE-0B5ECC179512}"/>
          </ac:picMkLst>
        </pc:picChg>
        <pc:picChg chg="mod">
          <ac:chgData name="Henrique Castro" userId="61c17a0ec72b05c7" providerId="LiveId" clId="{C3C1D7E0-EE96-4567-82F8-0076C1E33D75}" dt="2023-08-06T23:12:41.627" v="1166" actId="164"/>
          <ac:picMkLst>
            <pc:docMk/>
            <pc:sldMk cId="3974697533" sldId="264"/>
            <ac:picMk id="50" creationId="{2E345CC5-4F3A-248A-1303-BC11EECA2B19}"/>
          </ac:picMkLst>
        </pc:picChg>
        <pc:picChg chg="mod">
          <ac:chgData name="Henrique Castro" userId="61c17a0ec72b05c7" providerId="LiveId" clId="{C3C1D7E0-EE96-4567-82F8-0076C1E33D75}" dt="2023-08-06T23:12:19.882" v="1163" actId="164"/>
          <ac:picMkLst>
            <pc:docMk/>
            <pc:sldMk cId="3974697533" sldId="264"/>
            <ac:picMk id="54" creationId="{3F61AC40-0CEC-0C19-869C-7EE1E3D2C19F}"/>
          </ac:picMkLst>
        </pc:picChg>
        <pc:picChg chg="mod">
          <ac:chgData name="Henrique Castro" userId="61c17a0ec72b05c7" providerId="LiveId" clId="{C3C1D7E0-EE96-4567-82F8-0076C1E33D75}" dt="2023-08-06T23:12:29.577" v="1164" actId="164"/>
          <ac:picMkLst>
            <pc:docMk/>
            <pc:sldMk cId="3974697533" sldId="264"/>
            <ac:picMk id="1032" creationId="{EAA830A2-2079-AC18-78AE-181551C30D1B}"/>
          </ac:picMkLst>
        </pc:picChg>
        <pc:picChg chg="mod">
          <ac:chgData name="Henrique Castro" userId="61c17a0ec72b05c7" providerId="LiveId" clId="{C3C1D7E0-EE96-4567-82F8-0076C1E33D75}" dt="2023-08-06T23:12:47.482" v="1167" actId="164"/>
          <ac:picMkLst>
            <pc:docMk/>
            <pc:sldMk cId="3974697533" sldId="264"/>
            <ac:picMk id="1034" creationId="{D74B0E63-55C3-39EE-47F3-76E08F9D95C4}"/>
          </ac:picMkLst>
        </pc:picChg>
        <pc:cxnChg chg="mod">
          <ac:chgData name="Henrique Castro" userId="61c17a0ec72b05c7" providerId="LiveId" clId="{C3C1D7E0-EE96-4567-82F8-0076C1E33D75}" dt="2023-08-06T23:12:02.297" v="1160" actId="164"/>
          <ac:cxnSpMkLst>
            <pc:docMk/>
            <pc:sldMk cId="3974697533" sldId="264"/>
            <ac:cxnSpMk id="18" creationId="{07C30153-4FAF-6B13-00BC-FA119309253A}"/>
          </ac:cxnSpMkLst>
        </pc:cxnChg>
        <pc:cxnChg chg="mod">
          <ac:chgData name="Henrique Castro" userId="61c17a0ec72b05c7" providerId="LiveId" clId="{C3C1D7E0-EE96-4567-82F8-0076C1E33D75}" dt="2023-08-06T23:12:29.577" v="1164" actId="164"/>
          <ac:cxnSpMkLst>
            <pc:docMk/>
            <pc:sldMk cId="3974697533" sldId="264"/>
            <ac:cxnSpMk id="24" creationId="{124A555D-513F-A71A-95DD-B809F64C946F}"/>
          </ac:cxnSpMkLst>
        </pc:cxnChg>
        <pc:cxnChg chg="mod">
          <ac:chgData name="Henrique Castro" userId="61c17a0ec72b05c7" providerId="LiveId" clId="{C3C1D7E0-EE96-4567-82F8-0076C1E33D75}" dt="2023-08-06T23:12:08.212" v="1161" actId="164"/>
          <ac:cxnSpMkLst>
            <pc:docMk/>
            <pc:sldMk cId="3974697533" sldId="264"/>
            <ac:cxnSpMk id="29" creationId="{5EF6F434-C3A4-5B64-5952-A59A032C09A6}"/>
          </ac:cxnSpMkLst>
        </pc:cxnChg>
        <pc:cxnChg chg="mod">
          <ac:chgData name="Henrique Castro" userId="61c17a0ec72b05c7" providerId="LiveId" clId="{C3C1D7E0-EE96-4567-82F8-0076C1E33D75}" dt="2023-08-06T23:12:36.153" v="1165" actId="164"/>
          <ac:cxnSpMkLst>
            <pc:docMk/>
            <pc:sldMk cId="3974697533" sldId="264"/>
            <ac:cxnSpMk id="34" creationId="{C4E96719-8E7B-871F-4FF2-90D9D20D2550}"/>
          </ac:cxnSpMkLst>
        </pc:cxnChg>
        <pc:cxnChg chg="mod">
          <ac:chgData name="Henrique Castro" userId="61c17a0ec72b05c7" providerId="LiveId" clId="{C3C1D7E0-EE96-4567-82F8-0076C1E33D75}" dt="2023-08-06T23:12:13.777" v="1162" actId="164"/>
          <ac:cxnSpMkLst>
            <pc:docMk/>
            <pc:sldMk cId="3974697533" sldId="264"/>
            <ac:cxnSpMk id="38" creationId="{BBAD3C52-FEC3-2FBD-C849-786CBA9027B4}"/>
          </ac:cxnSpMkLst>
        </pc:cxnChg>
        <pc:cxnChg chg="mod">
          <ac:chgData name="Henrique Castro" userId="61c17a0ec72b05c7" providerId="LiveId" clId="{C3C1D7E0-EE96-4567-82F8-0076C1E33D75}" dt="2023-08-06T23:12:41.627" v="1166" actId="164"/>
          <ac:cxnSpMkLst>
            <pc:docMk/>
            <pc:sldMk cId="3974697533" sldId="264"/>
            <ac:cxnSpMk id="45" creationId="{1C11F2BF-A48D-E1E9-7D72-46FB47C9712C}"/>
          </ac:cxnSpMkLst>
        </pc:cxnChg>
        <pc:cxnChg chg="mod">
          <ac:chgData name="Henrique Castro" userId="61c17a0ec72b05c7" providerId="LiveId" clId="{C3C1D7E0-EE96-4567-82F8-0076C1E33D75}" dt="2023-08-06T23:12:19.882" v="1163" actId="164"/>
          <ac:cxnSpMkLst>
            <pc:docMk/>
            <pc:sldMk cId="3974697533" sldId="264"/>
            <ac:cxnSpMk id="52" creationId="{C27E8618-A640-EEA7-3F2C-EA87DAE1F2C4}"/>
          </ac:cxnSpMkLst>
        </pc:cxnChg>
        <pc:cxnChg chg="mod">
          <ac:chgData name="Henrique Castro" userId="61c17a0ec72b05c7" providerId="LiveId" clId="{C3C1D7E0-EE96-4567-82F8-0076C1E33D75}" dt="2023-08-06T23:12:47.482" v="1167" actId="164"/>
          <ac:cxnSpMkLst>
            <pc:docMk/>
            <pc:sldMk cId="3974697533" sldId="264"/>
            <ac:cxnSpMk id="56" creationId="{FF236842-54C1-5830-2D48-2542237405B2}"/>
          </ac:cxnSpMkLst>
        </pc:cxnChg>
      </pc:sldChg>
      <pc:sldChg chg="addSp delSp modSp add mod modTransition modAnim">
        <pc:chgData name="Henrique Castro" userId="61c17a0ec72b05c7" providerId="LiveId" clId="{C3C1D7E0-EE96-4567-82F8-0076C1E33D75}" dt="2023-08-07T17:47:30.159" v="2348" actId="478"/>
        <pc:sldMkLst>
          <pc:docMk/>
          <pc:sldMk cId="2066350556" sldId="265"/>
        </pc:sldMkLst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13" creationId="{74DB0767-C8A9-3C11-988A-A0E453A87E6A}"/>
          </ac:spMkLst>
        </pc:spChg>
        <pc:spChg chg="mod">
          <ac:chgData name="Henrique Castro" userId="61c17a0ec72b05c7" providerId="LiveId" clId="{C3C1D7E0-EE96-4567-82F8-0076C1E33D75}" dt="2023-08-06T23:42:55.019" v="1533" actId="113"/>
          <ac:spMkLst>
            <pc:docMk/>
            <pc:sldMk cId="2066350556" sldId="265"/>
            <ac:spMk id="16" creationId="{ED50C6FC-56FC-F599-91AC-137DA83E3EC1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19" creationId="{AF8082F8-36B7-ABDE-77A8-5357701BEB9E}"/>
          </ac:spMkLst>
        </pc:spChg>
        <pc:spChg chg="mod">
          <ac:chgData name="Henrique Castro" userId="61c17a0ec72b05c7" providerId="LiveId" clId="{C3C1D7E0-EE96-4567-82F8-0076C1E33D75}" dt="2023-08-06T23:33:03.069" v="1246" actId="1038"/>
          <ac:spMkLst>
            <pc:docMk/>
            <pc:sldMk cId="2066350556" sldId="265"/>
            <ac:spMk id="21" creationId="{A7FC628C-822F-0796-CF8D-9C70639196C3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22" creationId="{6A8BB959-220E-DFF4-1C78-053503546AE5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23" creationId="{E8807323-BEE7-A93C-91DE-E9C63CEBF489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25" creationId="{EB4A3A77-9FF8-C1E1-EB58-D9AF59912405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26" creationId="{9C5BA9F9-E498-57EA-DB0D-0FD00C040D2D}"/>
          </ac:spMkLst>
        </pc:spChg>
        <pc:spChg chg="mod">
          <ac:chgData name="Henrique Castro" userId="61c17a0ec72b05c7" providerId="LiveId" clId="{C3C1D7E0-EE96-4567-82F8-0076C1E33D75}" dt="2023-08-07T17:47:27.675" v="2347" actId="6549"/>
          <ac:spMkLst>
            <pc:docMk/>
            <pc:sldMk cId="2066350556" sldId="265"/>
            <ac:spMk id="31" creationId="{929E9727-0AE2-C651-97A2-09E07A2312D7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39" creationId="{9AF4B65A-A6BC-E686-5235-DF466B958726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40" creationId="{2DC771A6-CF9D-9194-0908-5F2109AF8293}"/>
          </ac:spMkLst>
        </pc:spChg>
        <pc:spChg chg="mod topLvl">
          <ac:chgData name="Henrique Castro" userId="61c17a0ec72b05c7" providerId="LiveId" clId="{C3C1D7E0-EE96-4567-82F8-0076C1E33D75}" dt="2023-08-07T17:46:47.474" v="2342" actId="165"/>
          <ac:spMkLst>
            <pc:docMk/>
            <pc:sldMk cId="2066350556" sldId="265"/>
            <ac:spMk id="41" creationId="{F3921048-4B98-F73D-AC6A-CC06E500F663}"/>
          </ac:spMkLst>
        </pc:spChg>
        <pc:spChg chg="del mod topLvl">
          <ac:chgData name="Henrique Castro" userId="61c17a0ec72b05c7" providerId="LiveId" clId="{C3C1D7E0-EE96-4567-82F8-0076C1E33D75}" dt="2023-08-07T17:47:26.425" v="2346" actId="478"/>
          <ac:spMkLst>
            <pc:docMk/>
            <pc:sldMk cId="2066350556" sldId="265"/>
            <ac:spMk id="42" creationId="{14E989C8-8836-8F86-4A68-3C940326A6E7}"/>
          </ac:spMkLst>
        </pc:spChg>
        <pc:spChg chg="mod">
          <ac:chgData name="Henrique Castro" userId="61c17a0ec72b05c7" providerId="LiveId" clId="{C3C1D7E0-EE96-4567-82F8-0076C1E33D75}" dt="2023-08-06T23:35:03.139" v="1456" actId="14100"/>
          <ac:spMkLst>
            <pc:docMk/>
            <pc:sldMk cId="2066350556" sldId="265"/>
            <ac:spMk id="44" creationId="{0235EC58-AC77-488D-A052-1340DFE941CE}"/>
          </ac:spMkLst>
        </pc:spChg>
        <pc:spChg chg="mod">
          <ac:chgData name="Henrique Castro" userId="61c17a0ec72b05c7" providerId="LiveId" clId="{C3C1D7E0-EE96-4567-82F8-0076C1E33D75}" dt="2023-08-06T23:48:20.814" v="1564" actId="1037"/>
          <ac:spMkLst>
            <pc:docMk/>
            <pc:sldMk cId="2066350556" sldId="265"/>
            <ac:spMk id="55" creationId="{6D5D41BB-456C-0F5E-66F1-87560BC312D5}"/>
          </ac:spMkLst>
        </pc:spChg>
        <pc:grpChg chg="mod">
          <ac:chgData name="Henrique Castro" userId="61c17a0ec72b05c7" providerId="LiveId" clId="{C3C1D7E0-EE96-4567-82F8-0076C1E33D75}" dt="2023-08-06T23:33:12.679" v="1256" actId="1037"/>
          <ac:grpSpMkLst>
            <pc:docMk/>
            <pc:sldMk cId="2066350556" sldId="265"/>
            <ac:grpSpMk id="2" creationId="{28BAAE84-866D-66C8-676E-8DCEAD5D99CE}"/>
          </ac:grpSpMkLst>
        </pc:grpChg>
        <pc:grpChg chg="mod">
          <ac:chgData name="Henrique Castro" userId="61c17a0ec72b05c7" providerId="LiveId" clId="{C3C1D7E0-EE96-4567-82F8-0076C1E33D75}" dt="2023-08-06T23:33:22.669" v="1280" actId="1037"/>
          <ac:grpSpMkLst>
            <pc:docMk/>
            <pc:sldMk cId="2066350556" sldId="265"/>
            <ac:grpSpMk id="3" creationId="{D216C8EF-B438-CA12-D645-A52DB87ED900}"/>
          </ac:grpSpMkLst>
        </pc:grpChg>
        <pc:grpChg chg="mod">
          <ac:chgData name="Henrique Castro" userId="61c17a0ec72b05c7" providerId="LiveId" clId="{C3C1D7E0-EE96-4567-82F8-0076C1E33D75}" dt="2023-08-06T23:33:53.175" v="1349" actId="1037"/>
          <ac:grpSpMkLst>
            <pc:docMk/>
            <pc:sldMk cId="2066350556" sldId="265"/>
            <ac:grpSpMk id="5" creationId="{8DC29A57-FDA1-E9E1-BC74-A785486EA338}"/>
          </ac:grpSpMkLst>
        </pc:grpChg>
        <pc:grpChg chg="mod">
          <ac:chgData name="Henrique Castro" userId="61c17a0ec72b05c7" providerId="LiveId" clId="{C3C1D7E0-EE96-4567-82F8-0076C1E33D75}" dt="2023-08-06T23:34:33.179" v="1426" actId="1037"/>
          <ac:grpSpMkLst>
            <pc:docMk/>
            <pc:sldMk cId="2066350556" sldId="265"/>
            <ac:grpSpMk id="6" creationId="{54CB4074-6744-C2FC-B3B8-9CBD6C5B6E73}"/>
          </ac:grpSpMkLst>
        </pc:grpChg>
        <pc:grpChg chg="mod">
          <ac:chgData name="Henrique Castro" userId="61c17a0ec72b05c7" providerId="LiveId" clId="{C3C1D7E0-EE96-4567-82F8-0076C1E33D75}" dt="2023-08-06T23:33:03.069" v="1246" actId="1038"/>
          <ac:grpSpMkLst>
            <pc:docMk/>
            <pc:sldMk cId="2066350556" sldId="265"/>
            <ac:grpSpMk id="7" creationId="{FB74E345-C541-63DE-CBF4-B50E3CB9B4A9}"/>
          </ac:grpSpMkLst>
        </pc:grpChg>
        <pc:grpChg chg="mod">
          <ac:chgData name="Henrique Castro" userId="61c17a0ec72b05c7" providerId="LiveId" clId="{C3C1D7E0-EE96-4567-82F8-0076C1E33D75}" dt="2023-08-06T23:33:40.161" v="1317" actId="1037"/>
          <ac:grpSpMkLst>
            <pc:docMk/>
            <pc:sldMk cId="2066350556" sldId="265"/>
            <ac:grpSpMk id="8" creationId="{D510CB9E-DBD7-91CB-3906-5681D70C4D91}"/>
          </ac:grpSpMkLst>
        </pc:grpChg>
        <pc:grpChg chg="mod">
          <ac:chgData name="Henrique Castro" userId="61c17a0ec72b05c7" providerId="LiveId" clId="{C3C1D7E0-EE96-4567-82F8-0076C1E33D75}" dt="2023-08-06T23:35:35.379" v="1505" actId="1038"/>
          <ac:grpSpMkLst>
            <pc:docMk/>
            <pc:sldMk cId="2066350556" sldId="265"/>
            <ac:grpSpMk id="9" creationId="{BC96C2CE-304C-45BE-61F4-73EA36D73181}"/>
          </ac:grpSpMkLst>
        </pc:grpChg>
        <pc:grpChg chg="mod">
          <ac:chgData name="Henrique Castro" userId="61c17a0ec72b05c7" providerId="LiveId" clId="{C3C1D7E0-EE96-4567-82F8-0076C1E33D75}" dt="2023-08-06T23:48:20.814" v="1564" actId="1037"/>
          <ac:grpSpMkLst>
            <pc:docMk/>
            <pc:sldMk cId="2066350556" sldId="265"/>
            <ac:grpSpMk id="10" creationId="{7364AB48-BD90-78E5-E777-3A9963D3C7CE}"/>
          </ac:grpSpMkLst>
        </pc:grpChg>
        <pc:grpChg chg="del mod">
          <ac:chgData name="Henrique Castro" userId="61c17a0ec72b05c7" providerId="LiveId" clId="{C3C1D7E0-EE96-4567-82F8-0076C1E33D75}" dt="2023-08-07T17:46:47.474" v="2342" actId="165"/>
          <ac:grpSpMkLst>
            <pc:docMk/>
            <pc:sldMk cId="2066350556" sldId="265"/>
            <ac:grpSpMk id="11" creationId="{02942FFD-1050-E349-FBC8-BE8FA3ADB00E}"/>
          </ac:grpSpMkLst>
        </pc:grpChg>
        <pc:grpChg chg="add mod">
          <ac:chgData name="Henrique Castro" userId="61c17a0ec72b05c7" providerId="LiveId" clId="{C3C1D7E0-EE96-4567-82F8-0076C1E33D75}" dt="2023-08-06T23:50:01.719" v="1577" actId="164"/>
          <ac:grpSpMkLst>
            <pc:docMk/>
            <pc:sldMk cId="2066350556" sldId="265"/>
            <ac:grpSpMk id="15" creationId="{6C0F2890-1623-7789-7EE7-575C3021177D}"/>
          </ac:grpSpMkLst>
        </pc:grpChg>
        <pc:grpChg chg="add mod">
          <ac:chgData name="Henrique Castro" userId="61c17a0ec72b05c7" providerId="LiveId" clId="{C3C1D7E0-EE96-4567-82F8-0076C1E33D75}" dt="2023-08-06T23:49:56.479" v="1576" actId="164"/>
          <ac:grpSpMkLst>
            <pc:docMk/>
            <pc:sldMk cId="2066350556" sldId="265"/>
            <ac:grpSpMk id="30" creationId="{BD8B10A8-11B8-0781-F19D-6EF47DBD60F1}"/>
          </ac:grpSpMkLst>
        </pc:grpChg>
        <pc:grpChg chg="add del mod">
          <ac:chgData name="Henrique Castro" userId="61c17a0ec72b05c7" providerId="LiveId" clId="{C3C1D7E0-EE96-4567-82F8-0076C1E33D75}" dt="2023-08-07T17:47:30.159" v="2348" actId="478"/>
          <ac:grpSpMkLst>
            <pc:docMk/>
            <pc:sldMk cId="2066350556" sldId="265"/>
            <ac:grpSpMk id="49" creationId="{4CCBA01C-A4B1-7BE2-2ECC-441509C8F84C}"/>
          </ac:grpSpMkLst>
        </pc:grpChg>
        <pc:grpChg chg="add mod">
          <ac:chgData name="Henrique Castro" userId="61c17a0ec72b05c7" providerId="LiveId" clId="{C3C1D7E0-EE96-4567-82F8-0076C1E33D75}" dt="2023-08-06T23:50:01.719" v="1577" actId="164"/>
          <ac:grpSpMkLst>
            <pc:docMk/>
            <pc:sldMk cId="2066350556" sldId="265"/>
            <ac:grpSpMk id="53" creationId="{BF43EFF8-90CF-6F2B-56BB-018D5612AC26}"/>
          </ac:grpSpMkLst>
        </pc:grpChg>
        <pc:graphicFrameChg chg="del mod">
          <ac:chgData name="Henrique Castro" userId="61c17a0ec72b05c7" providerId="LiveId" clId="{C3C1D7E0-EE96-4567-82F8-0076C1E33D75}" dt="2023-08-07T17:45:31.578" v="2338" actId="18245"/>
          <ac:graphicFrameMkLst>
            <pc:docMk/>
            <pc:sldMk cId="2066350556" sldId="265"/>
            <ac:graphicFrameMk id="12" creationId="{A5992D6A-50BB-583B-94FD-F57A64568E6B}"/>
          </ac:graphicFrameMkLst>
        </pc:graphicFrameChg>
        <pc:picChg chg="del mod">
          <ac:chgData name="Henrique Castro" userId="61c17a0ec72b05c7" providerId="LiveId" clId="{C3C1D7E0-EE96-4567-82F8-0076C1E33D75}" dt="2023-08-06T23:42:17.489" v="1531" actId="478"/>
          <ac:picMkLst>
            <pc:docMk/>
            <pc:sldMk cId="2066350556" sldId="265"/>
            <ac:picMk id="19" creationId="{70D5EBDD-CFB5-AE2C-CF0D-003FF9981D79}"/>
          </ac:picMkLst>
        </pc:picChg>
        <pc:picChg chg="add mod">
          <ac:chgData name="Henrique Castro" userId="61c17a0ec72b05c7" providerId="LiveId" clId="{C3C1D7E0-EE96-4567-82F8-0076C1E33D75}" dt="2023-08-06T23:50:01.719" v="1577" actId="164"/>
          <ac:picMkLst>
            <pc:docMk/>
            <pc:sldMk cId="2066350556" sldId="265"/>
            <ac:picMk id="28" creationId="{B2AE9FB0-EEF1-EB2F-75AB-1BCBD99C00FD}"/>
          </ac:picMkLst>
        </pc:picChg>
        <pc:picChg chg="del mod">
          <ac:chgData name="Henrique Castro" userId="61c17a0ec72b05c7" providerId="LiveId" clId="{C3C1D7E0-EE96-4567-82F8-0076C1E33D75}" dt="2023-08-06T23:47:08.043" v="1540" actId="478"/>
          <ac:picMkLst>
            <pc:docMk/>
            <pc:sldMk cId="2066350556" sldId="265"/>
            <ac:picMk id="39" creationId="{833BEE22-2088-C9FC-F7AA-E26E45E6C36A}"/>
          </ac:picMkLst>
        </pc:picChg>
        <pc:picChg chg="add mod modCrop">
          <ac:chgData name="Henrique Castro" userId="61c17a0ec72b05c7" providerId="LiveId" clId="{C3C1D7E0-EE96-4567-82F8-0076C1E33D75}" dt="2023-08-06T23:49:56.479" v="1576" actId="164"/>
          <ac:picMkLst>
            <pc:docMk/>
            <pc:sldMk cId="2066350556" sldId="265"/>
            <ac:picMk id="48" creationId="{7E6B0B33-B0EF-7A88-9265-3497B3548924}"/>
          </ac:picMkLst>
        </pc:picChg>
        <pc:picChg chg="mod">
          <ac:chgData name="Henrique Castro" userId="61c17a0ec72b05c7" providerId="LiveId" clId="{C3C1D7E0-EE96-4567-82F8-0076C1E33D75}" dt="2023-08-06T23:35:16.659" v="1490" actId="1037"/>
          <ac:picMkLst>
            <pc:docMk/>
            <pc:sldMk cId="2066350556" sldId="265"/>
            <ac:picMk id="50" creationId="{2E345CC5-4F3A-248A-1303-BC11EECA2B19}"/>
          </ac:picMkLst>
        </pc:picChg>
        <pc:picChg chg="mod">
          <ac:chgData name="Henrique Castro" userId="61c17a0ec72b05c7" providerId="LiveId" clId="{C3C1D7E0-EE96-4567-82F8-0076C1E33D75}" dt="2023-08-06T23:33:03.069" v="1246" actId="1038"/>
          <ac:picMkLst>
            <pc:docMk/>
            <pc:sldMk cId="2066350556" sldId="265"/>
            <ac:picMk id="1032" creationId="{EAA830A2-2079-AC18-78AE-181551C30D1B}"/>
          </ac:picMkLst>
        </pc:picChg>
        <pc:picChg chg="mod">
          <ac:chgData name="Henrique Castro" userId="61c17a0ec72b05c7" providerId="LiveId" clId="{C3C1D7E0-EE96-4567-82F8-0076C1E33D75}" dt="2023-08-06T23:48:20.814" v="1564" actId="1037"/>
          <ac:picMkLst>
            <pc:docMk/>
            <pc:sldMk cId="2066350556" sldId="265"/>
            <ac:picMk id="1034" creationId="{D74B0E63-55C3-39EE-47F3-76E08F9D95C4}"/>
          </ac:picMkLst>
        </pc:picChg>
        <pc:cxnChg chg="mod">
          <ac:chgData name="Henrique Castro" userId="61c17a0ec72b05c7" providerId="LiveId" clId="{C3C1D7E0-EE96-4567-82F8-0076C1E33D75}" dt="2023-08-06T23:42:55.019" v="1533" actId="113"/>
          <ac:cxnSpMkLst>
            <pc:docMk/>
            <pc:sldMk cId="2066350556" sldId="265"/>
            <ac:cxnSpMk id="17" creationId="{F8222F9A-A87F-3202-1D63-652AC3E046E7}"/>
          </ac:cxnSpMkLst>
        </pc:cxnChg>
        <pc:cxnChg chg="mod">
          <ac:chgData name="Henrique Castro" userId="61c17a0ec72b05c7" providerId="LiveId" clId="{C3C1D7E0-EE96-4567-82F8-0076C1E33D75}" dt="2023-08-06T23:33:03.069" v="1246" actId="1038"/>
          <ac:cxnSpMkLst>
            <pc:docMk/>
            <pc:sldMk cId="2066350556" sldId="265"/>
            <ac:cxnSpMk id="24" creationId="{124A555D-513F-A71A-95DD-B809F64C946F}"/>
          </ac:cxnSpMkLst>
        </pc:cxnChg>
        <pc:cxnChg chg="mod">
          <ac:chgData name="Henrique Castro" userId="61c17a0ec72b05c7" providerId="LiveId" clId="{C3C1D7E0-EE96-4567-82F8-0076C1E33D75}" dt="2023-08-07T17:47:30.159" v="2348" actId="478"/>
          <ac:cxnSpMkLst>
            <pc:docMk/>
            <pc:sldMk cId="2066350556" sldId="265"/>
            <ac:cxnSpMk id="35" creationId="{B1A034B5-762E-5375-8671-8792403854E2}"/>
          </ac:cxnSpMkLst>
        </pc:cxnChg>
        <pc:cxnChg chg="mod">
          <ac:chgData name="Henrique Castro" userId="61c17a0ec72b05c7" providerId="LiveId" clId="{C3C1D7E0-EE96-4567-82F8-0076C1E33D75}" dt="2023-08-06T23:35:24.449" v="1491" actId="14100"/>
          <ac:cxnSpMkLst>
            <pc:docMk/>
            <pc:sldMk cId="2066350556" sldId="265"/>
            <ac:cxnSpMk id="45" creationId="{1C11F2BF-A48D-E1E9-7D72-46FB47C9712C}"/>
          </ac:cxnSpMkLst>
        </pc:cxnChg>
        <pc:cxnChg chg="mod">
          <ac:chgData name="Henrique Castro" userId="61c17a0ec72b05c7" providerId="LiveId" clId="{C3C1D7E0-EE96-4567-82F8-0076C1E33D75}" dt="2023-08-06T23:48:20.814" v="1564" actId="1037"/>
          <ac:cxnSpMkLst>
            <pc:docMk/>
            <pc:sldMk cId="2066350556" sldId="265"/>
            <ac:cxnSpMk id="56" creationId="{FF236842-54C1-5830-2D48-2542237405B2}"/>
          </ac:cxnSpMkLst>
        </pc:cxnChg>
      </pc:sldChg>
      <pc:sldChg chg="add del">
        <pc:chgData name="Henrique Castro" userId="61c17a0ec72b05c7" providerId="LiveId" clId="{C3C1D7E0-EE96-4567-82F8-0076C1E33D75}" dt="2023-08-07T17:55:11.923" v="2364" actId="47"/>
        <pc:sldMkLst>
          <pc:docMk/>
          <pc:sldMk cId="1837131747" sldId="266"/>
        </pc:sldMkLst>
      </pc:sldChg>
      <pc:sldChg chg="addSp delSp modSp new mod ord modTransition modClrScheme chgLayout">
        <pc:chgData name="Henrique Castro" userId="61c17a0ec72b05c7" providerId="LiveId" clId="{C3C1D7E0-EE96-4567-82F8-0076C1E33D75}" dt="2023-08-07T17:21:51.740" v="2244"/>
        <pc:sldMkLst>
          <pc:docMk/>
          <pc:sldMk cId="4257152119" sldId="267"/>
        </pc:sldMkLst>
        <pc:spChg chg="del">
          <ac:chgData name="Henrique Castro" userId="61c17a0ec72b05c7" providerId="LiveId" clId="{C3C1D7E0-EE96-4567-82F8-0076C1E33D75}" dt="2023-08-07T10:58:16.051" v="1613" actId="700"/>
          <ac:spMkLst>
            <pc:docMk/>
            <pc:sldMk cId="4257152119" sldId="267"/>
            <ac:spMk id="2" creationId="{61B45A00-40E6-3848-85BD-771E438E44CB}"/>
          </ac:spMkLst>
        </pc:spChg>
        <pc:spChg chg="add mod">
          <ac:chgData name="Henrique Castro" userId="61c17a0ec72b05c7" providerId="LiveId" clId="{C3C1D7E0-EE96-4567-82F8-0076C1E33D75}" dt="2023-08-07T11:07:56.783" v="1638" actId="1076"/>
          <ac:spMkLst>
            <pc:docMk/>
            <pc:sldMk cId="4257152119" sldId="267"/>
            <ac:spMk id="4" creationId="{71C9C2D3-4B15-3E81-D324-11C88E523BEB}"/>
          </ac:spMkLst>
        </pc:spChg>
        <pc:picChg chg="add mod">
          <ac:chgData name="Henrique Castro" userId="61c17a0ec72b05c7" providerId="LiveId" clId="{C3C1D7E0-EE96-4567-82F8-0076C1E33D75}" dt="2023-08-07T11:08:07.359" v="1643" actId="1440"/>
          <ac:picMkLst>
            <pc:docMk/>
            <pc:sldMk cId="4257152119" sldId="267"/>
            <ac:picMk id="6" creationId="{3A0A19C4-B6D7-8036-8BCA-E8141DD3875A}"/>
          </ac:picMkLst>
        </pc:picChg>
        <pc:picChg chg="add mod">
          <ac:chgData name="Henrique Castro" userId="61c17a0ec72b05c7" providerId="LiveId" clId="{C3C1D7E0-EE96-4567-82F8-0076C1E33D75}" dt="2023-08-07T11:07:56.783" v="1638" actId="1076"/>
          <ac:picMkLst>
            <pc:docMk/>
            <pc:sldMk cId="4257152119" sldId="267"/>
            <ac:picMk id="1026" creationId="{688DD134-C422-FA0E-9601-CEFEBF6BB17E}"/>
          </ac:picMkLst>
        </pc:picChg>
        <pc:picChg chg="add mod">
          <ac:chgData name="Henrique Castro" userId="61c17a0ec72b05c7" providerId="LiveId" clId="{C3C1D7E0-EE96-4567-82F8-0076C1E33D75}" dt="2023-08-07T11:04:13.545" v="1637" actId="1076"/>
          <ac:picMkLst>
            <pc:docMk/>
            <pc:sldMk cId="4257152119" sldId="267"/>
            <ac:picMk id="1028" creationId="{C1ED7F8D-B512-BFBD-7BBC-CD70A741345C}"/>
          </ac:picMkLst>
        </pc:picChg>
      </pc:sldChg>
      <pc:sldChg chg="addSp delSp modSp new mod ord modTransition">
        <pc:chgData name="Henrique Castro" userId="61c17a0ec72b05c7" providerId="LiveId" clId="{C3C1D7E0-EE96-4567-82F8-0076C1E33D75}" dt="2023-08-07T17:23:02.684" v="2248"/>
        <pc:sldMkLst>
          <pc:docMk/>
          <pc:sldMk cId="1241337305" sldId="268"/>
        </pc:sldMkLst>
        <pc:spChg chg="add mod">
          <ac:chgData name="Henrique Castro" userId="61c17a0ec72b05c7" providerId="LiveId" clId="{C3C1D7E0-EE96-4567-82F8-0076C1E33D75}" dt="2023-08-07T11:32:19.705" v="1666" actId="1076"/>
          <ac:spMkLst>
            <pc:docMk/>
            <pc:sldMk cId="1241337305" sldId="268"/>
            <ac:spMk id="3" creationId="{59BE5C04-6E61-C893-0428-2398611004E8}"/>
          </ac:spMkLst>
        </pc:spChg>
        <pc:picChg chg="add del mod">
          <ac:chgData name="Henrique Castro" userId="61c17a0ec72b05c7" providerId="LiveId" clId="{C3C1D7E0-EE96-4567-82F8-0076C1E33D75}" dt="2023-08-07T11:33:31.635" v="1672" actId="478"/>
          <ac:picMkLst>
            <pc:docMk/>
            <pc:sldMk cId="1241337305" sldId="268"/>
            <ac:picMk id="5" creationId="{F466A7B4-02D2-13C3-ACAE-9F9958BE2618}"/>
          </ac:picMkLst>
        </pc:picChg>
        <pc:picChg chg="add mod">
          <ac:chgData name="Henrique Castro" userId="61c17a0ec72b05c7" providerId="LiveId" clId="{C3C1D7E0-EE96-4567-82F8-0076C1E33D75}" dt="2023-08-07T11:33:46.005" v="1677" actId="1440"/>
          <ac:picMkLst>
            <pc:docMk/>
            <pc:sldMk cId="1241337305" sldId="268"/>
            <ac:picMk id="7" creationId="{B53997DB-0A19-FD84-BDDF-7CF4BF5B9CD0}"/>
          </ac:picMkLst>
        </pc:picChg>
        <pc:picChg chg="add mod">
          <ac:chgData name="Henrique Castro" userId="61c17a0ec72b05c7" providerId="LiveId" clId="{C3C1D7E0-EE96-4567-82F8-0076C1E33D75}" dt="2023-08-07T11:32:19.705" v="1666" actId="1076"/>
          <ac:picMkLst>
            <pc:docMk/>
            <pc:sldMk cId="1241337305" sldId="268"/>
            <ac:picMk id="2050" creationId="{EB7C4EAF-2CB7-AE7E-4929-C20D3F0DBF88}"/>
          </ac:picMkLst>
        </pc:picChg>
        <pc:picChg chg="add mod">
          <ac:chgData name="Henrique Castro" userId="61c17a0ec72b05c7" providerId="LiveId" clId="{C3C1D7E0-EE96-4567-82F8-0076C1E33D75}" dt="2023-08-07T11:12:05.500" v="1659" actId="1440"/>
          <ac:picMkLst>
            <pc:docMk/>
            <pc:sldMk cId="1241337305" sldId="268"/>
            <ac:picMk id="2052" creationId="{E1EC22C0-ED7E-52EA-DD06-434BC63ECFF1}"/>
          </ac:picMkLst>
        </pc:picChg>
      </pc:sldChg>
      <pc:sldChg chg="addSp delSp modSp new mod ord modTransition modAnim">
        <pc:chgData name="Henrique Castro" userId="61c17a0ec72b05c7" providerId="LiveId" clId="{C3C1D7E0-EE96-4567-82F8-0076C1E33D75}" dt="2023-08-07T17:38:05.473" v="2328"/>
        <pc:sldMkLst>
          <pc:docMk/>
          <pc:sldMk cId="1110982673" sldId="269"/>
        </pc:sldMkLst>
        <pc:spChg chg="add mod">
          <ac:chgData name="Henrique Castro" userId="61c17a0ec72b05c7" providerId="LiveId" clId="{C3C1D7E0-EE96-4567-82F8-0076C1E33D75}" dt="2023-08-07T12:13:00.072" v="1711" actId="1076"/>
          <ac:spMkLst>
            <pc:docMk/>
            <pc:sldMk cId="1110982673" sldId="269"/>
            <ac:spMk id="3" creationId="{A029C685-B097-0554-1933-188011AC92E2}"/>
          </ac:spMkLst>
        </pc:spChg>
        <pc:spChg chg="add mod">
          <ac:chgData name="Henrique Castro" userId="61c17a0ec72b05c7" providerId="LiveId" clId="{C3C1D7E0-EE96-4567-82F8-0076C1E33D75}" dt="2023-08-07T12:52:40.637" v="1781" actId="1076"/>
          <ac:spMkLst>
            <pc:docMk/>
            <pc:sldMk cId="1110982673" sldId="269"/>
            <ac:spMk id="6" creationId="{1947D651-A205-8514-2583-ED647AFEF913}"/>
          </ac:spMkLst>
        </pc:spChg>
        <pc:spChg chg="add mod">
          <ac:chgData name="Henrique Castro" userId="61c17a0ec72b05c7" providerId="LiveId" clId="{C3C1D7E0-EE96-4567-82F8-0076C1E33D75}" dt="2023-08-07T12:54:15.327" v="1803" actId="1076"/>
          <ac:spMkLst>
            <pc:docMk/>
            <pc:sldMk cId="1110982673" sldId="269"/>
            <ac:spMk id="9" creationId="{CF5452FE-79B4-98EA-5BAE-53DCFF65E899}"/>
          </ac:spMkLst>
        </pc:spChg>
        <pc:picChg chg="add mod">
          <ac:chgData name="Henrique Castro" userId="61c17a0ec72b05c7" providerId="LiveId" clId="{C3C1D7E0-EE96-4567-82F8-0076C1E33D75}" dt="2023-08-07T12:11:10.077" v="1704" actId="1076"/>
          <ac:picMkLst>
            <pc:docMk/>
            <pc:sldMk cId="1110982673" sldId="269"/>
            <ac:picMk id="5" creationId="{B7CDBCFC-07CA-6C82-D84A-FC92EE8A28C3}"/>
          </ac:picMkLst>
        </pc:picChg>
        <pc:picChg chg="add mod">
          <ac:chgData name="Henrique Castro" userId="61c17a0ec72b05c7" providerId="LiveId" clId="{C3C1D7E0-EE96-4567-82F8-0076C1E33D75}" dt="2023-08-07T12:57:08.007" v="1815" actId="1076"/>
          <ac:picMkLst>
            <pc:docMk/>
            <pc:sldMk cId="1110982673" sldId="269"/>
            <ac:picMk id="12" creationId="{B7C77F7C-6228-893D-1313-C3A86B7163F9}"/>
          </ac:picMkLst>
        </pc:picChg>
        <pc:picChg chg="add mod">
          <ac:chgData name="Henrique Castro" userId="61c17a0ec72b05c7" providerId="LiveId" clId="{C3C1D7E0-EE96-4567-82F8-0076C1E33D75}" dt="2023-08-07T12:13:00.072" v="1711" actId="1076"/>
          <ac:picMkLst>
            <pc:docMk/>
            <pc:sldMk cId="1110982673" sldId="269"/>
            <ac:picMk id="3074" creationId="{BDF1B956-FA4C-1C87-570B-A3C01E6D331D}"/>
          </ac:picMkLst>
        </pc:picChg>
        <pc:picChg chg="add mod">
          <ac:chgData name="Henrique Castro" userId="61c17a0ec72b05c7" providerId="LiveId" clId="{C3C1D7E0-EE96-4567-82F8-0076C1E33D75}" dt="2023-08-07T12:12:17.687" v="1710" actId="1076"/>
          <ac:picMkLst>
            <pc:docMk/>
            <pc:sldMk cId="1110982673" sldId="269"/>
            <ac:picMk id="3076" creationId="{04D47DC9-F820-78EE-2960-5D34C6FEE1CA}"/>
          </ac:picMkLst>
        </pc:picChg>
        <pc:picChg chg="add mod">
          <ac:chgData name="Henrique Castro" userId="61c17a0ec72b05c7" providerId="LiveId" clId="{C3C1D7E0-EE96-4567-82F8-0076C1E33D75}" dt="2023-08-07T12:56:36.947" v="1813" actId="1076"/>
          <ac:picMkLst>
            <pc:docMk/>
            <pc:sldMk cId="1110982673" sldId="269"/>
            <ac:picMk id="3078" creationId="{78143F55-B809-D833-836A-12351856BC94}"/>
          </ac:picMkLst>
        </pc:picChg>
        <pc:picChg chg="add mod">
          <ac:chgData name="Henrique Castro" userId="61c17a0ec72b05c7" providerId="LiveId" clId="{C3C1D7E0-EE96-4567-82F8-0076C1E33D75}" dt="2023-08-07T12:22:39.857" v="1720" actId="1440"/>
          <ac:picMkLst>
            <pc:docMk/>
            <pc:sldMk cId="1110982673" sldId="269"/>
            <ac:picMk id="3080" creationId="{489C1835-C687-EA30-4CFC-CAB9F296118A}"/>
          </ac:picMkLst>
        </pc:picChg>
        <pc:picChg chg="add del mod">
          <ac:chgData name="Henrique Castro" userId="61c17a0ec72b05c7" providerId="LiveId" clId="{C3C1D7E0-EE96-4567-82F8-0076C1E33D75}" dt="2023-08-07T12:49:32.477" v="1760" actId="478"/>
          <ac:picMkLst>
            <pc:docMk/>
            <pc:sldMk cId="1110982673" sldId="269"/>
            <ac:picMk id="3082" creationId="{C9FE4FDC-BCA5-AEDE-A7BD-B7F16C2A8BD1}"/>
          </ac:picMkLst>
        </pc:picChg>
        <pc:cxnChg chg="add mod">
          <ac:chgData name="Henrique Castro" userId="61c17a0ec72b05c7" providerId="LiveId" clId="{C3C1D7E0-EE96-4567-82F8-0076C1E33D75}" dt="2023-08-07T12:54:51.187" v="1806" actId="14861"/>
          <ac:cxnSpMkLst>
            <pc:docMk/>
            <pc:sldMk cId="1110982673" sldId="269"/>
            <ac:cxnSpMk id="8" creationId="{39AA8DA0-9959-2855-4604-1B44C19BCF2A}"/>
          </ac:cxnSpMkLst>
        </pc:cxnChg>
        <pc:cxnChg chg="add mod">
          <ac:chgData name="Henrique Castro" userId="61c17a0ec72b05c7" providerId="LiveId" clId="{C3C1D7E0-EE96-4567-82F8-0076C1E33D75}" dt="2023-08-07T12:55:07.712" v="1807" actId="14861"/>
          <ac:cxnSpMkLst>
            <pc:docMk/>
            <pc:sldMk cId="1110982673" sldId="269"/>
            <ac:cxnSpMk id="11" creationId="{485DB6B7-6BDC-7A31-257E-6B22F238A7B9}"/>
          </ac:cxnSpMkLst>
        </pc:cxnChg>
      </pc:sldChg>
      <pc:sldChg chg="addSp delSp modSp add mod ord modTransition modAnim">
        <pc:chgData name="Henrique Castro" userId="61c17a0ec72b05c7" providerId="LiveId" clId="{C3C1D7E0-EE96-4567-82F8-0076C1E33D75}" dt="2023-08-07T17:24:58.919" v="2259"/>
        <pc:sldMkLst>
          <pc:docMk/>
          <pc:sldMk cId="2959121039" sldId="270"/>
        </pc:sldMkLst>
        <pc:graphicFrameChg chg="add del mod">
          <ac:chgData name="Henrique Castro" userId="61c17a0ec72b05c7" providerId="LiveId" clId="{C3C1D7E0-EE96-4567-82F8-0076C1E33D75}" dt="2023-08-07T12:46:12.677" v="1751"/>
          <ac:graphicFrameMkLst>
            <pc:docMk/>
            <pc:sldMk cId="2959121039" sldId="270"/>
            <ac:graphicFrameMk id="2" creationId="{64F84E3A-6969-D9F6-476E-A8EA7822D78F}"/>
          </ac:graphicFrameMkLst>
        </pc:graphicFrameChg>
        <pc:picChg chg="add mod">
          <ac:chgData name="Henrique Castro" userId="61c17a0ec72b05c7" providerId="LiveId" clId="{C3C1D7E0-EE96-4567-82F8-0076C1E33D75}" dt="2023-08-07T12:46:44.367" v="1757" actId="1076"/>
          <ac:picMkLst>
            <pc:docMk/>
            <pc:sldMk cId="2959121039" sldId="270"/>
            <ac:picMk id="4" creationId="{21BAE9C2-A32A-1931-0F6C-629A5614939E}"/>
          </ac:picMkLst>
        </pc:picChg>
        <pc:picChg chg="del">
          <ac:chgData name="Henrique Castro" userId="61c17a0ec72b05c7" providerId="LiveId" clId="{C3C1D7E0-EE96-4567-82F8-0076C1E33D75}" dt="2023-08-07T12:40:36.387" v="1748" actId="478"/>
          <ac:picMkLst>
            <pc:docMk/>
            <pc:sldMk cId="2959121039" sldId="270"/>
            <ac:picMk id="5" creationId="{B7CDBCFC-07CA-6C82-D84A-FC92EE8A28C3}"/>
          </ac:picMkLst>
        </pc:picChg>
        <pc:picChg chg="mod">
          <ac:chgData name="Henrique Castro" userId="61c17a0ec72b05c7" providerId="LiveId" clId="{C3C1D7E0-EE96-4567-82F8-0076C1E33D75}" dt="2023-08-07T12:40:40.598" v="1749" actId="1076"/>
          <ac:picMkLst>
            <pc:docMk/>
            <pc:sldMk cId="2959121039" sldId="270"/>
            <ac:picMk id="3076" creationId="{04D47DC9-F820-78EE-2960-5D34C6FEE1CA}"/>
          </ac:picMkLst>
        </pc:picChg>
        <pc:picChg chg="del">
          <ac:chgData name="Henrique Castro" userId="61c17a0ec72b05c7" providerId="LiveId" clId="{C3C1D7E0-EE96-4567-82F8-0076C1E33D75}" dt="2023-08-07T12:40:28.167" v="1745" actId="478"/>
          <ac:picMkLst>
            <pc:docMk/>
            <pc:sldMk cId="2959121039" sldId="270"/>
            <ac:picMk id="3078" creationId="{78143F55-B809-D833-836A-12351856BC94}"/>
          </ac:picMkLst>
        </pc:picChg>
        <pc:picChg chg="del">
          <ac:chgData name="Henrique Castro" userId="61c17a0ec72b05c7" providerId="LiveId" clId="{C3C1D7E0-EE96-4567-82F8-0076C1E33D75}" dt="2023-08-07T12:40:29.127" v="1746" actId="478"/>
          <ac:picMkLst>
            <pc:docMk/>
            <pc:sldMk cId="2959121039" sldId="270"/>
            <ac:picMk id="3080" creationId="{489C1835-C687-EA30-4CFC-CAB9F296118A}"/>
          </ac:picMkLst>
        </pc:picChg>
        <pc:picChg chg="del">
          <ac:chgData name="Henrique Castro" userId="61c17a0ec72b05c7" providerId="LiveId" clId="{C3C1D7E0-EE96-4567-82F8-0076C1E33D75}" dt="2023-08-07T12:40:27.192" v="1744" actId="478"/>
          <ac:picMkLst>
            <pc:docMk/>
            <pc:sldMk cId="2959121039" sldId="270"/>
            <ac:picMk id="3082" creationId="{C9FE4FDC-BCA5-AEDE-A7BD-B7F16C2A8BD1}"/>
          </ac:picMkLst>
        </pc:picChg>
      </pc:sldChg>
      <pc:sldChg chg="addSp modSp new mod ord">
        <pc:chgData name="Henrique Castro" userId="61c17a0ec72b05c7" providerId="LiveId" clId="{C3C1D7E0-EE96-4567-82F8-0076C1E33D75}" dt="2023-08-07T17:28:12.966" v="2269"/>
        <pc:sldMkLst>
          <pc:docMk/>
          <pc:sldMk cId="2175938188" sldId="271"/>
        </pc:sldMkLst>
        <pc:spChg chg="add mod">
          <ac:chgData name="Henrique Castro" userId="61c17a0ec72b05c7" providerId="LiveId" clId="{C3C1D7E0-EE96-4567-82F8-0076C1E33D75}" dt="2023-08-07T13:13:28.816" v="1828" actId="1076"/>
          <ac:spMkLst>
            <pc:docMk/>
            <pc:sldMk cId="2175938188" sldId="271"/>
            <ac:spMk id="3" creationId="{24237BBE-E54A-04C7-F5C6-13ECB67FDAA0}"/>
          </ac:spMkLst>
        </pc:spChg>
        <pc:picChg chg="add mod">
          <ac:chgData name="Henrique Castro" userId="61c17a0ec72b05c7" providerId="LiveId" clId="{C3C1D7E0-EE96-4567-82F8-0076C1E33D75}" dt="2023-08-07T13:12:01.928" v="1822" actId="1076"/>
          <ac:picMkLst>
            <pc:docMk/>
            <pc:sldMk cId="2175938188" sldId="271"/>
            <ac:picMk id="5122" creationId="{9150C5FA-FFA5-B464-9B48-AB80D3CFD341}"/>
          </ac:picMkLst>
        </pc:picChg>
      </pc:sldChg>
      <pc:sldChg chg="add del">
        <pc:chgData name="Henrique Castro" userId="61c17a0ec72b05c7" providerId="LiveId" clId="{C3C1D7E0-EE96-4567-82F8-0076C1E33D75}" dt="2023-08-07T12:59:33.997" v="1817" actId="47"/>
        <pc:sldMkLst>
          <pc:docMk/>
          <pc:sldMk cId="3651902447" sldId="271"/>
        </pc:sldMkLst>
      </pc:sldChg>
      <pc:sldChg chg="addSp modSp new mod ord modAnim">
        <pc:chgData name="Henrique Castro" userId="61c17a0ec72b05c7" providerId="LiveId" clId="{C3C1D7E0-EE96-4567-82F8-0076C1E33D75}" dt="2023-08-07T17:30:38.263" v="2281"/>
        <pc:sldMkLst>
          <pc:docMk/>
          <pc:sldMk cId="3964489083" sldId="272"/>
        </pc:sldMkLst>
        <pc:picChg chg="add mod">
          <ac:chgData name="Henrique Castro" userId="61c17a0ec72b05c7" providerId="LiveId" clId="{C3C1D7E0-EE96-4567-82F8-0076C1E33D75}" dt="2023-08-07T13:21:09.876" v="1837" actId="1076"/>
          <ac:picMkLst>
            <pc:docMk/>
            <pc:sldMk cId="3964489083" sldId="272"/>
            <ac:picMk id="2" creationId="{309CDC3C-913B-9823-1766-1C112FB6A968}"/>
          </ac:picMkLst>
        </pc:picChg>
        <pc:picChg chg="add mod">
          <ac:chgData name="Henrique Castro" userId="61c17a0ec72b05c7" providerId="LiveId" clId="{C3C1D7E0-EE96-4567-82F8-0076C1E33D75}" dt="2023-08-07T13:17:15.146" v="1831" actId="1076"/>
          <ac:picMkLst>
            <pc:docMk/>
            <pc:sldMk cId="3964489083" sldId="272"/>
            <ac:picMk id="6146" creationId="{F1E7E4CE-CAFF-0501-E9EE-62D53084BF2A}"/>
          </ac:picMkLst>
        </pc:picChg>
      </pc:sldChg>
      <pc:sldChg chg="addSp modSp new ord modTransition modAnim">
        <pc:chgData name="Henrique Castro" userId="61c17a0ec72b05c7" providerId="LiveId" clId="{C3C1D7E0-EE96-4567-82F8-0076C1E33D75}" dt="2023-08-07T17:40:59.912" v="2331"/>
        <pc:sldMkLst>
          <pc:docMk/>
          <pc:sldMk cId="3866955096" sldId="273"/>
        </pc:sldMkLst>
        <pc:picChg chg="add mod">
          <ac:chgData name="Henrique Castro" userId="61c17a0ec72b05c7" providerId="LiveId" clId="{C3C1D7E0-EE96-4567-82F8-0076C1E33D75}" dt="2023-08-07T13:23:51.796" v="1841" actId="1076"/>
          <ac:picMkLst>
            <pc:docMk/>
            <pc:sldMk cId="3866955096" sldId="273"/>
            <ac:picMk id="7170" creationId="{07BD07B8-8BC0-3987-D2E0-3A1CF5C33113}"/>
          </ac:picMkLst>
        </pc:picChg>
        <pc:picChg chg="add mod">
          <ac:chgData name="Henrique Castro" userId="61c17a0ec72b05c7" providerId="LiveId" clId="{C3C1D7E0-EE96-4567-82F8-0076C1E33D75}" dt="2023-08-07T13:25:41.256" v="1847" actId="1076"/>
          <ac:picMkLst>
            <pc:docMk/>
            <pc:sldMk cId="3866955096" sldId="273"/>
            <ac:picMk id="7172" creationId="{924589DB-4FE3-D50A-48D6-97220DF14A18}"/>
          </ac:picMkLst>
        </pc:picChg>
      </pc:sldChg>
      <pc:sldChg chg="addSp delSp modSp new mod ord modTransition modAnim">
        <pc:chgData name="Henrique Castro" userId="61c17a0ec72b05c7" providerId="LiveId" clId="{C3C1D7E0-EE96-4567-82F8-0076C1E33D75}" dt="2023-08-07T17:41:53.117" v="2334"/>
        <pc:sldMkLst>
          <pc:docMk/>
          <pc:sldMk cId="2496687749" sldId="274"/>
        </pc:sldMkLst>
        <pc:spChg chg="add mod">
          <ac:chgData name="Henrique Castro" userId="61c17a0ec72b05c7" providerId="LiveId" clId="{C3C1D7E0-EE96-4567-82F8-0076C1E33D75}" dt="2023-08-07T13:31:33.021" v="1865" actId="1076"/>
          <ac:spMkLst>
            <pc:docMk/>
            <pc:sldMk cId="2496687749" sldId="274"/>
            <ac:spMk id="2" creationId="{1791FF97-659D-43F8-1696-A19CEF9E10BC}"/>
          </ac:spMkLst>
        </pc:spChg>
        <pc:picChg chg="add mod">
          <ac:chgData name="Henrique Castro" userId="61c17a0ec72b05c7" providerId="LiveId" clId="{C3C1D7E0-EE96-4567-82F8-0076C1E33D75}" dt="2023-08-07T13:31:33.021" v="1865" actId="1076"/>
          <ac:picMkLst>
            <pc:docMk/>
            <pc:sldMk cId="2496687749" sldId="274"/>
            <ac:picMk id="8194" creationId="{C248FB89-7040-8F61-C3D5-C8A7C708C505}"/>
          </ac:picMkLst>
        </pc:picChg>
        <pc:picChg chg="add del">
          <ac:chgData name="Henrique Castro" userId="61c17a0ec72b05c7" providerId="LiveId" clId="{C3C1D7E0-EE96-4567-82F8-0076C1E33D75}" dt="2023-08-07T13:32:14.188" v="1867"/>
          <ac:picMkLst>
            <pc:docMk/>
            <pc:sldMk cId="2496687749" sldId="274"/>
            <ac:picMk id="8196" creationId="{D3C2400A-82FC-233E-A8BD-33671933321E}"/>
          </ac:picMkLst>
        </pc:picChg>
        <pc:picChg chg="add mod">
          <ac:chgData name="Henrique Castro" userId="61c17a0ec72b05c7" providerId="LiveId" clId="{C3C1D7E0-EE96-4567-82F8-0076C1E33D75}" dt="2023-08-07T13:34:12.306" v="1873" actId="1440"/>
          <ac:picMkLst>
            <pc:docMk/>
            <pc:sldMk cId="2496687749" sldId="274"/>
            <ac:picMk id="8198" creationId="{F66AA902-89E7-59E9-A7C1-67076FDE77CA}"/>
          </ac:picMkLst>
        </pc:picChg>
        <pc:cxnChg chg="add mod">
          <ac:chgData name="Henrique Castro" userId="61c17a0ec72b05c7" providerId="LiveId" clId="{C3C1D7E0-EE96-4567-82F8-0076C1E33D75}" dt="2023-08-07T13:31:33.021" v="1865" actId="1076"/>
          <ac:cxnSpMkLst>
            <pc:docMk/>
            <pc:sldMk cId="2496687749" sldId="274"/>
            <ac:cxnSpMk id="4" creationId="{C33EB396-8D4F-EF1E-BD5E-ED440CDD8821}"/>
          </ac:cxnSpMkLst>
        </pc:cxnChg>
      </pc:sldChg>
      <pc:sldChg chg="addSp modSp new ord modTransition">
        <pc:chgData name="Henrique Castro" userId="61c17a0ec72b05c7" providerId="LiveId" clId="{C3C1D7E0-EE96-4567-82F8-0076C1E33D75}" dt="2023-08-07T17:36:44.055" v="2321"/>
        <pc:sldMkLst>
          <pc:docMk/>
          <pc:sldMk cId="186944780" sldId="275"/>
        </pc:sldMkLst>
        <pc:picChg chg="add mod">
          <ac:chgData name="Henrique Castro" userId="61c17a0ec72b05c7" providerId="LiveId" clId="{C3C1D7E0-EE96-4567-82F8-0076C1E33D75}" dt="2023-08-07T13:41:36.537" v="1884" actId="1076"/>
          <ac:picMkLst>
            <pc:docMk/>
            <pc:sldMk cId="186944780" sldId="275"/>
            <ac:picMk id="9218" creationId="{0A81AA7E-0886-DB8C-D2A8-F9C3580AC855}"/>
          </ac:picMkLst>
        </pc:picChg>
        <pc:picChg chg="add mod">
          <ac:chgData name="Henrique Castro" userId="61c17a0ec72b05c7" providerId="LiveId" clId="{C3C1D7E0-EE96-4567-82F8-0076C1E33D75}" dt="2023-08-07T13:41:41.116" v="1886" actId="1076"/>
          <ac:picMkLst>
            <pc:docMk/>
            <pc:sldMk cId="186944780" sldId="275"/>
            <ac:picMk id="9220" creationId="{D4703B78-9A96-C032-EBAD-B267A0C5AA1F}"/>
          </ac:picMkLst>
        </pc:picChg>
      </pc:sldChg>
      <pc:sldChg chg="addSp delSp modSp new mod ord modTransition modAnim">
        <pc:chgData name="Henrique Castro" userId="61c17a0ec72b05c7" providerId="LiveId" clId="{C3C1D7E0-EE96-4567-82F8-0076C1E33D75}" dt="2023-08-07T17:47:52.289" v="2351"/>
        <pc:sldMkLst>
          <pc:docMk/>
          <pc:sldMk cId="3376658191" sldId="276"/>
        </pc:sldMkLst>
        <pc:spChg chg="add mod">
          <ac:chgData name="Henrique Castro" userId="61c17a0ec72b05c7" providerId="LiveId" clId="{C3C1D7E0-EE96-4567-82F8-0076C1E33D75}" dt="2023-08-07T14:12:50.180" v="1926" actId="1076"/>
          <ac:spMkLst>
            <pc:docMk/>
            <pc:sldMk cId="3376658191" sldId="276"/>
            <ac:spMk id="7" creationId="{57679B96-DB9D-3877-4E3E-9E104DB59F25}"/>
          </ac:spMkLst>
        </pc:spChg>
        <pc:spChg chg="add mod">
          <ac:chgData name="Henrique Castro" userId="61c17a0ec72b05c7" providerId="LiveId" clId="{C3C1D7E0-EE96-4567-82F8-0076C1E33D75}" dt="2023-08-07T14:17:43.803" v="2093" actId="14100"/>
          <ac:spMkLst>
            <pc:docMk/>
            <pc:sldMk cId="3376658191" sldId="276"/>
            <ac:spMk id="9" creationId="{4C7C7B1B-BE39-58EE-56EF-F774CF55C21A}"/>
          </ac:spMkLst>
        </pc:spChg>
        <pc:spChg chg="add mod">
          <ac:chgData name="Henrique Castro" userId="61c17a0ec72b05c7" providerId="LiveId" clId="{C3C1D7E0-EE96-4567-82F8-0076C1E33D75}" dt="2023-08-07T14:37:52.142" v="2165" actId="1076"/>
          <ac:spMkLst>
            <pc:docMk/>
            <pc:sldMk cId="3376658191" sldId="276"/>
            <ac:spMk id="10" creationId="{CC91181D-F3FA-89E5-62BE-20ED905AF282}"/>
          </ac:spMkLst>
        </pc:spChg>
        <pc:graphicFrameChg chg="add mod modGraphic">
          <ac:chgData name="Henrique Castro" userId="61c17a0ec72b05c7" providerId="LiveId" clId="{C3C1D7E0-EE96-4567-82F8-0076C1E33D75}" dt="2023-08-07T14:33:08.735" v="2151" actId="1076"/>
          <ac:graphicFrameMkLst>
            <pc:docMk/>
            <pc:sldMk cId="3376658191" sldId="276"/>
            <ac:graphicFrameMk id="11" creationId="{EAED478B-26C9-D691-14BD-F4B23D66CF20}"/>
          </ac:graphicFrameMkLst>
        </pc:graphicFrameChg>
        <pc:picChg chg="add mod">
          <ac:chgData name="Henrique Castro" userId="61c17a0ec72b05c7" providerId="LiveId" clId="{C3C1D7E0-EE96-4567-82F8-0076C1E33D75}" dt="2023-08-07T13:59:35.509" v="1905" actId="1076"/>
          <ac:picMkLst>
            <pc:docMk/>
            <pc:sldMk cId="3376658191" sldId="276"/>
            <ac:picMk id="3" creationId="{D42A3F07-0027-87E7-313B-0442188DC213}"/>
          </ac:picMkLst>
        </pc:picChg>
        <pc:picChg chg="add mod">
          <ac:chgData name="Henrique Castro" userId="61c17a0ec72b05c7" providerId="LiveId" clId="{C3C1D7E0-EE96-4567-82F8-0076C1E33D75}" dt="2023-08-07T14:07:12.316" v="1909" actId="1076"/>
          <ac:picMkLst>
            <pc:docMk/>
            <pc:sldMk cId="3376658191" sldId="276"/>
            <ac:picMk id="5" creationId="{181C2836-5779-FE8D-E548-7491CE2BAFCE}"/>
          </ac:picMkLst>
        </pc:picChg>
        <pc:picChg chg="add del mod">
          <ac:chgData name="Henrique Castro" userId="61c17a0ec72b05c7" providerId="LiveId" clId="{C3C1D7E0-EE96-4567-82F8-0076C1E33D75}" dt="2023-08-07T14:12:04.563" v="1913" actId="478"/>
          <ac:picMkLst>
            <pc:docMk/>
            <pc:sldMk cId="3376658191" sldId="276"/>
            <ac:picMk id="10242" creationId="{A3C4DFD1-ED9B-3B73-0BCA-C2DAAA26469B}"/>
          </ac:picMkLst>
        </pc:picChg>
      </pc:sldChg>
      <pc:sldChg chg="add ord modTransition">
        <pc:chgData name="Henrique Castro" userId="61c17a0ec72b05c7" providerId="LiveId" clId="{C3C1D7E0-EE96-4567-82F8-0076C1E33D75}" dt="2023-08-07T17:47:59.410" v="2352"/>
        <pc:sldMkLst>
          <pc:docMk/>
          <pc:sldMk cId="1431302959" sldId="277"/>
        </pc:sldMkLst>
      </pc:sldChg>
      <pc:sldChg chg="addSp modSp new mod ord modTransition">
        <pc:chgData name="Henrique Castro" userId="61c17a0ec72b05c7" providerId="LiveId" clId="{C3C1D7E0-EE96-4567-82F8-0076C1E33D75}" dt="2023-08-08T15:08:39.372" v="2543" actId="1076"/>
        <pc:sldMkLst>
          <pc:docMk/>
          <pc:sldMk cId="3840334236" sldId="278"/>
        </pc:sldMkLst>
        <pc:spChg chg="add mod">
          <ac:chgData name="Henrique Castro" userId="61c17a0ec72b05c7" providerId="LiveId" clId="{C3C1D7E0-EE96-4567-82F8-0076C1E33D75}" dt="2023-08-08T15:08:39.372" v="2543" actId="1076"/>
          <ac:spMkLst>
            <pc:docMk/>
            <pc:sldMk cId="3840334236" sldId="278"/>
            <ac:spMk id="2" creationId="{76D25388-BC73-8B90-EE3F-31759B8C0953}"/>
          </ac:spMkLst>
        </pc:spChg>
        <pc:spChg chg="add mod">
          <ac:chgData name="Henrique Castro" userId="61c17a0ec72b05c7" providerId="LiveId" clId="{C3C1D7E0-EE96-4567-82F8-0076C1E33D75}" dt="2023-08-08T13:07:34.901" v="2448" actId="207"/>
          <ac:spMkLst>
            <pc:docMk/>
            <pc:sldMk cId="3840334236" sldId="278"/>
            <ac:spMk id="3" creationId="{86A76BB0-FD3A-09B3-85B1-5811F23488DA}"/>
          </ac:spMkLst>
        </pc:spChg>
        <pc:picChg chg="add mod">
          <ac:chgData name="Henrique Castro" userId="61c17a0ec72b05c7" providerId="LiveId" clId="{C3C1D7E0-EE96-4567-82F8-0076C1E33D75}" dt="2023-08-07T15:02:00.659" v="2204" actId="1076"/>
          <ac:picMkLst>
            <pc:docMk/>
            <pc:sldMk cId="3840334236" sldId="278"/>
            <ac:picMk id="4" creationId="{207CA676-1F09-FBD2-8124-6939EE8DF577}"/>
          </ac:picMkLst>
        </pc:picChg>
        <pc:picChg chg="add mod">
          <ac:chgData name="Henrique Castro" userId="61c17a0ec72b05c7" providerId="LiveId" clId="{C3C1D7E0-EE96-4567-82F8-0076C1E33D75}" dt="2023-08-07T14:59:13.364" v="2187" actId="1076"/>
          <ac:picMkLst>
            <pc:docMk/>
            <pc:sldMk cId="3840334236" sldId="278"/>
            <ac:picMk id="11266" creationId="{71B56166-FB3B-C09D-4821-E6578335861E}"/>
          </ac:picMkLst>
        </pc:picChg>
      </pc:sldChg>
      <pc:sldChg chg="add modAnim">
        <pc:chgData name="Henrique Castro" userId="61c17a0ec72b05c7" providerId="LiveId" clId="{C3C1D7E0-EE96-4567-82F8-0076C1E33D75}" dt="2023-08-07T17:43:54.550" v="2336"/>
        <pc:sldMkLst>
          <pc:docMk/>
          <pc:sldMk cId="739664085" sldId="279"/>
        </pc:sldMkLst>
      </pc:sldChg>
      <pc:sldChg chg="add del">
        <pc:chgData name="Henrique Castro" userId="61c17a0ec72b05c7" providerId="LiveId" clId="{C3C1D7E0-EE96-4567-82F8-0076C1E33D75}" dt="2023-08-07T17:37:07.477" v="2327" actId="47"/>
        <pc:sldMkLst>
          <pc:docMk/>
          <pc:sldMk cId="4075584819" sldId="280"/>
        </pc:sldMkLst>
      </pc:sldChg>
      <pc:sldChg chg="addSp modSp add ord modTransition modAnim">
        <pc:chgData name="Henrique Castro" userId="61c17a0ec72b05c7" providerId="LiveId" clId="{C3C1D7E0-EE96-4567-82F8-0076C1E33D75}" dt="2023-08-07T17:22:14.121" v="2245"/>
        <pc:sldMkLst>
          <pc:docMk/>
          <pc:sldMk cId="2511800199" sldId="281"/>
        </pc:sldMkLst>
        <pc:spChg chg="add mod">
          <ac:chgData name="Henrique Castro" userId="61c17a0ec72b05c7" providerId="LiveId" clId="{C3C1D7E0-EE96-4567-82F8-0076C1E33D75}" dt="2023-08-07T17:19:44.783" v="2228"/>
          <ac:spMkLst>
            <pc:docMk/>
            <pc:sldMk cId="2511800199" sldId="281"/>
            <ac:spMk id="3" creationId="{5DC21F80-B152-38FB-9D35-14838674ECDC}"/>
          </ac:spMkLst>
        </pc:spChg>
        <pc:spChg chg="mod">
          <ac:chgData name="Henrique Castro" userId="61c17a0ec72b05c7" providerId="LiveId" clId="{C3C1D7E0-EE96-4567-82F8-0076C1E33D75}" dt="2023-08-07T17:20:01.299" v="2229"/>
          <ac:spMkLst>
            <pc:docMk/>
            <pc:sldMk cId="2511800199" sldId="281"/>
            <ac:spMk id="6" creationId="{97D3F17E-0460-4D55-F8DF-FF78E2F7EB92}"/>
          </ac:spMkLst>
        </pc:spChg>
        <pc:grpChg chg="add mod">
          <ac:chgData name="Henrique Castro" userId="61c17a0ec72b05c7" providerId="LiveId" clId="{C3C1D7E0-EE96-4567-82F8-0076C1E33D75}" dt="2023-08-07T17:20:01.299" v="2229"/>
          <ac:grpSpMkLst>
            <pc:docMk/>
            <pc:sldMk cId="2511800199" sldId="281"/>
            <ac:grpSpMk id="5" creationId="{FCCDBB0A-2AFC-8432-6039-4B2FA155B28C}"/>
          </ac:grpSpMkLst>
        </pc:grpChg>
        <pc:picChg chg="mod">
          <ac:chgData name="Henrique Castro" userId="61c17a0ec72b05c7" providerId="LiveId" clId="{C3C1D7E0-EE96-4567-82F8-0076C1E33D75}" dt="2023-08-07T17:20:01.299" v="2229"/>
          <ac:picMkLst>
            <pc:docMk/>
            <pc:sldMk cId="2511800199" sldId="281"/>
            <ac:picMk id="8" creationId="{A45FD411-5496-4B30-2D1D-021A930622FD}"/>
          </ac:picMkLst>
        </pc:picChg>
        <pc:cxnChg chg="mod">
          <ac:chgData name="Henrique Castro" userId="61c17a0ec72b05c7" providerId="LiveId" clId="{C3C1D7E0-EE96-4567-82F8-0076C1E33D75}" dt="2023-08-07T17:20:01.299" v="2229"/>
          <ac:cxnSpMkLst>
            <pc:docMk/>
            <pc:sldMk cId="2511800199" sldId="281"/>
            <ac:cxnSpMk id="7" creationId="{743C594A-8922-56C3-407B-63467ABD399E}"/>
          </ac:cxnSpMkLst>
        </pc:cxnChg>
      </pc:sldChg>
      <pc:sldChg chg="addSp modSp add ord modAnim">
        <pc:chgData name="Henrique Castro" userId="61c17a0ec72b05c7" providerId="LiveId" clId="{C3C1D7E0-EE96-4567-82F8-0076C1E33D75}" dt="2023-08-07T17:24:27.515" v="2257"/>
        <pc:sldMkLst>
          <pc:docMk/>
          <pc:sldMk cId="1287048810" sldId="282"/>
        </pc:sldMkLst>
        <pc:spChg chg="add mod">
          <ac:chgData name="Henrique Castro" userId="61c17a0ec72b05c7" providerId="LiveId" clId="{C3C1D7E0-EE96-4567-82F8-0076C1E33D75}" dt="2023-08-07T17:23:35.140" v="2252"/>
          <ac:spMkLst>
            <pc:docMk/>
            <pc:sldMk cId="1287048810" sldId="282"/>
            <ac:spMk id="9" creationId="{97AA57B7-6346-9EF5-5278-67E7E3717B09}"/>
          </ac:spMkLst>
        </pc:spChg>
        <pc:spChg chg="mod">
          <ac:chgData name="Henrique Castro" userId="61c17a0ec72b05c7" providerId="LiveId" clId="{C3C1D7E0-EE96-4567-82F8-0076C1E33D75}" dt="2023-08-07T17:23:57.029" v="2253"/>
          <ac:spMkLst>
            <pc:docMk/>
            <pc:sldMk cId="1287048810" sldId="282"/>
            <ac:spMk id="11" creationId="{E6C3E516-1977-4312-0705-8345CA360196}"/>
          </ac:spMkLst>
        </pc:spChg>
        <pc:grpChg chg="add mod">
          <ac:chgData name="Henrique Castro" userId="61c17a0ec72b05c7" providerId="LiveId" clId="{C3C1D7E0-EE96-4567-82F8-0076C1E33D75}" dt="2023-08-07T17:23:57.029" v="2253"/>
          <ac:grpSpMkLst>
            <pc:docMk/>
            <pc:sldMk cId="1287048810" sldId="282"/>
            <ac:grpSpMk id="10" creationId="{51B57FDA-9E3B-9843-A18A-4E819DC0D388}"/>
          </ac:grpSpMkLst>
        </pc:grpChg>
        <pc:picChg chg="mod">
          <ac:chgData name="Henrique Castro" userId="61c17a0ec72b05c7" providerId="LiveId" clId="{C3C1D7E0-EE96-4567-82F8-0076C1E33D75}" dt="2023-08-07T17:23:57.029" v="2253"/>
          <ac:picMkLst>
            <pc:docMk/>
            <pc:sldMk cId="1287048810" sldId="282"/>
            <ac:picMk id="15" creationId="{90452E56-7E18-166E-E9C7-3A293513D823}"/>
          </ac:picMkLst>
        </pc:picChg>
        <pc:cxnChg chg="mod">
          <ac:chgData name="Henrique Castro" userId="61c17a0ec72b05c7" providerId="LiveId" clId="{C3C1D7E0-EE96-4567-82F8-0076C1E33D75}" dt="2023-08-07T17:23:57.029" v="2253"/>
          <ac:cxnSpMkLst>
            <pc:docMk/>
            <pc:sldMk cId="1287048810" sldId="282"/>
            <ac:cxnSpMk id="12" creationId="{4E76F52E-3129-C261-7B96-09E94C56DE88}"/>
          </ac:cxnSpMkLst>
        </pc:cxnChg>
      </pc:sldChg>
      <pc:sldChg chg="addSp delSp modSp add mod ord modAnim">
        <pc:chgData name="Henrique Castro" userId="61c17a0ec72b05c7" providerId="LiveId" clId="{C3C1D7E0-EE96-4567-82F8-0076C1E33D75}" dt="2023-08-07T17:40:25.724" v="2329" actId="478"/>
        <pc:sldMkLst>
          <pc:docMk/>
          <pc:sldMk cId="3204278374" sldId="283"/>
        </pc:sldMkLst>
        <pc:spChg chg="add mod">
          <ac:chgData name="Henrique Castro" userId="61c17a0ec72b05c7" providerId="LiveId" clId="{C3C1D7E0-EE96-4567-82F8-0076C1E33D75}" dt="2023-08-07T17:26:50.509" v="2263"/>
          <ac:spMkLst>
            <pc:docMk/>
            <pc:sldMk cId="3204278374" sldId="283"/>
            <ac:spMk id="16" creationId="{7A2C8273-11B5-DE02-77D1-EEF9BEDE9CD2}"/>
          </ac:spMkLst>
        </pc:spChg>
        <pc:spChg chg="mod">
          <ac:chgData name="Henrique Castro" userId="61c17a0ec72b05c7" providerId="LiveId" clId="{C3C1D7E0-EE96-4567-82F8-0076C1E33D75}" dt="2023-08-07T17:27:19.646" v="2267"/>
          <ac:spMkLst>
            <pc:docMk/>
            <pc:sldMk cId="3204278374" sldId="283"/>
            <ac:spMk id="19" creationId="{001C225E-88C7-A20F-8546-1C62680B8926}"/>
          </ac:spMkLst>
        </pc:spChg>
        <pc:spChg chg="add del mod">
          <ac:chgData name="Henrique Castro" userId="61c17a0ec72b05c7" providerId="LiveId" clId="{C3C1D7E0-EE96-4567-82F8-0076C1E33D75}" dt="2023-08-07T17:40:25.724" v="2329" actId="478"/>
          <ac:spMkLst>
            <pc:docMk/>
            <pc:sldMk cId="3204278374" sldId="283"/>
            <ac:spMk id="23" creationId="{4B802773-81DA-EA64-E4ED-FFE546182476}"/>
          </ac:spMkLst>
        </pc:spChg>
        <pc:grpChg chg="add mod">
          <ac:chgData name="Henrique Castro" userId="61c17a0ec72b05c7" providerId="LiveId" clId="{C3C1D7E0-EE96-4567-82F8-0076C1E33D75}" dt="2023-08-07T17:27:19.646" v="2267"/>
          <ac:grpSpMkLst>
            <pc:docMk/>
            <pc:sldMk cId="3204278374" sldId="283"/>
            <ac:grpSpMk id="17" creationId="{92AB93F5-14DA-BD09-2178-64CEEA17D64C}"/>
          </ac:grpSpMkLst>
        </pc:grpChg>
        <pc:picChg chg="mod">
          <ac:chgData name="Henrique Castro" userId="61c17a0ec72b05c7" providerId="LiveId" clId="{C3C1D7E0-EE96-4567-82F8-0076C1E33D75}" dt="2023-08-07T17:27:19.646" v="2267"/>
          <ac:picMkLst>
            <pc:docMk/>
            <pc:sldMk cId="3204278374" sldId="283"/>
            <ac:picMk id="22" creationId="{1439C01C-EDF3-4739-D1A7-545370E8B2A1}"/>
          </ac:picMkLst>
        </pc:picChg>
        <pc:cxnChg chg="mod">
          <ac:chgData name="Henrique Castro" userId="61c17a0ec72b05c7" providerId="LiveId" clId="{C3C1D7E0-EE96-4567-82F8-0076C1E33D75}" dt="2023-08-07T17:27:19.646" v="2267"/>
          <ac:cxnSpMkLst>
            <pc:docMk/>
            <pc:sldMk cId="3204278374" sldId="283"/>
            <ac:cxnSpMk id="21" creationId="{C425FC0D-72FE-A5BA-2570-BA45F09CA25C}"/>
          </ac:cxnSpMkLst>
        </pc:cxnChg>
      </pc:sldChg>
      <pc:sldChg chg="addSp delSp modSp add ord modAnim">
        <pc:chgData name="Henrique Castro" userId="61c17a0ec72b05c7" providerId="LiveId" clId="{C3C1D7E0-EE96-4567-82F8-0076C1E33D75}" dt="2023-08-07T17:31:52.562" v="2283"/>
        <pc:sldMkLst>
          <pc:docMk/>
          <pc:sldMk cId="4126464860" sldId="284"/>
        </pc:sldMkLst>
        <pc:spChg chg="add mod">
          <ac:chgData name="Henrique Castro" userId="61c17a0ec72b05c7" providerId="LiveId" clId="{C3C1D7E0-EE96-4567-82F8-0076C1E33D75}" dt="2023-08-07T17:29:34.916" v="2275"/>
          <ac:spMkLst>
            <pc:docMk/>
            <pc:sldMk cId="4126464860" sldId="284"/>
            <ac:spMk id="23" creationId="{66C26F9F-A5AB-9AFF-E331-9EA478FD3F3A}"/>
          </ac:spMkLst>
        </pc:spChg>
        <pc:spChg chg="mod">
          <ac:chgData name="Henrique Castro" userId="61c17a0ec72b05c7" providerId="LiveId" clId="{C3C1D7E0-EE96-4567-82F8-0076C1E33D75}" dt="2023-08-07T17:30:13.381" v="2280"/>
          <ac:spMkLst>
            <pc:docMk/>
            <pc:sldMk cId="4126464860" sldId="284"/>
            <ac:spMk id="25" creationId="{2B2AD691-AF86-1584-20D4-1DA38420C959}"/>
          </ac:spMkLst>
        </pc:spChg>
        <pc:spChg chg="add del mod">
          <ac:chgData name="Henrique Castro" userId="61c17a0ec72b05c7" providerId="LiveId" clId="{C3C1D7E0-EE96-4567-82F8-0076C1E33D75}" dt="2023-08-07T17:31:52.562" v="2283"/>
          <ac:spMkLst>
            <pc:docMk/>
            <pc:sldMk cId="4126464860" sldId="284"/>
            <ac:spMk id="28" creationId="{2FEDA0CC-51B4-28AB-02A4-A914B2E48EBC}"/>
          </ac:spMkLst>
        </pc:spChg>
        <pc:grpChg chg="add mod">
          <ac:chgData name="Henrique Castro" userId="61c17a0ec72b05c7" providerId="LiveId" clId="{C3C1D7E0-EE96-4567-82F8-0076C1E33D75}" dt="2023-08-07T17:30:13.381" v="2280"/>
          <ac:grpSpMkLst>
            <pc:docMk/>
            <pc:sldMk cId="4126464860" sldId="284"/>
            <ac:grpSpMk id="24" creationId="{F2E632DB-F444-7D49-C622-D119A8D51EF6}"/>
          </ac:grpSpMkLst>
        </pc:grpChg>
        <pc:picChg chg="mod">
          <ac:chgData name="Henrique Castro" userId="61c17a0ec72b05c7" providerId="LiveId" clId="{C3C1D7E0-EE96-4567-82F8-0076C1E33D75}" dt="2023-08-07T17:30:13.381" v="2280"/>
          <ac:picMkLst>
            <pc:docMk/>
            <pc:sldMk cId="4126464860" sldId="284"/>
            <ac:picMk id="27" creationId="{BB47FB58-43FE-1F3D-3E24-9637BDEA95E7}"/>
          </ac:picMkLst>
        </pc:picChg>
        <pc:cxnChg chg="mod">
          <ac:chgData name="Henrique Castro" userId="61c17a0ec72b05c7" providerId="LiveId" clId="{C3C1D7E0-EE96-4567-82F8-0076C1E33D75}" dt="2023-08-07T17:30:13.381" v="2280"/>
          <ac:cxnSpMkLst>
            <pc:docMk/>
            <pc:sldMk cId="4126464860" sldId="284"/>
            <ac:cxnSpMk id="26" creationId="{392BF3D5-1B85-0089-A013-72CC4E31A57D}"/>
          </ac:cxnSpMkLst>
        </pc:cxnChg>
      </pc:sldChg>
      <pc:sldChg chg="addSp modSp add ord modAnim">
        <pc:chgData name="Henrique Castro" userId="61c17a0ec72b05c7" providerId="LiveId" clId="{C3C1D7E0-EE96-4567-82F8-0076C1E33D75}" dt="2023-08-07T17:33:32.729" v="2297"/>
        <pc:sldMkLst>
          <pc:docMk/>
          <pc:sldMk cId="1570807986" sldId="285"/>
        </pc:sldMkLst>
        <pc:spChg chg="add mod">
          <ac:chgData name="Henrique Castro" userId="61c17a0ec72b05c7" providerId="LiveId" clId="{C3C1D7E0-EE96-4567-82F8-0076C1E33D75}" dt="2023-08-07T17:32:11.221" v="2289"/>
          <ac:spMkLst>
            <pc:docMk/>
            <pc:sldMk cId="1570807986" sldId="285"/>
            <ac:spMk id="28" creationId="{9B2A7B12-ADC8-B8A5-524A-F22057567FF8}"/>
          </ac:spMkLst>
        </pc:spChg>
        <pc:spChg chg="mod">
          <ac:chgData name="Henrique Castro" userId="61c17a0ec72b05c7" providerId="LiveId" clId="{C3C1D7E0-EE96-4567-82F8-0076C1E33D75}" dt="2023-08-07T17:32:34.695" v="2292"/>
          <ac:spMkLst>
            <pc:docMk/>
            <pc:sldMk cId="1570807986" sldId="285"/>
            <ac:spMk id="30" creationId="{775DA4ED-8339-4372-E650-B08724D8AE08}"/>
          </ac:spMkLst>
        </pc:spChg>
        <pc:grpChg chg="add mod">
          <ac:chgData name="Henrique Castro" userId="61c17a0ec72b05c7" providerId="LiveId" clId="{C3C1D7E0-EE96-4567-82F8-0076C1E33D75}" dt="2023-08-07T17:32:34.695" v="2292"/>
          <ac:grpSpMkLst>
            <pc:docMk/>
            <pc:sldMk cId="1570807986" sldId="285"/>
            <ac:grpSpMk id="29" creationId="{48E55C2D-83F4-8692-4389-06F8EB9EDF0B}"/>
          </ac:grpSpMkLst>
        </pc:grpChg>
        <pc:picChg chg="mod">
          <ac:chgData name="Henrique Castro" userId="61c17a0ec72b05c7" providerId="LiveId" clId="{C3C1D7E0-EE96-4567-82F8-0076C1E33D75}" dt="2023-08-07T17:32:34.695" v="2292"/>
          <ac:picMkLst>
            <pc:docMk/>
            <pc:sldMk cId="1570807986" sldId="285"/>
            <ac:picMk id="32" creationId="{9590E31A-B2C8-617D-A1E0-AA82BCEEC538}"/>
          </ac:picMkLst>
        </pc:picChg>
        <pc:cxnChg chg="mod">
          <ac:chgData name="Henrique Castro" userId="61c17a0ec72b05c7" providerId="LiveId" clId="{C3C1D7E0-EE96-4567-82F8-0076C1E33D75}" dt="2023-08-07T17:32:34.695" v="2292"/>
          <ac:cxnSpMkLst>
            <pc:docMk/>
            <pc:sldMk cId="1570807986" sldId="285"/>
            <ac:cxnSpMk id="31" creationId="{4FBA7FF6-3DE1-C57E-2BF6-07ABA916AC2C}"/>
          </ac:cxnSpMkLst>
        </pc:cxnChg>
      </pc:sldChg>
      <pc:sldChg chg="addSp modSp add modAnim">
        <pc:chgData name="Henrique Castro" userId="61c17a0ec72b05c7" providerId="LiveId" clId="{C3C1D7E0-EE96-4567-82F8-0076C1E33D75}" dt="2023-08-07T17:34:37.133" v="2304"/>
        <pc:sldMkLst>
          <pc:docMk/>
          <pc:sldMk cId="2533587089" sldId="286"/>
        </pc:sldMkLst>
        <pc:spChg chg="add mod">
          <ac:chgData name="Henrique Castro" userId="61c17a0ec72b05c7" providerId="LiveId" clId="{C3C1D7E0-EE96-4567-82F8-0076C1E33D75}" dt="2023-08-07T17:34:15.507" v="2301"/>
          <ac:spMkLst>
            <pc:docMk/>
            <pc:sldMk cId="2533587089" sldId="286"/>
            <ac:spMk id="33" creationId="{FD53C7D7-B4BE-57C6-D595-A557F284F387}"/>
          </ac:spMkLst>
        </pc:spChg>
        <pc:spChg chg="mod">
          <ac:chgData name="Henrique Castro" userId="61c17a0ec72b05c7" providerId="LiveId" clId="{C3C1D7E0-EE96-4567-82F8-0076C1E33D75}" dt="2023-08-07T17:34:37.133" v="2304"/>
          <ac:spMkLst>
            <pc:docMk/>
            <pc:sldMk cId="2533587089" sldId="286"/>
            <ac:spMk id="35" creationId="{4989AD76-A768-8038-A47A-BF974FB83D20}"/>
          </ac:spMkLst>
        </pc:spChg>
        <pc:grpChg chg="add mod">
          <ac:chgData name="Henrique Castro" userId="61c17a0ec72b05c7" providerId="LiveId" clId="{C3C1D7E0-EE96-4567-82F8-0076C1E33D75}" dt="2023-08-07T17:34:37.133" v="2304"/>
          <ac:grpSpMkLst>
            <pc:docMk/>
            <pc:sldMk cId="2533587089" sldId="286"/>
            <ac:grpSpMk id="34" creationId="{3F79D3FE-CBCE-8481-4345-816499485B8F}"/>
          </ac:grpSpMkLst>
        </pc:grpChg>
        <pc:picChg chg="mod">
          <ac:chgData name="Henrique Castro" userId="61c17a0ec72b05c7" providerId="LiveId" clId="{C3C1D7E0-EE96-4567-82F8-0076C1E33D75}" dt="2023-08-07T17:34:37.133" v="2304"/>
          <ac:picMkLst>
            <pc:docMk/>
            <pc:sldMk cId="2533587089" sldId="286"/>
            <ac:picMk id="37" creationId="{54F6B072-785F-0B1A-E6D9-94B845F41FDA}"/>
          </ac:picMkLst>
        </pc:picChg>
        <pc:cxnChg chg="mod">
          <ac:chgData name="Henrique Castro" userId="61c17a0ec72b05c7" providerId="LiveId" clId="{C3C1D7E0-EE96-4567-82F8-0076C1E33D75}" dt="2023-08-07T17:34:37.133" v="2304"/>
          <ac:cxnSpMkLst>
            <pc:docMk/>
            <pc:sldMk cId="2533587089" sldId="286"/>
            <ac:cxnSpMk id="36" creationId="{32484357-7AFF-B86D-8888-99603785D479}"/>
          </ac:cxnSpMkLst>
        </pc:cxnChg>
      </pc:sldChg>
      <pc:sldChg chg="addSp modSp add modAnim">
        <pc:chgData name="Henrique Castro" userId="61c17a0ec72b05c7" providerId="LiveId" clId="{C3C1D7E0-EE96-4567-82F8-0076C1E33D75}" dt="2023-08-07T17:35:39.143" v="2311"/>
        <pc:sldMkLst>
          <pc:docMk/>
          <pc:sldMk cId="2467999463" sldId="287"/>
        </pc:sldMkLst>
        <pc:spChg chg="add mod">
          <ac:chgData name="Henrique Castro" userId="61c17a0ec72b05c7" providerId="LiveId" clId="{C3C1D7E0-EE96-4567-82F8-0076C1E33D75}" dt="2023-08-07T17:35:18.127" v="2308"/>
          <ac:spMkLst>
            <pc:docMk/>
            <pc:sldMk cId="2467999463" sldId="287"/>
            <ac:spMk id="38" creationId="{7822673F-FCD9-A313-E472-232A1F6B674F}"/>
          </ac:spMkLst>
        </pc:spChg>
        <pc:spChg chg="mod">
          <ac:chgData name="Henrique Castro" userId="61c17a0ec72b05c7" providerId="LiveId" clId="{C3C1D7E0-EE96-4567-82F8-0076C1E33D75}" dt="2023-08-07T17:35:39.143" v="2311"/>
          <ac:spMkLst>
            <pc:docMk/>
            <pc:sldMk cId="2467999463" sldId="287"/>
            <ac:spMk id="40" creationId="{B3CBDFF2-4184-45C0-26E4-D895E2B448F1}"/>
          </ac:spMkLst>
        </pc:spChg>
        <pc:grpChg chg="add mod">
          <ac:chgData name="Henrique Castro" userId="61c17a0ec72b05c7" providerId="LiveId" clId="{C3C1D7E0-EE96-4567-82F8-0076C1E33D75}" dt="2023-08-07T17:35:39.143" v="2311"/>
          <ac:grpSpMkLst>
            <pc:docMk/>
            <pc:sldMk cId="2467999463" sldId="287"/>
            <ac:grpSpMk id="39" creationId="{7C73113D-084D-C548-0EAE-285E9EA29A54}"/>
          </ac:grpSpMkLst>
        </pc:grpChg>
        <pc:picChg chg="mod">
          <ac:chgData name="Henrique Castro" userId="61c17a0ec72b05c7" providerId="LiveId" clId="{C3C1D7E0-EE96-4567-82F8-0076C1E33D75}" dt="2023-08-07T17:35:39.143" v="2311"/>
          <ac:picMkLst>
            <pc:docMk/>
            <pc:sldMk cId="2467999463" sldId="287"/>
            <ac:picMk id="42" creationId="{0DD4ADFA-3602-5BE2-B5B9-3189E619FEA9}"/>
          </ac:picMkLst>
        </pc:picChg>
        <pc:cxnChg chg="mod">
          <ac:chgData name="Henrique Castro" userId="61c17a0ec72b05c7" providerId="LiveId" clId="{C3C1D7E0-EE96-4567-82F8-0076C1E33D75}" dt="2023-08-07T17:35:39.143" v="2311"/>
          <ac:cxnSpMkLst>
            <pc:docMk/>
            <pc:sldMk cId="2467999463" sldId="287"/>
            <ac:cxnSpMk id="41" creationId="{4D121F0C-2712-B420-7D9A-DBEF882008E7}"/>
          </ac:cxnSpMkLst>
        </pc:cxnChg>
      </pc:sldChg>
      <pc:sldChg chg="add del ord modAnim">
        <pc:chgData name="Henrique Castro" userId="61c17a0ec72b05c7" providerId="LiveId" clId="{C3C1D7E0-EE96-4567-82F8-0076C1E33D75}" dt="2023-08-07T17:43:48.696" v="2335" actId="47"/>
        <pc:sldMkLst>
          <pc:docMk/>
          <pc:sldMk cId="933156661" sldId="288"/>
        </pc:sldMkLst>
      </pc:sldChg>
      <pc:sldChg chg="add del">
        <pc:chgData name="Henrique Castro" userId="61c17a0ec72b05c7" providerId="LiveId" clId="{C3C1D7E0-EE96-4567-82F8-0076C1E33D75}" dt="2023-08-07T17:55:10.500" v="2363" actId="47"/>
        <pc:sldMkLst>
          <pc:docMk/>
          <pc:sldMk cId="3898606187" sldId="288"/>
        </pc:sldMkLst>
      </pc:sldChg>
      <pc:sldChg chg="delSp modSp add modTransition modAnim">
        <pc:chgData name="Henrique Castro" userId="61c17a0ec72b05c7" providerId="LiveId" clId="{C3C1D7E0-EE96-4567-82F8-0076C1E33D75}" dt="2023-08-07T17:51:58.745" v="2361"/>
        <pc:sldMkLst>
          <pc:docMk/>
          <pc:sldMk cId="2066367476" sldId="289"/>
        </pc:sldMkLst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13" creationId="{74DB0767-C8A9-3C11-988A-A0E453A87E6A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19" creationId="{AF8082F8-36B7-ABDE-77A8-5357701BEB9E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22" creationId="{6A8BB959-220E-DFF4-1C78-053503546AE5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23" creationId="{E8807323-BEE7-A93C-91DE-E9C63CEBF489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25" creationId="{EB4A3A77-9FF8-C1E1-EB58-D9AF59912405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26" creationId="{9C5BA9F9-E498-57EA-DB0D-0FD00C040D2D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39" creationId="{9AF4B65A-A6BC-E686-5235-DF466B958726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40" creationId="{2DC771A6-CF9D-9194-0908-5F2109AF8293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41" creationId="{F3921048-4B98-F73D-AC6A-CC06E500F663}"/>
          </ac:spMkLst>
        </pc:spChg>
        <pc:spChg chg="mod topLvl">
          <ac:chgData name="Henrique Castro" userId="61c17a0ec72b05c7" providerId="LiveId" clId="{C3C1D7E0-EE96-4567-82F8-0076C1E33D75}" dt="2023-08-07T17:51:01.352" v="2355" actId="165"/>
          <ac:spMkLst>
            <pc:docMk/>
            <pc:sldMk cId="2066367476" sldId="289"/>
            <ac:spMk id="42" creationId="{14E989C8-8836-8F86-4A68-3C940326A6E7}"/>
          </ac:spMkLst>
        </pc:spChg>
        <pc:grpChg chg="del">
          <ac:chgData name="Henrique Castro" userId="61c17a0ec72b05c7" providerId="LiveId" clId="{C3C1D7E0-EE96-4567-82F8-0076C1E33D75}" dt="2023-08-07T17:51:01.352" v="2355" actId="165"/>
          <ac:grpSpMkLst>
            <pc:docMk/>
            <pc:sldMk cId="2066367476" sldId="289"/>
            <ac:grpSpMk id="11" creationId="{02942FFD-1050-E349-FBC8-BE8FA3ADB00E}"/>
          </ac:grpSpMkLst>
        </pc:grpChg>
      </pc:sldChg>
      <pc:sldChg chg="add del">
        <pc:chgData name="Henrique Castro" userId="61c17a0ec72b05c7" providerId="LiveId" clId="{C3C1D7E0-EE96-4567-82F8-0076C1E33D75}" dt="2023-08-08T12:50:29.084" v="2367" actId="2890"/>
        <pc:sldMkLst>
          <pc:docMk/>
          <pc:sldMk cId="236299432" sldId="290"/>
        </pc:sldMkLst>
      </pc:sldChg>
      <pc:sldChg chg="addSp delSp modSp new mod">
        <pc:chgData name="Henrique Castro" userId="61c17a0ec72b05c7" providerId="LiveId" clId="{C3C1D7E0-EE96-4567-82F8-0076C1E33D75}" dt="2023-08-08T12:53:15.674" v="2392"/>
        <pc:sldMkLst>
          <pc:docMk/>
          <pc:sldMk cId="2243954733" sldId="290"/>
        </pc:sldMkLst>
        <pc:spChg chg="add mod">
          <ac:chgData name="Henrique Castro" userId="61c17a0ec72b05c7" providerId="LiveId" clId="{C3C1D7E0-EE96-4567-82F8-0076C1E33D75}" dt="2023-08-08T12:52:41.765" v="2387" actId="207"/>
          <ac:spMkLst>
            <pc:docMk/>
            <pc:sldMk cId="2243954733" sldId="290"/>
            <ac:spMk id="3" creationId="{4705E972-1B19-D7A2-5B89-5F4D810C98DE}"/>
          </ac:spMkLst>
        </pc:spChg>
        <pc:spChg chg="add del mod">
          <ac:chgData name="Henrique Castro" userId="61c17a0ec72b05c7" providerId="LiveId" clId="{C3C1D7E0-EE96-4567-82F8-0076C1E33D75}" dt="2023-08-08T12:53:15.674" v="2392"/>
          <ac:spMkLst>
            <pc:docMk/>
            <pc:sldMk cId="2243954733" sldId="290"/>
            <ac:spMk id="4" creationId="{CF8300EB-CB2B-DE48-970D-A71A01B8EE2C}"/>
          </ac:spMkLst>
        </pc:spChg>
      </pc:sldChg>
      <pc:sldChg chg="delSp modSp add mod modTransition">
        <pc:chgData name="Henrique Castro" userId="61c17a0ec72b05c7" providerId="LiveId" clId="{C3C1D7E0-EE96-4567-82F8-0076C1E33D75}" dt="2023-08-08T12:54:13.830" v="2407"/>
        <pc:sldMkLst>
          <pc:docMk/>
          <pc:sldMk cId="2705866817" sldId="291"/>
        </pc:sldMkLst>
        <pc:spChg chg="mod">
          <ac:chgData name="Henrique Castro" userId="61c17a0ec72b05c7" providerId="LiveId" clId="{C3C1D7E0-EE96-4567-82F8-0076C1E33D75}" dt="2023-08-08T12:53:33.246" v="2395" actId="14100"/>
          <ac:spMkLst>
            <pc:docMk/>
            <pc:sldMk cId="2705866817" sldId="291"/>
            <ac:spMk id="3" creationId="{4705E972-1B19-D7A2-5B89-5F4D810C98DE}"/>
          </ac:spMkLst>
        </pc:spChg>
        <pc:spChg chg="del mod">
          <ac:chgData name="Henrique Castro" userId="61c17a0ec72b05c7" providerId="LiveId" clId="{C3C1D7E0-EE96-4567-82F8-0076C1E33D75}" dt="2023-08-08T12:53:37.295" v="2398"/>
          <ac:spMkLst>
            <pc:docMk/>
            <pc:sldMk cId="2705866817" sldId="291"/>
            <ac:spMk id="4" creationId="{CF8300EB-CB2B-DE48-970D-A71A01B8EE2C}"/>
          </ac:spMkLst>
        </pc:spChg>
      </pc:sldChg>
      <pc:sldChg chg="addSp delSp modSp add mod delAnim modAnim">
        <pc:chgData name="Henrique Castro" userId="61c17a0ec72b05c7" providerId="LiveId" clId="{C3C1D7E0-EE96-4567-82F8-0076C1E33D75}" dt="2023-08-09T14:14:26.016" v="3295" actId="20577"/>
        <pc:sldMkLst>
          <pc:docMk/>
          <pc:sldMk cId="3462701572" sldId="292"/>
        </pc:sldMkLst>
        <pc:spChg chg="add mod">
          <ac:chgData name="Henrique Castro" userId="61c17a0ec72b05c7" providerId="LiveId" clId="{C3C1D7E0-EE96-4567-82F8-0076C1E33D75}" dt="2023-08-09T14:14:26.016" v="3295" actId="20577"/>
          <ac:spMkLst>
            <pc:docMk/>
            <pc:sldMk cId="3462701572" sldId="292"/>
            <ac:spMk id="2" creationId="{7C195D56-17E3-DA24-8D07-2CDBF0D35742}"/>
          </ac:spMkLst>
        </pc:spChg>
        <pc:spChg chg="mod">
          <ac:chgData name="Henrique Castro" userId="61c17a0ec72b05c7" providerId="LiveId" clId="{C3C1D7E0-EE96-4567-82F8-0076C1E33D75}" dt="2023-08-08T12:54:46.633" v="2409" actId="115"/>
          <ac:spMkLst>
            <pc:docMk/>
            <pc:sldMk cId="3462701572" sldId="292"/>
            <ac:spMk id="3" creationId="{4705E972-1B19-D7A2-5B89-5F4D810C98DE}"/>
          </ac:spMkLst>
        </pc:spChg>
        <pc:spChg chg="add del mod">
          <ac:chgData name="Henrique Castro" userId="61c17a0ec72b05c7" providerId="LiveId" clId="{C3C1D7E0-EE96-4567-82F8-0076C1E33D75}" dt="2023-08-09T14:13:43.287" v="3290" actId="478"/>
          <ac:spMkLst>
            <pc:docMk/>
            <pc:sldMk cId="3462701572" sldId="292"/>
            <ac:spMk id="6" creationId="{AB922086-77EE-17AC-BCC3-D767DC3D2CB8}"/>
          </ac:spMkLst>
        </pc:spChg>
        <pc:spChg chg="add mod">
          <ac:chgData name="Henrique Castro" userId="61c17a0ec72b05c7" providerId="LiveId" clId="{C3C1D7E0-EE96-4567-82F8-0076C1E33D75}" dt="2023-08-08T14:25:35.640" v="2490" actId="1076"/>
          <ac:spMkLst>
            <pc:docMk/>
            <pc:sldMk cId="3462701572" sldId="292"/>
            <ac:spMk id="8" creationId="{975CC0A4-D584-F6AE-7FFE-61DC6344ACE9}"/>
          </ac:spMkLst>
        </pc:spChg>
        <pc:spChg chg="add del mod">
          <ac:chgData name="Henrique Castro" userId="61c17a0ec72b05c7" providerId="LiveId" clId="{C3C1D7E0-EE96-4567-82F8-0076C1E33D75}" dt="2023-08-08T14:24:24.134" v="2480" actId="478"/>
          <ac:spMkLst>
            <pc:docMk/>
            <pc:sldMk cId="3462701572" sldId="292"/>
            <ac:spMk id="10" creationId="{30FF66A0-BAB1-0D0B-419A-301A9FD0C9A7}"/>
          </ac:spMkLst>
        </pc:spChg>
        <pc:spChg chg="add mod">
          <ac:chgData name="Henrique Castro" userId="61c17a0ec72b05c7" providerId="LiveId" clId="{C3C1D7E0-EE96-4567-82F8-0076C1E33D75}" dt="2023-08-08T14:26:52.454" v="2497" actId="1035"/>
          <ac:spMkLst>
            <pc:docMk/>
            <pc:sldMk cId="3462701572" sldId="292"/>
            <ac:spMk id="11" creationId="{122A8AD3-4FCE-8786-AE36-5F3118D4113D}"/>
          </ac:spMkLst>
        </pc:spChg>
        <pc:spChg chg="add del mod">
          <ac:chgData name="Henrique Castro" userId="61c17a0ec72b05c7" providerId="LiveId" clId="{C3C1D7E0-EE96-4567-82F8-0076C1E33D75}" dt="2023-08-08T14:29:26.495" v="2500" actId="21"/>
          <ac:spMkLst>
            <pc:docMk/>
            <pc:sldMk cId="3462701572" sldId="292"/>
            <ac:spMk id="12" creationId="{380D47D5-B2E1-6DC1-A12A-B36BC02384CF}"/>
          </ac:spMkLst>
        </pc:spChg>
        <pc:grpChg chg="add mod">
          <ac:chgData name="Henrique Castro" userId="61c17a0ec72b05c7" providerId="LiveId" clId="{C3C1D7E0-EE96-4567-82F8-0076C1E33D75}" dt="2023-08-08T12:56:59.525" v="2424" actId="1076"/>
          <ac:grpSpMkLst>
            <pc:docMk/>
            <pc:sldMk cId="3462701572" sldId="292"/>
            <ac:grpSpMk id="4" creationId="{D499339E-B3B4-6D89-A4C6-79013BBF47A6}"/>
          </ac:grpSpMkLst>
        </pc:grpChg>
        <pc:picChg chg="add mod">
          <ac:chgData name="Henrique Castro" userId="61c17a0ec72b05c7" providerId="LiveId" clId="{C3C1D7E0-EE96-4567-82F8-0076C1E33D75}" dt="2023-08-08T14:29:44.401" v="2502" actId="1076"/>
          <ac:picMkLst>
            <pc:docMk/>
            <pc:sldMk cId="3462701572" sldId="292"/>
            <ac:picMk id="13" creationId="{9868948B-3A23-27A6-7753-C4BFF12D582D}"/>
          </ac:picMkLst>
        </pc:picChg>
        <pc:picChg chg="add mod">
          <ac:chgData name="Henrique Castro" userId="61c17a0ec72b05c7" providerId="LiveId" clId="{C3C1D7E0-EE96-4567-82F8-0076C1E33D75}" dt="2023-08-08T12:56:59.525" v="2424" actId="1076"/>
          <ac:picMkLst>
            <pc:docMk/>
            <pc:sldMk cId="3462701572" sldId="292"/>
            <ac:picMk id="1026" creationId="{66B57F45-9A0B-B2F0-967C-7BA6AF7EDD9C}"/>
          </ac:picMkLst>
        </pc:picChg>
      </pc:sldChg>
      <pc:sldChg chg="addSp delSp modSp add mod delAnim modAnim">
        <pc:chgData name="Henrique Castro" userId="61c17a0ec72b05c7" providerId="LiveId" clId="{C3C1D7E0-EE96-4567-82F8-0076C1E33D75}" dt="2023-08-09T14:14:33.737" v="3297" actId="20577"/>
        <pc:sldMkLst>
          <pc:docMk/>
          <pc:sldMk cId="686202940" sldId="293"/>
        </pc:sldMkLst>
        <pc:spChg chg="mod">
          <ac:chgData name="Henrique Castro" userId="61c17a0ec72b05c7" providerId="LiveId" clId="{C3C1D7E0-EE96-4567-82F8-0076C1E33D75}" dt="2023-08-09T14:14:33.737" v="3297" actId="20577"/>
          <ac:spMkLst>
            <pc:docMk/>
            <pc:sldMk cId="686202940" sldId="293"/>
            <ac:spMk id="2" creationId="{7C195D56-17E3-DA24-8D07-2CDBF0D35742}"/>
          </ac:spMkLst>
        </pc:spChg>
        <pc:spChg chg="add mod">
          <ac:chgData name="Henrique Castro" userId="61c17a0ec72b05c7" providerId="LiveId" clId="{C3C1D7E0-EE96-4567-82F8-0076C1E33D75}" dt="2023-08-08T17:00:06.892" v="2625" actId="1076"/>
          <ac:spMkLst>
            <pc:docMk/>
            <pc:sldMk cId="686202940" sldId="293"/>
            <ac:spMk id="5" creationId="{6A7AB161-4B4D-0ACB-1619-83B306DD1857}"/>
          </ac:spMkLst>
        </pc:spChg>
        <pc:spChg chg="del">
          <ac:chgData name="Henrique Castro" userId="61c17a0ec72b05c7" providerId="LiveId" clId="{C3C1D7E0-EE96-4567-82F8-0076C1E33D75}" dt="2023-08-09T14:13:50.195" v="3291" actId="478"/>
          <ac:spMkLst>
            <pc:docMk/>
            <pc:sldMk cId="686202940" sldId="293"/>
            <ac:spMk id="6" creationId="{AB922086-77EE-17AC-BCC3-D767DC3D2CB8}"/>
          </ac:spMkLst>
        </pc:spChg>
        <pc:picChg chg="add del mod">
          <ac:chgData name="Henrique Castro" userId="61c17a0ec72b05c7" providerId="LiveId" clId="{C3C1D7E0-EE96-4567-82F8-0076C1E33D75}" dt="2023-08-08T16:59:44.693" v="2620" actId="478"/>
          <ac:picMkLst>
            <pc:docMk/>
            <pc:sldMk cId="686202940" sldId="293"/>
            <ac:picMk id="9" creationId="{9214D1A6-9FA0-2EA8-7D1F-DA82CAD3BD31}"/>
          </ac:picMkLst>
        </pc:picChg>
        <pc:picChg chg="add mod">
          <ac:chgData name="Henrique Castro" userId="61c17a0ec72b05c7" providerId="LiveId" clId="{C3C1D7E0-EE96-4567-82F8-0076C1E33D75}" dt="2023-08-08T17:00:14.174" v="2626" actId="14861"/>
          <ac:picMkLst>
            <pc:docMk/>
            <pc:sldMk cId="686202940" sldId="293"/>
            <ac:picMk id="12" creationId="{80300C31-3C3F-87B0-CE0C-795F3885D5C9}"/>
          </ac:picMkLst>
        </pc:picChg>
        <pc:picChg chg="del">
          <ac:chgData name="Henrique Castro" userId="61c17a0ec72b05c7" providerId="LiveId" clId="{C3C1D7E0-EE96-4567-82F8-0076C1E33D75}" dt="2023-08-08T15:07:35.291" v="2506" actId="478"/>
          <ac:picMkLst>
            <pc:docMk/>
            <pc:sldMk cId="686202940" sldId="293"/>
            <ac:picMk id="13" creationId="{9868948B-3A23-27A6-7753-C4BFF12D582D}"/>
          </ac:picMkLst>
        </pc:picChg>
        <pc:picChg chg="add mod modCrop">
          <ac:chgData name="Henrique Castro" userId="61c17a0ec72b05c7" providerId="LiveId" clId="{C3C1D7E0-EE96-4567-82F8-0076C1E33D75}" dt="2023-08-08T17:08:33.242" v="2633" actId="1076"/>
          <ac:picMkLst>
            <pc:docMk/>
            <pc:sldMk cId="686202940" sldId="293"/>
            <ac:picMk id="15" creationId="{03C4D148-EC7E-6660-964D-76DFD8F3A721}"/>
          </ac:picMkLst>
        </pc:picChg>
      </pc:sldChg>
      <pc:sldChg chg="add del">
        <pc:chgData name="Henrique Castro" userId="61c17a0ec72b05c7" providerId="LiveId" clId="{C3C1D7E0-EE96-4567-82F8-0076C1E33D75}" dt="2023-08-08T14:29:49.173" v="2503" actId="2696"/>
        <pc:sldMkLst>
          <pc:docMk/>
          <pc:sldMk cId="2288125356" sldId="293"/>
        </pc:sldMkLst>
      </pc:sldChg>
      <pc:sldChg chg="addSp delSp modSp add mod modTransition modAnim">
        <pc:chgData name="Henrique Castro" userId="61c17a0ec72b05c7" providerId="LiveId" clId="{C3C1D7E0-EE96-4567-82F8-0076C1E33D75}" dt="2023-08-09T14:14:39.211" v="3299" actId="20577"/>
        <pc:sldMkLst>
          <pc:docMk/>
          <pc:sldMk cId="33773688" sldId="294"/>
        </pc:sldMkLst>
        <pc:spChg chg="mod">
          <ac:chgData name="Henrique Castro" userId="61c17a0ec72b05c7" providerId="LiveId" clId="{C3C1D7E0-EE96-4567-82F8-0076C1E33D75}" dt="2023-08-09T14:14:39.211" v="3299" actId="20577"/>
          <ac:spMkLst>
            <pc:docMk/>
            <pc:sldMk cId="33773688" sldId="294"/>
            <ac:spMk id="2" creationId="{7C195D56-17E3-DA24-8D07-2CDBF0D35742}"/>
          </ac:spMkLst>
        </pc:spChg>
        <pc:spChg chg="del">
          <ac:chgData name="Henrique Castro" userId="61c17a0ec72b05c7" providerId="LiveId" clId="{C3C1D7E0-EE96-4567-82F8-0076C1E33D75}" dt="2023-08-09T14:13:55.537" v="3292" actId="478"/>
          <ac:spMkLst>
            <pc:docMk/>
            <pc:sldMk cId="33773688" sldId="294"/>
            <ac:spMk id="6" creationId="{AB922086-77EE-17AC-BCC3-D767DC3D2CB8}"/>
          </ac:spMkLst>
        </pc:spChg>
        <pc:spChg chg="add mod">
          <ac:chgData name="Henrique Castro" userId="61c17a0ec72b05c7" providerId="LiveId" clId="{C3C1D7E0-EE96-4567-82F8-0076C1E33D75}" dt="2023-08-08T22:32:40.924" v="2773" actId="20577"/>
          <ac:spMkLst>
            <pc:docMk/>
            <pc:sldMk cId="33773688" sldId="294"/>
            <ac:spMk id="10" creationId="{FF2D819F-3384-2143-934F-96D29CC4CC29}"/>
          </ac:spMkLst>
        </pc:spChg>
        <pc:picChg chg="add mod">
          <ac:chgData name="Henrique Castro" userId="61c17a0ec72b05c7" providerId="LiveId" clId="{C3C1D7E0-EE96-4567-82F8-0076C1E33D75}" dt="2023-08-08T17:12:20.418" v="2640" actId="1076"/>
          <ac:picMkLst>
            <pc:docMk/>
            <pc:sldMk cId="33773688" sldId="294"/>
            <ac:picMk id="9" creationId="{B4EC3DF7-70FA-6FB0-902D-D6A1C27E82B0}"/>
          </ac:picMkLst>
        </pc:picChg>
        <pc:picChg chg="del">
          <ac:chgData name="Henrique Castro" userId="61c17a0ec72b05c7" providerId="LiveId" clId="{C3C1D7E0-EE96-4567-82F8-0076C1E33D75}" dt="2023-08-08T17:12:05.267" v="2638" actId="478"/>
          <ac:picMkLst>
            <pc:docMk/>
            <pc:sldMk cId="33773688" sldId="294"/>
            <ac:picMk id="15" creationId="{03C4D148-EC7E-6660-964D-76DFD8F3A721}"/>
          </ac:picMkLst>
        </pc:picChg>
      </pc:sldChg>
      <pc:sldChg chg="addSp delSp modSp add mod modTransition modAnim">
        <pc:chgData name="Henrique Castro" userId="61c17a0ec72b05c7" providerId="LiveId" clId="{C3C1D7E0-EE96-4567-82F8-0076C1E33D75}" dt="2023-08-09T14:14:47.431" v="3301" actId="20577"/>
        <pc:sldMkLst>
          <pc:docMk/>
          <pc:sldMk cId="556739662" sldId="295"/>
        </pc:sldMkLst>
        <pc:spChg chg="mod">
          <ac:chgData name="Henrique Castro" userId="61c17a0ec72b05c7" providerId="LiveId" clId="{C3C1D7E0-EE96-4567-82F8-0076C1E33D75}" dt="2023-08-09T14:14:47.431" v="3301" actId="20577"/>
          <ac:spMkLst>
            <pc:docMk/>
            <pc:sldMk cId="556739662" sldId="295"/>
            <ac:spMk id="2" creationId="{7C195D56-17E3-DA24-8D07-2CDBF0D35742}"/>
          </ac:spMkLst>
        </pc:spChg>
        <pc:spChg chg="del">
          <ac:chgData name="Henrique Castro" userId="61c17a0ec72b05c7" providerId="LiveId" clId="{C3C1D7E0-EE96-4567-82F8-0076C1E33D75}" dt="2023-08-09T14:14:02.029" v="3293" actId="478"/>
          <ac:spMkLst>
            <pc:docMk/>
            <pc:sldMk cId="556739662" sldId="295"/>
            <ac:spMk id="6" creationId="{AB922086-77EE-17AC-BCC3-D767DC3D2CB8}"/>
          </ac:spMkLst>
        </pc:spChg>
        <pc:spChg chg="add mod">
          <ac:chgData name="Henrique Castro" userId="61c17a0ec72b05c7" providerId="LiveId" clId="{C3C1D7E0-EE96-4567-82F8-0076C1E33D75}" dt="2023-08-08T22:12:16.279" v="2687" actId="1076"/>
          <ac:spMkLst>
            <pc:docMk/>
            <pc:sldMk cId="556739662" sldId="295"/>
            <ac:spMk id="7" creationId="{33D278EA-BDC2-4ED3-E8B6-70EB8C668F63}"/>
          </ac:spMkLst>
        </pc:spChg>
        <pc:spChg chg="mod">
          <ac:chgData name="Henrique Castro" userId="61c17a0ec72b05c7" providerId="LiveId" clId="{C3C1D7E0-EE96-4567-82F8-0076C1E33D75}" dt="2023-08-08T22:09:45.607" v="2654" actId="1076"/>
          <ac:spMkLst>
            <pc:docMk/>
            <pc:sldMk cId="556739662" sldId="295"/>
            <ac:spMk id="10" creationId="{FF2D819F-3384-2143-934F-96D29CC4CC29}"/>
          </ac:spMkLst>
        </pc:spChg>
        <pc:spChg chg="add mod">
          <ac:chgData name="Henrique Castro" userId="61c17a0ec72b05c7" providerId="LiveId" clId="{C3C1D7E0-EE96-4567-82F8-0076C1E33D75}" dt="2023-08-08T22:12:49.334" v="2701" actId="1076"/>
          <ac:spMkLst>
            <pc:docMk/>
            <pc:sldMk cId="556739662" sldId="295"/>
            <ac:spMk id="13" creationId="{7143BFFA-3D1D-6F16-64B4-0DB172E79F76}"/>
          </ac:spMkLst>
        </pc:spChg>
        <pc:spChg chg="add mod">
          <ac:chgData name="Henrique Castro" userId="61c17a0ec72b05c7" providerId="LiveId" clId="{C3C1D7E0-EE96-4567-82F8-0076C1E33D75}" dt="2023-08-08T22:19:31.578" v="2729" actId="14100"/>
          <ac:spMkLst>
            <pc:docMk/>
            <pc:sldMk cId="556739662" sldId="295"/>
            <ac:spMk id="14" creationId="{B17FACC5-7B60-B8AC-00F5-1E06182AF9F9}"/>
          </ac:spMkLst>
        </pc:spChg>
        <pc:spChg chg="add mod">
          <ac:chgData name="Henrique Castro" userId="61c17a0ec72b05c7" providerId="LiveId" clId="{C3C1D7E0-EE96-4567-82F8-0076C1E33D75}" dt="2023-08-08T22:19:47.196" v="2736" actId="20577"/>
          <ac:spMkLst>
            <pc:docMk/>
            <pc:sldMk cId="556739662" sldId="295"/>
            <ac:spMk id="15" creationId="{071CA3C6-2CCB-7B2B-8CCB-D95AB9B7D944}"/>
          </ac:spMkLst>
        </pc:spChg>
        <pc:picChg chg="del">
          <ac:chgData name="Henrique Castro" userId="61c17a0ec72b05c7" providerId="LiveId" clId="{C3C1D7E0-EE96-4567-82F8-0076C1E33D75}" dt="2023-08-08T22:09:39.182" v="2653" actId="478"/>
          <ac:picMkLst>
            <pc:docMk/>
            <pc:sldMk cId="556739662" sldId="295"/>
            <ac:picMk id="9" creationId="{B4EC3DF7-70FA-6FB0-902D-D6A1C27E82B0}"/>
          </ac:picMkLst>
        </pc:picChg>
      </pc:sldChg>
      <pc:sldChg chg="addSp delSp modSp add mod delAnim modAnim">
        <pc:chgData name="Henrique Castro" userId="61c17a0ec72b05c7" providerId="LiveId" clId="{C3C1D7E0-EE96-4567-82F8-0076C1E33D75}" dt="2023-08-09T14:14:53.510" v="3303" actId="20577"/>
        <pc:sldMkLst>
          <pc:docMk/>
          <pc:sldMk cId="1572229690" sldId="296"/>
        </pc:sldMkLst>
        <pc:spChg chg="mod">
          <ac:chgData name="Henrique Castro" userId="61c17a0ec72b05c7" providerId="LiveId" clId="{C3C1D7E0-EE96-4567-82F8-0076C1E33D75}" dt="2023-08-09T14:14:53.510" v="3303" actId="20577"/>
          <ac:spMkLst>
            <pc:docMk/>
            <pc:sldMk cId="1572229690" sldId="296"/>
            <ac:spMk id="2" creationId="{7C195D56-17E3-DA24-8D07-2CDBF0D35742}"/>
          </ac:spMkLst>
        </pc:spChg>
        <pc:spChg chg="mod">
          <ac:chgData name="Henrique Castro" userId="61c17a0ec72b05c7" providerId="LiveId" clId="{C3C1D7E0-EE96-4567-82F8-0076C1E33D75}" dt="2023-08-08T22:29:39.258" v="2751" actId="115"/>
          <ac:spMkLst>
            <pc:docMk/>
            <pc:sldMk cId="1572229690" sldId="296"/>
            <ac:spMk id="7" creationId="{33D278EA-BDC2-4ED3-E8B6-70EB8C668F63}"/>
          </ac:spMkLst>
        </pc:spChg>
        <pc:spChg chg="add mod">
          <ac:chgData name="Henrique Castro" userId="61c17a0ec72b05c7" providerId="LiveId" clId="{C3C1D7E0-EE96-4567-82F8-0076C1E33D75}" dt="2023-08-08T22:31:10.138" v="2759" actId="115"/>
          <ac:spMkLst>
            <pc:docMk/>
            <pc:sldMk cId="1572229690" sldId="296"/>
            <ac:spMk id="9" creationId="{CDFB2BA2-4803-CE2D-7E63-A14CAF540ADC}"/>
          </ac:spMkLst>
        </pc:spChg>
        <pc:spChg chg="del">
          <ac:chgData name="Henrique Castro" userId="61c17a0ec72b05c7" providerId="LiveId" clId="{C3C1D7E0-EE96-4567-82F8-0076C1E33D75}" dt="2023-08-08T22:29:12.454" v="2744" actId="478"/>
          <ac:spMkLst>
            <pc:docMk/>
            <pc:sldMk cId="1572229690" sldId="296"/>
            <ac:spMk id="10" creationId="{FF2D819F-3384-2143-934F-96D29CC4CC29}"/>
          </ac:spMkLst>
        </pc:spChg>
        <pc:spChg chg="del">
          <ac:chgData name="Henrique Castro" userId="61c17a0ec72b05c7" providerId="LiveId" clId="{C3C1D7E0-EE96-4567-82F8-0076C1E33D75}" dt="2023-08-08T22:28:49.760" v="2740" actId="478"/>
          <ac:spMkLst>
            <pc:docMk/>
            <pc:sldMk cId="1572229690" sldId="296"/>
            <ac:spMk id="13" creationId="{7143BFFA-3D1D-6F16-64B4-0DB172E79F76}"/>
          </ac:spMkLst>
        </pc:spChg>
        <pc:spChg chg="del">
          <ac:chgData name="Henrique Castro" userId="61c17a0ec72b05c7" providerId="LiveId" clId="{C3C1D7E0-EE96-4567-82F8-0076C1E33D75}" dt="2023-08-08T22:28:44.789" v="2738" actId="478"/>
          <ac:spMkLst>
            <pc:docMk/>
            <pc:sldMk cId="1572229690" sldId="296"/>
            <ac:spMk id="14" creationId="{B17FACC5-7B60-B8AC-00F5-1E06182AF9F9}"/>
          </ac:spMkLst>
        </pc:spChg>
        <pc:spChg chg="del">
          <ac:chgData name="Henrique Castro" userId="61c17a0ec72b05c7" providerId="LiveId" clId="{C3C1D7E0-EE96-4567-82F8-0076C1E33D75}" dt="2023-08-08T22:28:46.767" v="2739" actId="478"/>
          <ac:spMkLst>
            <pc:docMk/>
            <pc:sldMk cId="1572229690" sldId="296"/>
            <ac:spMk id="15" creationId="{071CA3C6-2CCB-7B2B-8CCB-D95AB9B7D944}"/>
          </ac:spMkLst>
        </pc:spChg>
      </pc:sldChg>
      <pc:sldChg chg="addSp delSp modSp add mod delAnim modNotesTx">
        <pc:chgData name="Henrique Castro" userId="61c17a0ec72b05c7" providerId="LiveId" clId="{C3C1D7E0-EE96-4567-82F8-0076C1E33D75}" dt="2023-08-08T23:44:09.114" v="2855" actId="20577"/>
        <pc:sldMkLst>
          <pc:docMk/>
          <pc:sldMk cId="4240027245" sldId="297"/>
        </pc:sldMkLst>
        <pc:spChg chg="del mod">
          <ac:chgData name="Henrique Castro" userId="61c17a0ec72b05c7" providerId="LiveId" clId="{C3C1D7E0-EE96-4567-82F8-0076C1E33D75}" dt="2023-08-08T22:42:30.279" v="2790" actId="478"/>
          <ac:spMkLst>
            <pc:docMk/>
            <pc:sldMk cId="4240027245" sldId="297"/>
            <ac:spMk id="2" creationId="{7C195D56-17E3-DA24-8D07-2CDBF0D35742}"/>
          </ac:spMkLst>
        </pc:spChg>
        <pc:spChg chg="del">
          <ac:chgData name="Henrique Castro" userId="61c17a0ec72b05c7" providerId="LiveId" clId="{C3C1D7E0-EE96-4567-82F8-0076C1E33D75}" dt="2023-08-08T22:42:32.100" v="2791" actId="478"/>
          <ac:spMkLst>
            <pc:docMk/>
            <pc:sldMk cId="4240027245" sldId="297"/>
            <ac:spMk id="5" creationId="{6A7AB161-4B4D-0ACB-1619-83B306DD1857}"/>
          </ac:spMkLst>
        </pc:spChg>
        <pc:spChg chg="del">
          <ac:chgData name="Henrique Castro" userId="61c17a0ec72b05c7" providerId="LiveId" clId="{C3C1D7E0-EE96-4567-82F8-0076C1E33D75}" dt="2023-08-08T22:42:39.549" v="2794" actId="478"/>
          <ac:spMkLst>
            <pc:docMk/>
            <pc:sldMk cId="4240027245" sldId="297"/>
            <ac:spMk id="6" creationId="{AB922086-77EE-17AC-BCC3-D767DC3D2CB8}"/>
          </ac:spMkLst>
        </pc:spChg>
        <pc:spChg chg="del">
          <ac:chgData name="Henrique Castro" userId="61c17a0ec72b05c7" providerId="LiveId" clId="{C3C1D7E0-EE96-4567-82F8-0076C1E33D75}" dt="2023-08-08T22:42:34.597" v="2792" actId="478"/>
          <ac:spMkLst>
            <pc:docMk/>
            <pc:sldMk cId="4240027245" sldId="297"/>
            <ac:spMk id="7" creationId="{33D278EA-BDC2-4ED3-E8B6-70EB8C668F63}"/>
          </ac:spMkLst>
        </pc:spChg>
        <pc:spChg chg="del">
          <ac:chgData name="Henrique Castro" userId="61c17a0ec72b05c7" providerId="LiveId" clId="{C3C1D7E0-EE96-4567-82F8-0076C1E33D75}" dt="2023-08-08T22:44:00.256" v="2796" actId="478"/>
          <ac:spMkLst>
            <pc:docMk/>
            <pc:sldMk cId="4240027245" sldId="297"/>
            <ac:spMk id="8" creationId="{975CC0A4-D584-F6AE-7FFE-61DC6344ACE9}"/>
          </ac:spMkLst>
        </pc:spChg>
        <pc:spChg chg="del">
          <ac:chgData name="Henrique Castro" userId="61c17a0ec72b05c7" providerId="LiveId" clId="{C3C1D7E0-EE96-4567-82F8-0076C1E33D75}" dt="2023-08-08T22:42:36.730" v="2793" actId="478"/>
          <ac:spMkLst>
            <pc:docMk/>
            <pc:sldMk cId="4240027245" sldId="297"/>
            <ac:spMk id="9" creationId="{CDFB2BA2-4803-CE2D-7E63-A14CAF540ADC}"/>
          </ac:spMkLst>
        </pc:spChg>
        <pc:spChg chg="del">
          <ac:chgData name="Henrique Castro" userId="61c17a0ec72b05c7" providerId="LiveId" clId="{C3C1D7E0-EE96-4567-82F8-0076C1E33D75}" dt="2023-08-08T22:43:58.262" v="2795" actId="478"/>
          <ac:spMkLst>
            <pc:docMk/>
            <pc:sldMk cId="4240027245" sldId="297"/>
            <ac:spMk id="11" creationId="{122A8AD3-4FCE-8786-AE36-5F3118D4113D}"/>
          </ac:spMkLst>
        </pc:spChg>
        <pc:grpChg chg="del mod">
          <ac:chgData name="Henrique Castro" userId="61c17a0ec72b05c7" providerId="LiveId" clId="{C3C1D7E0-EE96-4567-82F8-0076C1E33D75}" dt="2023-08-08T22:42:28.015" v="2789" actId="478"/>
          <ac:grpSpMkLst>
            <pc:docMk/>
            <pc:sldMk cId="4240027245" sldId="297"/>
            <ac:grpSpMk id="4" creationId="{D499339E-B3B4-6D89-A4C6-79013BBF47A6}"/>
          </ac:grpSpMkLst>
        </pc:grpChg>
        <pc:picChg chg="del">
          <ac:chgData name="Henrique Castro" userId="61c17a0ec72b05c7" providerId="LiveId" clId="{C3C1D7E0-EE96-4567-82F8-0076C1E33D75}" dt="2023-08-08T22:42:25.100" v="2787" actId="478"/>
          <ac:picMkLst>
            <pc:docMk/>
            <pc:sldMk cId="4240027245" sldId="297"/>
            <ac:picMk id="12" creationId="{80300C31-3C3F-87B0-CE0C-795F3885D5C9}"/>
          </ac:picMkLst>
        </pc:picChg>
        <pc:picChg chg="del">
          <ac:chgData name="Henrique Castro" userId="61c17a0ec72b05c7" providerId="LiveId" clId="{C3C1D7E0-EE96-4567-82F8-0076C1E33D75}" dt="2023-08-08T22:42:28.015" v="2789" actId="478"/>
          <ac:picMkLst>
            <pc:docMk/>
            <pc:sldMk cId="4240027245" sldId="297"/>
            <ac:picMk id="1026" creationId="{66B57F45-9A0B-B2F0-967C-7BA6AF7EDD9C}"/>
          </ac:picMkLst>
        </pc:picChg>
        <pc:picChg chg="add mod">
          <ac:chgData name="Henrique Castro" userId="61c17a0ec72b05c7" providerId="LiveId" clId="{C3C1D7E0-EE96-4567-82F8-0076C1E33D75}" dt="2023-08-08T22:44:15.040" v="2799" actId="1076"/>
          <ac:picMkLst>
            <pc:docMk/>
            <pc:sldMk cId="4240027245" sldId="297"/>
            <ac:picMk id="2050" creationId="{1F158998-BE5A-83F0-90C7-4AF08880002F}"/>
          </ac:picMkLst>
        </pc:picChg>
      </pc:sldChg>
      <pc:sldChg chg="addSp modSp add mod modAnim">
        <pc:chgData name="Henrique Castro" userId="61c17a0ec72b05c7" providerId="LiveId" clId="{C3C1D7E0-EE96-4567-82F8-0076C1E33D75}" dt="2023-08-09T15:18:08.612" v="3312"/>
        <pc:sldMkLst>
          <pc:docMk/>
          <pc:sldMk cId="3888875012" sldId="298"/>
        </pc:sldMkLst>
        <pc:spChg chg="add mod">
          <ac:chgData name="Henrique Castro" userId="61c17a0ec72b05c7" providerId="LiveId" clId="{C3C1D7E0-EE96-4567-82F8-0076C1E33D75}" dt="2023-08-09T12:21:50.170" v="2970" actId="208"/>
          <ac:spMkLst>
            <pc:docMk/>
            <pc:sldMk cId="3888875012" sldId="298"/>
            <ac:spMk id="2" creationId="{058E5CF5-D7ED-146D-B4D2-B4686B574BB0}"/>
          </ac:spMkLst>
        </pc:spChg>
        <pc:picChg chg="add mod">
          <ac:chgData name="Henrique Castro" userId="61c17a0ec72b05c7" providerId="LiveId" clId="{C3C1D7E0-EE96-4567-82F8-0076C1E33D75}" dt="2023-08-09T12:23:21.393" v="2972" actId="1076"/>
          <ac:picMkLst>
            <pc:docMk/>
            <pc:sldMk cId="3888875012" sldId="298"/>
            <ac:picMk id="1026" creationId="{8DEF65AC-37AD-16B8-8FF2-475414EA507E}"/>
          </ac:picMkLst>
        </pc:picChg>
        <pc:picChg chg="mod">
          <ac:chgData name="Henrique Castro" userId="61c17a0ec72b05c7" providerId="LiveId" clId="{C3C1D7E0-EE96-4567-82F8-0076C1E33D75}" dt="2023-08-09T12:09:22.180" v="2869" actId="1076"/>
          <ac:picMkLst>
            <pc:docMk/>
            <pc:sldMk cId="3888875012" sldId="298"/>
            <ac:picMk id="2050" creationId="{1F158998-BE5A-83F0-90C7-4AF08880002F}"/>
          </ac:picMkLst>
        </pc:picChg>
      </pc:sldChg>
      <pc:sldChg chg="addSp delSp modSp new mod modTransition setBg modClrScheme chgLayout">
        <pc:chgData name="Henrique Castro" userId="61c17a0ec72b05c7" providerId="LiveId" clId="{C3C1D7E0-EE96-4567-82F8-0076C1E33D75}" dt="2023-08-09T15:27:35.016" v="3329" actId="113"/>
        <pc:sldMkLst>
          <pc:docMk/>
          <pc:sldMk cId="3541814129" sldId="299"/>
        </pc:sldMkLst>
        <pc:spChg chg="add mod">
          <ac:chgData name="Henrique Castro" userId="61c17a0ec72b05c7" providerId="LiveId" clId="{C3C1D7E0-EE96-4567-82F8-0076C1E33D75}" dt="2023-08-09T15:27:35.016" v="3329" actId="113"/>
          <ac:spMkLst>
            <pc:docMk/>
            <pc:sldMk cId="3541814129" sldId="299"/>
            <ac:spMk id="2" creationId="{63CCD9D7-D7D6-3F88-DF0A-93B20B6E11BC}"/>
          </ac:spMkLst>
        </pc:spChg>
        <pc:spChg chg="add mod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" creationId="{1D4C422D-3F79-84CE-271E-1EF0C3CF5332}"/>
          </ac:spMkLst>
        </pc:spChg>
        <pc:spChg chg="mod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4" creationId="{70CD8480-508A-F5F5-12B8-E987A5504907}"/>
          </ac:spMkLst>
        </pc:spChg>
        <pc:spChg chg="mod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5" creationId="{3AF4312E-E8CA-5AE1-CE53-2EC01AE641A9}"/>
          </ac:spMkLst>
        </pc:spChg>
        <pc:spChg chg="add del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079" creationId="{5C55F0BA-7D8B-4753-AB68-D54E59A24A9D}"/>
          </ac:spMkLst>
        </pc:spChg>
        <pc:spChg chg="add del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084" creationId="{65C9D962-F904-4553-A140-500CF3EFC58A}"/>
          </ac:spMkLst>
        </pc:spChg>
        <pc:spChg chg="add del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086" creationId="{0FF8C7AA-9FDF-4CBE-B625-3A8A7354F0E6}"/>
          </ac:spMkLst>
        </pc:spChg>
        <pc:spChg chg="add del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088" creationId="{BAEBCE0F-09B3-4EF2-8276-E70A7E1418CB}"/>
          </ac:spMkLst>
        </pc:spChg>
        <pc:spChg chg="add del">
          <ac:chgData name="Henrique Castro" userId="61c17a0ec72b05c7" providerId="LiveId" clId="{C3C1D7E0-EE96-4567-82F8-0076C1E33D75}" dt="2023-08-09T15:22:55.412" v="3316" actId="26606"/>
          <ac:spMkLst>
            <pc:docMk/>
            <pc:sldMk cId="3541814129" sldId="299"/>
            <ac:spMk id="3090" creationId="{E451C4C3-A96F-4234-B862-B5403A1B10B0}"/>
          </ac:spMkLst>
        </pc:spChg>
        <pc:picChg chg="add mod">
          <ac:chgData name="Henrique Castro" userId="61c17a0ec72b05c7" providerId="LiveId" clId="{C3C1D7E0-EE96-4567-82F8-0076C1E33D75}" dt="2023-08-09T15:22:55.412" v="3316" actId="26606"/>
          <ac:picMkLst>
            <pc:docMk/>
            <pc:sldMk cId="3541814129" sldId="299"/>
            <ac:picMk id="3074" creationId="{422CF4F3-3130-DF9A-08E9-B7D68276C31B}"/>
          </ac:picMkLst>
        </pc:picChg>
      </pc:sldChg>
      <pc:sldChg chg="add del">
        <pc:chgData name="Henrique Castro" userId="61c17a0ec72b05c7" providerId="LiveId" clId="{C3C1D7E0-EE96-4567-82F8-0076C1E33D75}" dt="2023-08-09T12:51:36.161" v="2974" actId="2890"/>
        <pc:sldMkLst>
          <pc:docMk/>
          <pc:sldMk cId="4112767084" sldId="299"/>
        </pc:sldMkLst>
      </pc:sldChg>
      <pc:sldChg chg="addSp delSp modSp new mod modClrScheme chgLayout">
        <pc:chgData name="Henrique Castro" userId="61c17a0ec72b05c7" providerId="LiveId" clId="{C3C1D7E0-EE96-4567-82F8-0076C1E33D75}" dt="2023-08-09T13:09:03.176" v="3009" actId="1076"/>
        <pc:sldMkLst>
          <pc:docMk/>
          <pc:sldMk cId="3837464333" sldId="300"/>
        </pc:sldMkLst>
        <pc:spChg chg="del">
          <ac:chgData name="Henrique Castro" userId="61c17a0ec72b05c7" providerId="LiveId" clId="{C3C1D7E0-EE96-4567-82F8-0076C1E33D75}" dt="2023-08-09T12:52:55.376" v="2992" actId="700"/>
          <ac:spMkLst>
            <pc:docMk/>
            <pc:sldMk cId="3837464333" sldId="300"/>
            <ac:spMk id="2" creationId="{D12B4514-3D38-00BE-F994-70F2261D77CE}"/>
          </ac:spMkLst>
        </pc:spChg>
        <pc:spChg chg="del">
          <ac:chgData name="Henrique Castro" userId="61c17a0ec72b05c7" providerId="LiveId" clId="{C3C1D7E0-EE96-4567-82F8-0076C1E33D75}" dt="2023-08-09T12:52:55.376" v="2992" actId="700"/>
          <ac:spMkLst>
            <pc:docMk/>
            <pc:sldMk cId="3837464333" sldId="300"/>
            <ac:spMk id="3" creationId="{6A373A7E-9444-3B1D-A99B-E4D4148C5287}"/>
          </ac:spMkLst>
        </pc:spChg>
        <pc:picChg chg="add del mod">
          <ac:chgData name="Henrique Castro" userId="61c17a0ec72b05c7" providerId="LiveId" clId="{C3C1D7E0-EE96-4567-82F8-0076C1E33D75}" dt="2023-08-09T13:08:46.623" v="3006" actId="478"/>
          <ac:picMkLst>
            <pc:docMk/>
            <pc:sldMk cId="3837464333" sldId="300"/>
            <ac:picMk id="2050" creationId="{E559FB21-6338-A843-105A-4EED6F518220}"/>
          </ac:picMkLst>
        </pc:picChg>
        <pc:picChg chg="add mod">
          <ac:chgData name="Henrique Castro" userId="61c17a0ec72b05c7" providerId="LiveId" clId="{C3C1D7E0-EE96-4567-82F8-0076C1E33D75}" dt="2023-08-09T13:09:03.176" v="3009" actId="1076"/>
          <ac:picMkLst>
            <pc:docMk/>
            <pc:sldMk cId="3837464333" sldId="300"/>
            <ac:picMk id="2052" creationId="{48FBC41F-FAA9-0DA8-6518-B8EC53D6C312}"/>
          </ac:picMkLst>
        </pc:picChg>
      </pc:sldChg>
      <pc:sldChg chg="addSp delSp modSp new mod modTransition modAnim">
        <pc:chgData name="Henrique Castro" userId="61c17a0ec72b05c7" providerId="LiveId" clId="{C3C1D7E0-EE96-4567-82F8-0076C1E33D75}" dt="2023-08-09T15:25:47.426" v="3326"/>
        <pc:sldMkLst>
          <pc:docMk/>
          <pc:sldMk cId="1760605003" sldId="301"/>
        </pc:sldMkLst>
        <pc:spChg chg="add mod">
          <ac:chgData name="Henrique Castro" userId="61c17a0ec72b05c7" providerId="LiveId" clId="{C3C1D7E0-EE96-4567-82F8-0076C1E33D75}" dt="2023-08-09T13:32:56.184" v="3141" actId="164"/>
          <ac:spMkLst>
            <pc:docMk/>
            <pc:sldMk cId="1760605003" sldId="301"/>
            <ac:spMk id="4" creationId="{9E4DC4B0-D01F-ED6A-B1BB-57553CE1D5C6}"/>
          </ac:spMkLst>
        </pc:spChg>
        <pc:spChg chg="add del mod">
          <ac:chgData name="Henrique Castro" userId="61c17a0ec72b05c7" providerId="LiveId" clId="{C3C1D7E0-EE96-4567-82F8-0076C1E33D75}" dt="2023-08-09T13:23:24.995" v="3060" actId="478"/>
          <ac:spMkLst>
            <pc:docMk/>
            <pc:sldMk cId="1760605003" sldId="301"/>
            <ac:spMk id="5" creationId="{5E64EF07-4C6F-A00A-9E0A-3B7E3DF6D514}"/>
          </ac:spMkLst>
        </pc:spChg>
        <pc:spChg chg="add del mod">
          <ac:chgData name="Henrique Castro" userId="61c17a0ec72b05c7" providerId="LiveId" clId="{C3C1D7E0-EE96-4567-82F8-0076C1E33D75}" dt="2023-08-09T13:22:43.669" v="3047" actId="478"/>
          <ac:spMkLst>
            <pc:docMk/>
            <pc:sldMk cId="1760605003" sldId="301"/>
            <ac:spMk id="6" creationId="{DCE53A97-6076-E3AA-02C4-96374C781B0C}"/>
          </ac:spMkLst>
        </pc:spChg>
        <pc:spChg chg="add del mod">
          <ac:chgData name="Henrique Castro" userId="61c17a0ec72b05c7" providerId="LiveId" clId="{C3C1D7E0-EE96-4567-82F8-0076C1E33D75}" dt="2023-08-09T13:23:21.252" v="3059" actId="478"/>
          <ac:spMkLst>
            <pc:docMk/>
            <pc:sldMk cId="1760605003" sldId="301"/>
            <ac:spMk id="7" creationId="{66FCB57B-C284-168E-675A-A858F4F496D2}"/>
          </ac:spMkLst>
        </pc:spChg>
        <pc:spChg chg="add mod">
          <ac:chgData name="Henrique Castro" userId="61c17a0ec72b05c7" providerId="LiveId" clId="{C3C1D7E0-EE96-4567-82F8-0076C1E33D75}" dt="2023-08-09T13:32:56.184" v="3141" actId="164"/>
          <ac:spMkLst>
            <pc:docMk/>
            <pc:sldMk cId="1760605003" sldId="301"/>
            <ac:spMk id="8" creationId="{DD0A7C01-605B-4CC3-8EDC-807E1B0EFAE2}"/>
          </ac:spMkLst>
        </pc:spChg>
        <pc:spChg chg="add mod">
          <ac:chgData name="Henrique Castro" userId="61c17a0ec72b05c7" providerId="LiveId" clId="{C3C1D7E0-EE96-4567-82F8-0076C1E33D75}" dt="2023-08-09T13:32:56.184" v="3141" actId="164"/>
          <ac:spMkLst>
            <pc:docMk/>
            <pc:sldMk cId="1760605003" sldId="301"/>
            <ac:spMk id="9" creationId="{2D210CCA-A045-9187-1BE9-86A27AA87740}"/>
          </ac:spMkLst>
        </pc:spChg>
        <pc:spChg chg="add mod">
          <ac:chgData name="Henrique Castro" userId="61c17a0ec72b05c7" providerId="LiveId" clId="{C3C1D7E0-EE96-4567-82F8-0076C1E33D75}" dt="2023-08-09T13:32:56.184" v="3141" actId="164"/>
          <ac:spMkLst>
            <pc:docMk/>
            <pc:sldMk cId="1760605003" sldId="301"/>
            <ac:spMk id="10" creationId="{9F0A68B3-E6E3-DDD4-4798-58F5EAA0CF34}"/>
          </ac:spMkLst>
        </pc:spChg>
        <pc:spChg chg="add del mod">
          <ac:chgData name="Henrique Castro" userId="61c17a0ec72b05c7" providerId="LiveId" clId="{C3C1D7E0-EE96-4567-82F8-0076C1E33D75}" dt="2023-08-09T13:31:56.779" v="3122" actId="478"/>
          <ac:spMkLst>
            <pc:docMk/>
            <pc:sldMk cId="1760605003" sldId="301"/>
            <ac:spMk id="11" creationId="{C8AC53B4-061A-92FF-B1AA-1F17B2410A82}"/>
          </ac:spMkLst>
        </pc:spChg>
        <pc:spChg chg="add del mod">
          <ac:chgData name="Henrique Castro" userId="61c17a0ec72b05c7" providerId="LiveId" clId="{C3C1D7E0-EE96-4567-82F8-0076C1E33D75}" dt="2023-08-09T13:31:56.779" v="3122" actId="478"/>
          <ac:spMkLst>
            <pc:docMk/>
            <pc:sldMk cId="1760605003" sldId="301"/>
            <ac:spMk id="12" creationId="{CFA0F11D-8010-2129-0652-BC99C9997885}"/>
          </ac:spMkLst>
        </pc:spChg>
        <pc:spChg chg="add del mod">
          <ac:chgData name="Henrique Castro" userId="61c17a0ec72b05c7" providerId="LiveId" clId="{C3C1D7E0-EE96-4567-82F8-0076C1E33D75}" dt="2023-08-09T13:31:56.779" v="3122" actId="478"/>
          <ac:spMkLst>
            <pc:docMk/>
            <pc:sldMk cId="1760605003" sldId="301"/>
            <ac:spMk id="13" creationId="{56004AE6-A476-485F-F8E4-37F34C868CBA}"/>
          </ac:spMkLst>
        </pc:spChg>
        <pc:spChg chg="add del mod">
          <ac:chgData name="Henrique Castro" userId="61c17a0ec72b05c7" providerId="LiveId" clId="{C3C1D7E0-EE96-4567-82F8-0076C1E33D75}" dt="2023-08-09T13:31:56.779" v="3122" actId="478"/>
          <ac:spMkLst>
            <pc:docMk/>
            <pc:sldMk cId="1760605003" sldId="301"/>
            <ac:spMk id="14" creationId="{8F24FAFD-BF5C-6097-846E-9094E3AC9706}"/>
          </ac:spMkLst>
        </pc:spChg>
        <pc:spChg chg="add mod">
          <ac:chgData name="Henrique Castro" userId="61c17a0ec72b05c7" providerId="LiveId" clId="{C3C1D7E0-EE96-4567-82F8-0076C1E33D75}" dt="2023-08-09T13:32:51.255" v="3140" actId="164"/>
          <ac:spMkLst>
            <pc:docMk/>
            <pc:sldMk cId="1760605003" sldId="301"/>
            <ac:spMk id="25" creationId="{63ADE911-7391-894C-26F2-9AF07CB4478B}"/>
          </ac:spMkLst>
        </pc:spChg>
        <pc:spChg chg="add mod">
          <ac:chgData name="Henrique Castro" userId="61c17a0ec72b05c7" providerId="LiveId" clId="{C3C1D7E0-EE96-4567-82F8-0076C1E33D75}" dt="2023-08-09T13:32:51.255" v="3140" actId="164"/>
          <ac:spMkLst>
            <pc:docMk/>
            <pc:sldMk cId="1760605003" sldId="301"/>
            <ac:spMk id="26" creationId="{CF9E5D2F-AAFC-EA8C-7564-39C67E7843FB}"/>
          </ac:spMkLst>
        </pc:spChg>
        <pc:spChg chg="add mod">
          <ac:chgData name="Henrique Castro" userId="61c17a0ec72b05c7" providerId="LiveId" clId="{C3C1D7E0-EE96-4567-82F8-0076C1E33D75}" dt="2023-08-09T13:32:51.255" v="3140" actId="164"/>
          <ac:spMkLst>
            <pc:docMk/>
            <pc:sldMk cId="1760605003" sldId="301"/>
            <ac:spMk id="27" creationId="{802315C5-6550-92E0-D977-87F5E5743BDB}"/>
          </ac:spMkLst>
        </pc:spChg>
        <pc:spChg chg="add mod">
          <ac:chgData name="Henrique Castro" userId="61c17a0ec72b05c7" providerId="LiveId" clId="{C3C1D7E0-EE96-4567-82F8-0076C1E33D75}" dt="2023-08-09T13:32:51.255" v="3140" actId="164"/>
          <ac:spMkLst>
            <pc:docMk/>
            <pc:sldMk cId="1760605003" sldId="301"/>
            <ac:spMk id="28" creationId="{FF2DAA7F-47D6-8586-5C26-EBF6AFF840E2}"/>
          </ac:spMkLst>
        </pc:spChg>
        <pc:spChg chg="add mod">
          <ac:chgData name="Henrique Castro" userId="61c17a0ec72b05c7" providerId="LiveId" clId="{C3C1D7E0-EE96-4567-82F8-0076C1E33D75}" dt="2023-08-09T13:35:09.719" v="3248" actId="164"/>
          <ac:spMkLst>
            <pc:docMk/>
            <pc:sldMk cId="1760605003" sldId="301"/>
            <ac:spMk id="34" creationId="{A959C1F3-B510-A1B7-901C-7929571491DD}"/>
          </ac:spMkLst>
        </pc:spChg>
        <pc:spChg chg="add mod">
          <ac:chgData name="Henrique Castro" userId="61c17a0ec72b05c7" providerId="LiveId" clId="{C3C1D7E0-EE96-4567-82F8-0076C1E33D75}" dt="2023-08-09T13:35:14.191" v="3249" actId="164"/>
          <ac:spMkLst>
            <pc:docMk/>
            <pc:sldMk cId="1760605003" sldId="301"/>
            <ac:spMk id="35" creationId="{FBD94235-E6A5-12C4-EC5A-40A3C5195019}"/>
          </ac:spMkLst>
        </pc:spChg>
        <pc:grpChg chg="add mod">
          <ac:chgData name="Henrique Castro" userId="61c17a0ec72b05c7" providerId="LiveId" clId="{C3C1D7E0-EE96-4567-82F8-0076C1E33D75}" dt="2023-08-09T13:35:14.191" v="3249" actId="164"/>
          <ac:grpSpMkLst>
            <pc:docMk/>
            <pc:sldMk cId="1760605003" sldId="301"/>
            <ac:grpSpMk id="32" creationId="{1D9787CD-97A4-C399-739D-1870B63A7EF9}"/>
          </ac:grpSpMkLst>
        </pc:grpChg>
        <pc:grpChg chg="add mod">
          <ac:chgData name="Henrique Castro" userId="61c17a0ec72b05c7" providerId="LiveId" clId="{C3C1D7E0-EE96-4567-82F8-0076C1E33D75}" dt="2023-08-09T13:35:09.719" v="3248" actId="164"/>
          <ac:grpSpMkLst>
            <pc:docMk/>
            <pc:sldMk cId="1760605003" sldId="301"/>
            <ac:grpSpMk id="33" creationId="{BE9B5AFE-B892-69E3-CE68-CBE33F671BDB}"/>
          </ac:grpSpMkLst>
        </pc:grpChg>
        <pc:grpChg chg="add mod">
          <ac:chgData name="Henrique Castro" userId="61c17a0ec72b05c7" providerId="LiveId" clId="{C3C1D7E0-EE96-4567-82F8-0076C1E33D75}" dt="2023-08-09T13:35:34.942" v="3252" actId="1076"/>
          <ac:grpSpMkLst>
            <pc:docMk/>
            <pc:sldMk cId="1760605003" sldId="301"/>
            <ac:grpSpMk id="36" creationId="{7C934CF8-3388-AA00-AA3C-50B7C61CCFBC}"/>
          </ac:grpSpMkLst>
        </pc:grpChg>
        <pc:grpChg chg="add mod">
          <ac:chgData name="Henrique Castro" userId="61c17a0ec72b05c7" providerId="LiveId" clId="{C3C1D7E0-EE96-4567-82F8-0076C1E33D75}" dt="2023-08-09T13:35:26.835" v="3251" actId="1076"/>
          <ac:grpSpMkLst>
            <pc:docMk/>
            <pc:sldMk cId="1760605003" sldId="301"/>
            <ac:grpSpMk id="37" creationId="{A1932EFA-5D54-165D-D217-FC733A6C92DE}"/>
          </ac:grpSpMkLst>
        </pc:grpChg>
        <pc:cxnChg chg="add mod">
          <ac:chgData name="Henrique Castro" userId="61c17a0ec72b05c7" providerId="LiveId" clId="{C3C1D7E0-EE96-4567-82F8-0076C1E33D75}" dt="2023-08-09T13:32:56.184" v="3141" actId="164"/>
          <ac:cxnSpMkLst>
            <pc:docMk/>
            <pc:sldMk cId="1760605003" sldId="301"/>
            <ac:cxnSpMk id="16" creationId="{B1826A95-F5F8-3C23-7341-71685B8C9D74}"/>
          </ac:cxnSpMkLst>
        </pc:cxnChg>
        <pc:cxnChg chg="add mod">
          <ac:chgData name="Henrique Castro" userId="61c17a0ec72b05c7" providerId="LiveId" clId="{C3C1D7E0-EE96-4567-82F8-0076C1E33D75}" dt="2023-08-09T13:32:56.184" v="3141" actId="164"/>
          <ac:cxnSpMkLst>
            <pc:docMk/>
            <pc:sldMk cId="1760605003" sldId="301"/>
            <ac:cxnSpMk id="18" creationId="{7483B64C-645A-1F2B-A555-FA7007FF886C}"/>
          </ac:cxnSpMkLst>
        </pc:cxnChg>
        <pc:cxnChg chg="add mod">
          <ac:chgData name="Henrique Castro" userId="61c17a0ec72b05c7" providerId="LiveId" clId="{C3C1D7E0-EE96-4567-82F8-0076C1E33D75}" dt="2023-08-09T13:32:56.184" v="3141" actId="164"/>
          <ac:cxnSpMkLst>
            <pc:docMk/>
            <pc:sldMk cId="1760605003" sldId="301"/>
            <ac:cxnSpMk id="20" creationId="{F358CB84-2B61-9431-DF2B-F56BF6946C35}"/>
          </ac:cxnSpMkLst>
        </pc:cxnChg>
        <pc:cxnChg chg="add mod">
          <ac:chgData name="Henrique Castro" userId="61c17a0ec72b05c7" providerId="LiveId" clId="{C3C1D7E0-EE96-4567-82F8-0076C1E33D75}" dt="2023-08-09T13:32:51.255" v="3140" actId="164"/>
          <ac:cxnSpMkLst>
            <pc:docMk/>
            <pc:sldMk cId="1760605003" sldId="301"/>
            <ac:cxnSpMk id="29" creationId="{0E2783BE-686E-AE48-4617-8DDE09A7777D}"/>
          </ac:cxnSpMkLst>
        </pc:cxnChg>
        <pc:cxnChg chg="add mod">
          <ac:chgData name="Henrique Castro" userId="61c17a0ec72b05c7" providerId="LiveId" clId="{C3C1D7E0-EE96-4567-82F8-0076C1E33D75}" dt="2023-08-09T13:35:59.061" v="3253" actId="208"/>
          <ac:cxnSpMkLst>
            <pc:docMk/>
            <pc:sldMk cId="1760605003" sldId="301"/>
            <ac:cxnSpMk id="30" creationId="{30148D2B-67F9-50E2-BD0A-310CE6D90090}"/>
          </ac:cxnSpMkLst>
        </pc:cxnChg>
        <pc:cxnChg chg="add mod">
          <ac:chgData name="Henrique Castro" userId="61c17a0ec72b05c7" providerId="LiveId" clId="{C3C1D7E0-EE96-4567-82F8-0076C1E33D75}" dt="2023-08-09T13:36:28.590" v="3254" actId="208"/>
          <ac:cxnSpMkLst>
            <pc:docMk/>
            <pc:sldMk cId="1760605003" sldId="301"/>
            <ac:cxnSpMk id="31" creationId="{B9DE9B2B-5B7D-87B6-ABB5-42FB72CFC6C5}"/>
          </ac:cxnSpMkLst>
        </pc:cxnChg>
      </pc:sldChg>
      <pc:sldChg chg="addSp delSp modSp add mod ord modTransition setBg">
        <pc:chgData name="Henrique Castro" userId="61c17a0ec72b05c7" providerId="LiveId" clId="{C3C1D7E0-EE96-4567-82F8-0076C1E33D75}" dt="2023-08-09T15:27:43.306" v="3330" actId="115"/>
        <pc:sldMkLst>
          <pc:docMk/>
          <pc:sldMk cId="3720511401" sldId="302"/>
        </pc:sldMkLst>
        <pc:spChg chg="mod">
          <ac:chgData name="Henrique Castro" userId="61c17a0ec72b05c7" providerId="LiveId" clId="{C3C1D7E0-EE96-4567-82F8-0076C1E33D75}" dt="2023-08-09T15:27:43.306" v="3330" actId="115"/>
          <ac:spMkLst>
            <pc:docMk/>
            <pc:sldMk cId="3720511401" sldId="302"/>
            <ac:spMk id="2" creationId="{63CCD9D7-D7D6-3F88-DF0A-93B20B6E11BC}"/>
          </ac:spMkLst>
        </pc:spChg>
        <pc:spChg chg="mod">
          <ac:chgData name="Henrique Castro" userId="61c17a0ec72b05c7" providerId="LiveId" clId="{C3C1D7E0-EE96-4567-82F8-0076C1E33D75}" dt="2023-08-09T13:44:33.915" v="3281" actId="26606"/>
          <ac:spMkLst>
            <pc:docMk/>
            <pc:sldMk cId="3720511401" sldId="302"/>
            <ac:spMk id="3" creationId="{1D4C422D-3F79-84CE-271E-1EF0C3CF5332}"/>
          </ac:spMkLst>
        </pc:spChg>
        <pc:spChg chg="mod">
          <ac:chgData name="Henrique Castro" userId="61c17a0ec72b05c7" providerId="LiveId" clId="{C3C1D7E0-EE96-4567-82F8-0076C1E33D75}" dt="2023-08-09T13:44:33.915" v="3281" actId="26606"/>
          <ac:spMkLst>
            <pc:docMk/>
            <pc:sldMk cId="3720511401" sldId="302"/>
            <ac:spMk id="4" creationId="{70CD8480-508A-F5F5-12B8-E987A5504907}"/>
          </ac:spMkLst>
        </pc:spChg>
        <pc:spChg chg="mod">
          <ac:chgData name="Henrique Castro" userId="61c17a0ec72b05c7" providerId="LiveId" clId="{C3C1D7E0-EE96-4567-82F8-0076C1E33D75}" dt="2023-08-09T13:44:33.915" v="3281" actId="26606"/>
          <ac:spMkLst>
            <pc:docMk/>
            <pc:sldMk cId="3720511401" sldId="302"/>
            <ac:spMk id="5" creationId="{3AF4312E-E8CA-5AE1-CE53-2EC01AE641A9}"/>
          </ac:spMkLst>
        </pc:spChg>
        <pc:spChg chg="add">
          <ac:chgData name="Henrique Castro" userId="61c17a0ec72b05c7" providerId="LiveId" clId="{C3C1D7E0-EE96-4567-82F8-0076C1E33D75}" dt="2023-08-09T13:44:33.915" v="3281" actId="26606"/>
          <ac:spMkLst>
            <pc:docMk/>
            <pc:sldMk cId="3720511401" sldId="302"/>
            <ac:spMk id="4103" creationId="{5C55F0BA-7D8B-4753-AB68-D54E59A24A9D}"/>
          </ac:spMkLst>
        </pc:spChg>
        <pc:picChg chg="del">
          <ac:chgData name="Henrique Castro" userId="61c17a0ec72b05c7" providerId="LiveId" clId="{C3C1D7E0-EE96-4567-82F8-0076C1E33D75}" dt="2023-08-09T13:37:37.712" v="3278" actId="478"/>
          <ac:picMkLst>
            <pc:docMk/>
            <pc:sldMk cId="3720511401" sldId="302"/>
            <ac:picMk id="3074" creationId="{422CF4F3-3130-DF9A-08E9-B7D68276C31B}"/>
          </ac:picMkLst>
        </pc:picChg>
        <pc:picChg chg="add mod ord">
          <ac:chgData name="Henrique Castro" userId="61c17a0ec72b05c7" providerId="LiveId" clId="{C3C1D7E0-EE96-4567-82F8-0076C1E33D75}" dt="2023-08-09T13:44:33.915" v="3281" actId="26606"/>
          <ac:picMkLst>
            <pc:docMk/>
            <pc:sldMk cId="3720511401" sldId="302"/>
            <ac:picMk id="4098" creationId="{68F4B229-086F-99DB-822D-00B707C84043}"/>
          </ac:picMkLst>
        </pc:picChg>
      </pc:sldChg>
      <pc:sldChg chg="addSp delSp modSp add ord">
        <pc:chgData name="Henrique Castro" userId="61c17a0ec72b05c7" providerId="LiveId" clId="{C3C1D7E0-EE96-4567-82F8-0076C1E33D75}" dt="2023-08-09T15:18:04.295" v="3311"/>
        <pc:sldMkLst>
          <pc:docMk/>
          <pc:sldMk cId="3190694986" sldId="303"/>
        </pc:sldMkLst>
        <pc:picChg chg="del">
          <ac:chgData name="Henrique Castro" userId="61c17a0ec72b05c7" providerId="LiveId" clId="{C3C1D7E0-EE96-4567-82F8-0076C1E33D75}" dt="2023-08-09T15:17:21.334" v="3305" actId="478"/>
          <ac:picMkLst>
            <pc:docMk/>
            <pc:sldMk cId="3190694986" sldId="303"/>
            <ac:picMk id="1026" creationId="{8DEF65AC-37AD-16B8-8FF2-475414EA507E}"/>
          </ac:picMkLst>
        </pc:picChg>
        <pc:picChg chg="add mod">
          <ac:chgData name="Henrique Castro" userId="61c17a0ec72b05c7" providerId="LiveId" clId="{C3C1D7E0-EE96-4567-82F8-0076C1E33D75}" dt="2023-08-09T15:17:33.602" v="3309" actId="1076"/>
          <ac:picMkLst>
            <pc:docMk/>
            <pc:sldMk cId="3190694986" sldId="303"/>
            <ac:picMk id="5122" creationId="{DD6E1E07-5B5C-A4D0-2D8F-321024966A0A}"/>
          </ac:picMkLst>
        </pc:picChg>
      </pc:sldChg>
      <pc:sldChg chg="addSp delSp modSp new del mod modClrScheme chgLayout">
        <pc:chgData name="Henrique Castro" userId="61c17a0ec72b05c7" providerId="LiveId" clId="{C3C1D7E0-EE96-4567-82F8-0076C1E33D75}" dt="2023-08-10T21:29:30.850" v="3431" actId="47"/>
        <pc:sldMkLst>
          <pc:docMk/>
          <pc:sldMk cId="3644984095" sldId="304"/>
        </pc:sldMkLst>
        <pc:spChg chg="del">
          <ac:chgData name="Henrique Castro" userId="61c17a0ec72b05c7" providerId="LiveId" clId="{C3C1D7E0-EE96-4567-82F8-0076C1E33D75}" dt="2023-08-09T21:22:18.817" v="3332" actId="700"/>
          <ac:spMkLst>
            <pc:docMk/>
            <pc:sldMk cId="3644984095" sldId="304"/>
            <ac:spMk id="2" creationId="{DF40D118-6244-BB9F-F4E3-69323DF4147E}"/>
          </ac:spMkLst>
        </pc:spChg>
        <pc:spChg chg="del">
          <ac:chgData name="Henrique Castro" userId="61c17a0ec72b05c7" providerId="LiveId" clId="{C3C1D7E0-EE96-4567-82F8-0076C1E33D75}" dt="2023-08-09T21:22:18.817" v="3332" actId="700"/>
          <ac:spMkLst>
            <pc:docMk/>
            <pc:sldMk cId="3644984095" sldId="304"/>
            <ac:spMk id="3" creationId="{AD36D5D6-0267-FCBA-7B30-9F9E432E0B80}"/>
          </ac:spMkLst>
        </pc:spChg>
        <pc:spChg chg="mod ord">
          <ac:chgData name="Henrique Castro" userId="61c17a0ec72b05c7" providerId="LiveId" clId="{C3C1D7E0-EE96-4567-82F8-0076C1E33D75}" dt="2023-08-09T21:22:18.817" v="3332" actId="700"/>
          <ac:spMkLst>
            <pc:docMk/>
            <pc:sldMk cId="3644984095" sldId="304"/>
            <ac:spMk id="4" creationId="{4FEE4916-60FE-FA35-88C5-3EA5E32E3D4E}"/>
          </ac:spMkLst>
        </pc:spChg>
        <pc:spChg chg="mod ord">
          <ac:chgData name="Henrique Castro" userId="61c17a0ec72b05c7" providerId="LiveId" clId="{C3C1D7E0-EE96-4567-82F8-0076C1E33D75}" dt="2023-08-09T21:22:18.817" v="3332" actId="700"/>
          <ac:spMkLst>
            <pc:docMk/>
            <pc:sldMk cId="3644984095" sldId="304"/>
            <ac:spMk id="5" creationId="{56202C7F-4C3B-5E04-4ECD-69226B0EA768}"/>
          </ac:spMkLst>
        </pc:spChg>
        <pc:spChg chg="add mod">
          <ac:chgData name="Henrique Castro" userId="61c17a0ec72b05c7" providerId="LiveId" clId="{C3C1D7E0-EE96-4567-82F8-0076C1E33D75}" dt="2023-08-09T21:23:07.483" v="3340" actId="255"/>
          <ac:spMkLst>
            <pc:docMk/>
            <pc:sldMk cId="3644984095" sldId="304"/>
            <ac:spMk id="7" creationId="{1986862B-B3C7-5F0A-F422-7381841926E8}"/>
          </ac:spMkLst>
        </pc:spChg>
        <pc:spChg chg="add mod">
          <ac:chgData name="Henrique Castro" userId="61c17a0ec72b05c7" providerId="LiveId" clId="{C3C1D7E0-EE96-4567-82F8-0076C1E33D75}" dt="2023-08-09T21:29:50.082" v="3398" actId="1076"/>
          <ac:spMkLst>
            <pc:docMk/>
            <pc:sldMk cId="3644984095" sldId="304"/>
            <ac:spMk id="9" creationId="{E3310CFF-E730-E6D2-AF42-6C62DBD3D7B2}"/>
          </ac:spMkLst>
        </pc:spChg>
        <pc:spChg chg="add mod">
          <ac:chgData name="Henrique Castro" userId="61c17a0ec72b05c7" providerId="LiveId" clId="{C3C1D7E0-EE96-4567-82F8-0076C1E33D75}" dt="2023-08-09T21:29:50.082" v="3398" actId="1076"/>
          <ac:spMkLst>
            <pc:docMk/>
            <pc:sldMk cId="3644984095" sldId="304"/>
            <ac:spMk id="11" creationId="{BE0461D7-77D0-6D34-0E98-9014B06931BD}"/>
          </ac:spMkLst>
        </pc:spChg>
        <pc:spChg chg="add mod">
          <ac:chgData name="Henrique Castro" userId="61c17a0ec72b05c7" providerId="LiveId" clId="{C3C1D7E0-EE96-4567-82F8-0076C1E33D75}" dt="2023-08-09T21:29:50.082" v="3398" actId="1076"/>
          <ac:spMkLst>
            <pc:docMk/>
            <pc:sldMk cId="3644984095" sldId="304"/>
            <ac:spMk id="13" creationId="{5F2633B0-826E-9D5E-9C6F-31D81D720B03}"/>
          </ac:spMkLst>
        </pc:spChg>
        <pc:spChg chg="add mod">
          <ac:chgData name="Henrique Castro" userId="61c17a0ec72b05c7" providerId="LiveId" clId="{C3C1D7E0-EE96-4567-82F8-0076C1E33D75}" dt="2023-08-09T21:29:50.082" v="3398" actId="1076"/>
          <ac:spMkLst>
            <pc:docMk/>
            <pc:sldMk cId="3644984095" sldId="304"/>
            <ac:spMk id="15" creationId="{CA230D32-F60A-9602-9C3D-38D44F848F04}"/>
          </ac:spMkLst>
        </pc:spChg>
      </pc:sldChg>
      <pc:sldChg chg="addSp delSp modSp add del">
        <pc:chgData name="Henrique Castro" userId="61c17a0ec72b05c7" providerId="LiveId" clId="{C3C1D7E0-EE96-4567-82F8-0076C1E33D75}" dt="2023-08-10T21:47:44.480" v="3492" actId="47"/>
        <pc:sldMkLst>
          <pc:docMk/>
          <pc:sldMk cId="1522705734" sldId="305"/>
        </pc:sldMkLst>
        <pc:spChg chg="mod">
          <ac:chgData name="Henrique Castro" userId="61c17a0ec72b05c7" providerId="LiveId" clId="{C3C1D7E0-EE96-4567-82F8-0076C1E33D75}" dt="2023-08-10T21:30:23.131" v="3434" actId="164"/>
          <ac:spMkLst>
            <pc:docMk/>
            <pc:sldMk cId="1522705734" sldId="305"/>
            <ac:spMk id="9" creationId="{E3310CFF-E730-E6D2-AF42-6C62DBD3D7B2}"/>
          </ac:spMkLst>
        </pc:spChg>
        <pc:spChg chg="mod">
          <ac:chgData name="Henrique Castro" userId="61c17a0ec72b05c7" providerId="LiveId" clId="{C3C1D7E0-EE96-4567-82F8-0076C1E33D75}" dt="2023-08-10T21:30:27.529" v="3435" actId="164"/>
          <ac:spMkLst>
            <pc:docMk/>
            <pc:sldMk cId="1522705734" sldId="305"/>
            <ac:spMk id="11" creationId="{BE0461D7-77D0-6D34-0E98-9014B06931BD}"/>
          </ac:spMkLst>
        </pc:spChg>
        <pc:spChg chg="mod">
          <ac:chgData name="Henrique Castro" userId="61c17a0ec72b05c7" providerId="LiveId" clId="{C3C1D7E0-EE96-4567-82F8-0076C1E33D75}" dt="2023-08-10T21:30:31.823" v="3436" actId="164"/>
          <ac:spMkLst>
            <pc:docMk/>
            <pc:sldMk cId="1522705734" sldId="305"/>
            <ac:spMk id="13" creationId="{5F2633B0-826E-9D5E-9C6F-31D81D720B03}"/>
          </ac:spMkLst>
        </pc:spChg>
        <pc:spChg chg="mod">
          <ac:chgData name="Henrique Castro" userId="61c17a0ec72b05c7" providerId="LiveId" clId="{C3C1D7E0-EE96-4567-82F8-0076C1E33D75}" dt="2023-08-10T21:30:36.320" v="3437" actId="164"/>
          <ac:spMkLst>
            <pc:docMk/>
            <pc:sldMk cId="1522705734" sldId="305"/>
            <ac:spMk id="15" creationId="{CA230D32-F60A-9602-9C3D-38D44F848F04}"/>
          </ac:spMkLst>
        </pc:spChg>
        <pc:grpChg chg="add mod">
          <ac:chgData name="Henrique Castro" userId="61c17a0ec72b05c7" providerId="LiveId" clId="{C3C1D7E0-EE96-4567-82F8-0076C1E33D75}" dt="2023-08-10T21:30:23.131" v="3434" actId="164"/>
          <ac:grpSpMkLst>
            <pc:docMk/>
            <pc:sldMk cId="1522705734" sldId="305"/>
            <ac:grpSpMk id="2" creationId="{C1BE3B74-B8CF-47FD-97D7-7C613A43C7C5}"/>
          </ac:grpSpMkLst>
        </pc:grpChg>
        <pc:grpChg chg="add mod">
          <ac:chgData name="Henrique Castro" userId="61c17a0ec72b05c7" providerId="LiveId" clId="{C3C1D7E0-EE96-4567-82F8-0076C1E33D75}" dt="2023-08-10T21:30:27.529" v="3435" actId="164"/>
          <ac:grpSpMkLst>
            <pc:docMk/>
            <pc:sldMk cId="1522705734" sldId="305"/>
            <ac:grpSpMk id="3" creationId="{C2164223-0BF3-DFDF-6E89-551420D95389}"/>
          </ac:grpSpMkLst>
        </pc:grpChg>
        <pc:grpChg chg="add mod">
          <ac:chgData name="Henrique Castro" userId="61c17a0ec72b05c7" providerId="LiveId" clId="{C3C1D7E0-EE96-4567-82F8-0076C1E33D75}" dt="2023-08-10T21:30:31.823" v="3436" actId="164"/>
          <ac:grpSpMkLst>
            <pc:docMk/>
            <pc:sldMk cId="1522705734" sldId="305"/>
            <ac:grpSpMk id="6" creationId="{57CE15EF-FDF7-FEB5-A8B3-5E3CF957C8B7}"/>
          </ac:grpSpMkLst>
        </pc:grpChg>
        <pc:grpChg chg="add mod">
          <ac:chgData name="Henrique Castro" userId="61c17a0ec72b05c7" providerId="LiveId" clId="{C3C1D7E0-EE96-4567-82F8-0076C1E33D75}" dt="2023-08-10T21:30:36.320" v="3437" actId="164"/>
          <ac:grpSpMkLst>
            <pc:docMk/>
            <pc:sldMk cId="1522705734" sldId="305"/>
            <ac:grpSpMk id="8" creationId="{BDBFD789-C51F-B1A3-6700-8AC4C471688D}"/>
          </ac:grpSpMkLst>
        </pc:grpChg>
        <pc:picChg chg="add mod">
          <ac:chgData name="Henrique Castro" userId="61c17a0ec72b05c7" providerId="LiveId" clId="{C3C1D7E0-EE96-4567-82F8-0076C1E33D75}" dt="2023-08-10T21:30:23.131" v="3434" actId="164"/>
          <ac:picMkLst>
            <pc:docMk/>
            <pc:sldMk cId="1522705734" sldId="305"/>
            <ac:picMk id="1026" creationId="{3B6C103C-82EB-3C6A-599C-5A82982A5DD7}"/>
          </ac:picMkLst>
        </pc:picChg>
        <pc:picChg chg="add mod">
          <ac:chgData name="Henrique Castro" userId="61c17a0ec72b05c7" providerId="LiveId" clId="{C3C1D7E0-EE96-4567-82F8-0076C1E33D75}" dt="2023-08-10T21:30:36.320" v="3437" actId="164"/>
          <ac:picMkLst>
            <pc:docMk/>
            <pc:sldMk cId="1522705734" sldId="305"/>
            <ac:picMk id="1028" creationId="{1D55ACD6-EDF6-13A2-E4F4-A9A43D3418D7}"/>
          </ac:picMkLst>
        </pc:picChg>
        <pc:picChg chg="add del mod">
          <ac:chgData name="Henrique Castro" userId="61c17a0ec72b05c7" providerId="LiveId" clId="{C3C1D7E0-EE96-4567-82F8-0076C1E33D75}" dt="2023-08-10T21:21:51.590" v="3414" actId="478"/>
          <ac:picMkLst>
            <pc:docMk/>
            <pc:sldMk cId="1522705734" sldId="305"/>
            <ac:picMk id="1030" creationId="{B4B91FFD-CAC7-8473-3029-536F31C96258}"/>
          </ac:picMkLst>
        </pc:picChg>
        <pc:picChg chg="add del mod">
          <ac:chgData name="Henrique Castro" userId="61c17a0ec72b05c7" providerId="LiveId" clId="{C3C1D7E0-EE96-4567-82F8-0076C1E33D75}" dt="2023-08-10T21:22:05.297" v="3420" actId="478"/>
          <ac:picMkLst>
            <pc:docMk/>
            <pc:sldMk cId="1522705734" sldId="305"/>
            <ac:picMk id="1032" creationId="{946EB753-4ACC-B201-7E29-26D431EB27D6}"/>
          </ac:picMkLst>
        </pc:picChg>
        <pc:picChg chg="add mod">
          <ac:chgData name="Henrique Castro" userId="61c17a0ec72b05c7" providerId="LiveId" clId="{C3C1D7E0-EE96-4567-82F8-0076C1E33D75}" dt="2023-08-10T21:30:27.529" v="3435" actId="164"/>
          <ac:picMkLst>
            <pc:docMk/>
            <pc:sldMk cId="1522705734" sldId="305"/>
            <ac:picMk id="1034" creationId="{208EFC3E-F424-E08F-2F7D-E6D8F5084063}"/>
          </ac:picMkLst>
        </pc:picChg>
        <pc:picChg chg="add mod">
          <ac:chgData name="Henrique Castro" userId="61c17a0ec72b05c7" providerId="LiveId" clId="{C3C1D7E0-EE96-4567-82F8-0076C1E33D75}" dt="2023-08-10T21:30:31.823" v="3436" actId="164"/>
          <ac:picMkLst>
            <pc:docMk/>
            <pc:sldMk cId="1522705734" sldId="305"/>
            <ac:picMk id="1036" creationId="{CDFA8BFD-F6A3-2671-6344-2C87EA9DB8A5}"/>
          </ac:picMkLst>
        </pc:picChg>
        <pc:picChg chg="add del">
          <ac:chgData name="Henrique Castro" userId="61c17a0ec72b05c7" providerId="LiveId" clId="{C3C1D7E0-EE96-4567-82F8-0076C1E33D75}" dt="2023-08-10T21:30:21.409" v="3433"/>
          <ac:picMkLst>
            <pc:docMk/>
            <pc:sldMk cId="1522705734" sldId="305"/>
            <ac:picMk id="1038" creationId="{4CB443C9-4D53-755E-3CF9-83D624BFB65F}"/>
          </ac:picMkLst>
        </pc:picChg>
      </pc:sldChg>
      <pc:sldChg chg="modSp add del mod modAnim">
        <pc:chgData name="Henrique Castro" userId="61c17a0ec72b05c7" providerId="LiveId" clId="{C3C1D7E0-EE96-4567-82F8-0076C1E33D75}" dt="2023-08-10T22:05:57.640" v="3532" actId="1076"/>
        <pc:sldMkLst>
          <pc:docMk/>
          <pc:sldMk cId="807002599" sldId="306"/>
        </pc:sldMkLst>
        <pc:spChg chg="mod">
          <ac:chgData name="Henrique Castro" userId="61c17a0ec72b05c7" providerId="LiveId" clId="{C3C1D7E0-EE96-4567-82F8-0076C1E33D75}" dt="2023-08-10T22:05:57.640" v="3532" actId="1076"/>
          <ac:spMkLst>
            <pc:docMk/>
            <pc:sldMk cId="807002599" sldId="306"/>
            <ac:spMk id="7" creationId="{1986862B-B3C7-5F0A-F422-7381841926E8}"/>
          </ac:spMkLst>
        </pc:spChg>
      </pc:sldChg>
      <pc:sldChg chg="addSp delSp modSp add mod modTransition">
        <pc:chgData name="Henrique Castro" userId="61c17a0ec72b05c7" providerId="LiveId" clId="{C3C1D7E0-EE96-4567-82F8-0076C1E33D75}" dt="2023-08-10T22:04:44.541" v="3528" actId="1076"/>
        <pc:sldMkLst>
          <pc:docMk/>
          <pc:sldMk cId="3683015964" sldId="307"/>
        </pc:sldMkLst>
        <pc:spChg chg="add mod">
          <ac:chgData name="Henrique Castro" userId="61c17a0ec72b05c7" providerId="LiveId" clId="{C3C1D7E0-EE96-4567-82F8-0076C1E33D75}" dt="2023-08-10T22:04:17.690" v="3525" actId="1076"/>
          <ac:spMkLst>
            <pc:docMk/>
            <pc:sldMk cId="3683015964" sldId="307"/>
            <ac:spMk id="3" creationId="{94C2674D-C211-3EE7-75B9-CFCBCF64EEBB}"/>
          </ac:spMkLst>
        </pc:spChg>
        <pc:spChg chg="add mod">
          <ac:chgData name="Henrique Castro" userId="61c17a0ec72b05c7" providerId="LiveId" clId="{C3C1D7E0-EE96-4567-82F8-0076C1E33D75}" dt="2023-08-10T22:04:44.541" v="3528" actId="1076"/>
          <ac:spMkLst>
            <pc:docMk/>
            <pc:sldMk cId="3683015964" sldId="307"/>
            <ac:spMk id="8" creationId="{94DAD0F9-6658-694C-13F7-11652768ECDE}"/>
          </ac:spMkLst>
        </pc:spChg>
        <pc:spChg chg="mod">
          <ac:chgData name="Henrique Castro" userId="61c17a0ec72b05c7" providerId="LiveId" clId="{C3C1D7E0-EE96-4567-82F8-0076C1E33D75}" dt="2023-08-10T22:04:13.250" v="3524" actId="1076"/>
          <ac:spMkLst>
            <pc:docMk/>
            <pc:sldMk cId="3683015964" sldId="307"/>
            <ac:spMk id="9" creationId="{E3310CFF-E730-E6D2-AF42-6C62DBD3D7B2}"/>
          </ac:spMkLst>
        </pc:spChg>
        <pc:spChg chg="del">
          <ac:chgData name="Henrique Castro" userId="61c17a0ec72b05c7" providerId="LiveId" clId="{C3C1D7E0-EE96-4567-82F8-0076C1E33D75}" dt="2023-08-10T21:31:27.934" v="3440" actId="478"/>
          <ac:spMkLst>
            <pc:docMk/>
            <pc:sldMk cId="3683015964" sldId="307"/>
            <ac:spMk id="11" creationId="{BE0461D7-77D0-6D34-0E98-9014B06931BD}"/>
          </ac:spMkLst>
        </pc:spChg>
        <pc:spChg chg="del">
          <ac:chgData name="Henrique Castro" userId="61c17a0ec72b05c7" providerId="LiveId" clId="{C3C1D7E0-EE96-4567-82F8-0076C1E33D75}" dt="2023-08-10T21:31:27.934" v="3440" actId="478"/>
          <ac:spMkLst>
            <pc:docMk/>
            <pc:sldMk cId="3683015964" sldId="307"/>
            <ac:spMk id="13" creationId="{5F2633B0-826E-9D5E-9C6F-31D81D720B03}"/>
          </ac:spMkLst>
        </pc:spChg>
        <pc:spChg chg="del">
          <ac:chgData name="Henrique Castro" userId="61c17a0ec72b05c7" providerId="LiveId" clId="{C3C1D7E0-EE96-4567-82F8-0076C1E33D75}" dt="2023-08-10T21:31:27.934" v="3440" actId="478"/>
          <ac:spMkLst>
            <pc:docMk/>
            <pc:sldMk cId="3683015964" sldId="307"/>
            <ac:spMk id="15" creationId="{CA230D32-F60A-9602-9C3D-38D44F848F04}"/>
          </ac:spMkLst>
        </pc:spChg>
        <pc:picChg chg="del">
          <ac:chgData name="Henrique Castro" userId="61c17a0ec72b05c7" providerId="LiveId" clId="{C3C1D7E0-EE96-4567-82F8-0076C1E33D75}" dt="2023-08-10T21:31:23.909" v="3439" actId="478"/>
          <ac:picMkLst>
            <pc:docMk/>
            <pc:sldMk cId="3683015964" sldId="307"/>
            <ac:picMk id="1026" creationId="{3B6C103C-82EB-3C6A-599C-5A82982A5DD7}"/>
          </ac:picMkLst>
        </pc:picChg>
        <pc:picChg chg="del">
          <ac:chgData name="Henrique Castro" userId="61c17a0ec72b05c7" providerId="LiveId" clId="{C3C1D7E0-EE96-4567-82F8-0076C1E33D75}" dt="2023-08-10T21:31:23.909" v="3439" actId="478"/>
          <ac:picMkLst>
            <pc:docMk/>
            <pc:sldMk cId="3683015964" sldId="307"/>
            <ac:picMk id="1028" creationId="{1D55ACD6-EDF6-13A2-E4F4-A9A43D3418D7}"/>
          </ac:picMkLst>
        </pc:picChg>
        <pc:picChg chg="del">
          <ac:chgData name="Henrique Castro" userId="61c17a0ec72b05c7" providerId="LiveId" clId="{C3C1D7E0-EE96-4567-82F8-0076C1E33D75}" dt="2023-08-10T21:31:23.909" v="3439" actId="478"/>
          <ac:picMkLst>
            <pc:docMk/>
            <pc:sldMk cId="3683015964" sldId="307"/>
            <ac:picMk id="1034" creationId="{208EFC3E-F424-E08F-2F7D-E6D8F5084063}"/>
          </ac:picMkLst>
        </pc:picChg>
        <pc:picChg chg="del">
          <ac:chgData name="Henrique Castro" userId="61c17a0ec72b05c7" providerId="LiveId" clId="{C3C1D7E0-EE96-4567-82F8-0076C1E33D75}" dt="2023-08-10T21:31:23.909" v="3439" actId="478"/>
          <ac:picMkLst>
            <pc:docMk/>
            <pc:sldMk cId="3683015964" sldId="307"/>
            <ac:picMk id="1036" creationId="{CDFA8BFD-F6A3-2671-6344-2C87EA9DB8A5}"/>
          </ac:picMkLst>
        </pc:picChg>
        <pc:picChg chg="add mod">
          <ac:chgData name="Henrique Castro" userId="61c17a0ec72b05c7" providerId="LiveId" clId="{C3C1D7E0-EE96-4567-82F8-0076C1E33D75}" dt="2023-08-10T22:03:49.910" v="3523" actId="1076"/>
          <ac:picMkLst>
            <pc:docMk/>
            <pc:sldMk cId="3683015964" sldId="307"/>
            <ac:picMk id="3074" creationId="{AEEDD112-93A4-EFC5-4046-71C9518DE751}"/>
          </ac:picMkLst>
        </pc:picChg>
      </pc:sldChg>
      <pc:sldChg chg="addSp add del">
        <pc:chgData name="Henrique Castro" userId="61c17a0ec72b05c7" providerId="LiveId" clId="{C3C1D7E0-EE96-4567-82F8-0076C1E33D75}" dt="2023-08-10T23:41:58.785" v="3674" actId="47"/>
        <pc:sldMkLst>
          <pc:docMk/>
          <pc:sldMk cId="3884564145" sldId="308"/>
        </pc:sldMkLst>
        <pc:picChg chg="add">
          <ac:chgData name="Henrique Castro" userId="61c17a0ec72b05c7" providerId="LiveId" clId="{C3C1D7E0-EE96-4567-82F8-0076C1E33D75}" dt="2023-08-10T21:54:06.740" v="3515"/>
          <ac:picMkLst>
            <pc:docMk/>
            <pc:sldMk cId="3884564145" sldId="308"/>
            <ac:picMk id="2050" creationId="{7CB4786B-E528-6501-8F3C-66711B41A414}"/>
          </ac:picMkLst>
        </pc:picChg>
      </pc:sldChg>
      <pc:sldChg chg="add ord modTransition modAnim">
        <pc:chgData name="Henrique Castro" userId="61c17a0ec72b05c7" providerId="LiveId" clId="{C3C1D7E0-EE96-4567-82F8-0076C1E33D75}" dt="2023-08-10T22:08:42.880" v="3538"/>
        <pc:sldMkLst>
          <pc:docMk/>
          <pc:sldMk cId="2783562132" sldId="309"/>
        </pc:sldMkLst>
      </pc:sldChg>
      <pc:sldChg chg="addSp delSp modSp add mod ord">
        <pc:chgData name="Henrique Castro" userId="61c17a0ec72b05c7" providerId="LiveId" clId="{C3C1D7E0-EE96-4567-82F8-0076C1E33D75}" dt="2023-08-10T22:44:02.120" v="3584" actId="1076"/>
        <pc:sldMkLst>
          <pc:docMk/>
          <pc:sldMk cId="1548467100" sldId="310"/>
        </pc:sldMkLst>
        <pc:spChg chg="mod">
          <ac:chgData name="Henrique Castro" userId="61c17a0ec72b05c7" providerId="LiveId" clId="{C3C1D7E0-EE96-4567-82F8-0076C1E33D75}" dt="2023-08-10T22:36:26.685" v="3554"/>
          <ac:spMkLst>
            <pc:docMk/>
            <pc:sldMk cId="1548467100" sldId="310"/>
            <ac:spMk id="3" creationId="{94C2674D-C211-3EE7-75B9-CFCBCF64EEBB}"/>
          </ac:spMkLst>
        </pc:spChg>
        <pc:spChg chg="mod">
          <ac:chgData name="Henrique Castro" userId="61c17a0ec72b05c7" providerId="LiveId" clId="{C3C1D7E0-EE96-4567-82F8-0076C1E33D75}" dt="2023-08-10T22:44:02.120" v="3584" actId="1076"/>
          <ac:spMkLst>
            <pc:docMk/>
            <pc:sldMk cId="1548467100" sldId="310"/>
            <ac:spMk id="8" creationId="{94DAD0F9-6658-694C-13F7-11652768ECDE}"/>
          </ac:spMkLst>
        </pc:spChg>
        <pc:spChg chg="mod">
          <ac:chgData name="Henrique Castro" userId="61c17a0ec72b05c7" providerId="LiveId" clId="{C3C1D7E0-EE96-4567-82F8-0076C1E33D75}" dt="2023-08-10T22:09:39.530" v="3547" actId="1076"/>
          <ac:spMkLst>
            <pc:docMk/>
            <pc:sldMk cId="1548467100" sldId="310"/>
            <ac:spMk id="9" creationId="{E3310CFF-E730-E6D2-AF42-6C62DBD3D7B2}"/>
          </ac:spMkLst>
        </pc:spChg>
        <pc:picChg chg="del">
          <ac:chgData name="Henrique Castro" userId="61c17a0ec72b05c7" providerId="LiveId" clId="{C3C1D7E0-EE96-4567-82F8-0076C1E33D75}" dt="2023-08-10T22:33:34.130" v="3548" actId="478"/>
          <ac:picMkLst>
            <pc:docMk/>
            <pc:sldMk cId="1548467100" sldId="310"/>
            <ac:picMk id="3074" creationId="{AEEDD112-93A4-EFC5-4046-71C9518DE751}"/>
          </ac:picMkLst>
        </pc:picChg>
        <pc:picChg chg="add mod">
          <ac:chgData name="Henrique Castro" userId="61c17a0ec72b05c7" providerId="LiveId" clId="{C3C1D7E0-EE96-4567-82F8-0076C1E33D75}" dt="2023-08-10T22:33:48.120" v="3553" actId="1076"/>
          <ac:picMkLst>
            <pc:docMk/>
            <pc:sldMk cId="1548467100" sldId="310"/>
            <ac:picMk id="4098" creationId="{7601942E-CF97-2119-7545-F4C1C095C21F}"/>
          </ac:picMkLst>
        </pc:picChg>
      </pc:sldChg>
      <pc:sldChg chg="add ord">
        <pc:chgData name="Henrique Castro" userId="61c17a0ec72b05c7" providerId="LiveId" clId="{C3C1D7E0-EE96-4567-82F8-0076C1E33D75}" dt="2023-08-10T22:45:11.482" v="3587"/>
        <pc:sldMkLst>
          <pc:docMk/>
          <pc:sldMk cId="296847420" sldId="311"/>
        </pc:sldMkLst>
      </pc:sldChg>
      <pc:sldChg chg="addSp delSp modSp add mod ord">
        <pc:chgData name="Henrique Castro" userId="61c17a0ec72b05c7" providerId="LiveId" clId="{C3C1D7E0-EE96-4567-82F8-0076C1E33D75}" dt="2023-08-10T23:18:34.513" v="3626" actId="1076"/>
        <pc:sldMkLst>
          <pc:docMk/>
          <pc:sldMk cId="3800253904" sldId="312"/>
        </pc:sldMkLst>
        <pc:spChg chg="mod">
          <ac:chgData name="Henrique Castro" userId="61c17a0ec72b05c7" providerId="LiveId" clId="{C3C1D7E0-EE96-4567-82F8-0076C1E33D75}" dt="2023-08-10T22:52:12.460" v="3601" actId="20577"/>
          <ac:spMkLst>
            <pc:docMk/>
            <pc:sldMk cId="3800253904" sldId="312"/>
            <ac:spMk id="3" creationId="{94C2674D-C211-3EE7-75B9-CFCBCF64EEBB}"/>
          </ac:spMkLst>
        </pc:spChg>
        <pc:spChg chg="add del">
          <ac:chgData name="Henrique Castro" userId="61c17a0ec72b05c7" providerId="LiveId" clId="{C3C1D7E0-EE96-4567-82F8-0076C1E33D75}" dt="2023-08-10T23:06:00.970" v="3604" actId="22"/>
          <ac:spMkLst>
            <pc:docMk/>
            <pc:sldMk cId="3800253904" sldId="312"/>
            <ac:spMk id="6" creationId="{351749CD-0955-4ABA-77EA-21AEC8AC5118}"/>
          </ac:spMkLst>
        </pc:spChg>
        <pc:spChg chg="mod">
          <ac:chgData name="Henrique Castro" userId="61c17a0ec72b05c7" providerId="LiveId" clId="{C3C1D7E0-EE96-4567-82F8-0076C1E33D75}" dt="2023-08-10T23:16:09.493" v="3623" actId="113"/>
          <ac:spMkLst>
            <pc:docMk/>
            <pc:sldMk cId="3800253904" sldId="312"/>
            <ac:spMk id="8" creationId="{94DAD0F9-6658-694C-13F7-11652768ECDE}"/>
          </ac:spMkLst>
        </pc:spChg>
        <pc:spChg chg="mod">
          <ac:chgData name="Henrique Castro" userId="61c17a0ec72b05c7" providerId="LiveId" clId="{C3C1D7E0-EE96-4567-82F8-0076C1E33D75}" dt="2023-08-10T23:18:34.513" v="3626" actId="1076"/>
          <ac:spMkLst>
            <pc:docMk/>
            <pc:sldMk cId="3800253904" sldId="312"/>
            <ac:spMk id="9" creationId="{E3310CFF-E730-E6D2-AF42-6C62DBD3D7B2}"/>
          </ac:spMkLst>
        </pc:spChg>
        <pc:picChg chg="del">
          <ac:chgData name="Henrique Castro" userId="61c17a0ec72b05c7" providerId="LiveId" clId="{C3C1D7E0-EE96-4567-82F8-0076C1E33D75}" dt="2023-08-10T23:05:58.090" v="3602" actId="478"/>
          <ac:picMkLst>
            <pc:docMk/>
            <pc:sldMk cId="3800253904" sldId="312"/>
            <ac:picMk id="4098" creationId="{7601942E-CF97-2119-7545-F4C1C095C21F}"/>
          </ac:picMkLst>
        </pc:picChg>
        <pc:picChg chg="add mod">
          <ac:chgData name="Henrique Castro" userId="61c17a0ec72b05c7" providerId="LiveId" clId="{C3C1D7E0-EE96-4567-82F8-0076C1E33D75}" dt="2023-08-10T23:10:30.325" v="3607" actId="1076"/>
          <ac:picMkLst>
            <pc:docMk/>
            <pc:sldMk cId="3800253904" sldId="312"/>
            <ac:picMk id="5122" creationId="{6CE295D2-4383-69F8-9AFD-396ECEC8BD9A}"/>
          </ac:picMkLst>
        </pc:picChg>
      </pc:sldChg>
      <pc:sldChg chg="add ord">
        <pc:chgData name="Henrique Castro" userId="61c17a0ec72b05c7" providerId="LiveId" clId="{C3C1D7E0-EE96-4567-82F8-0076C1E33D75}" dt="2023-08-10T23:19:14.818" v="3629"/>
        <pc:sldMkLst>
          <pc:docMk/>
          <pc:sldMk cId="4221861618" sldId="313"/>
        </pc:sldMkLst>
      </pc:sldChg>
      <pc:sldChg chg="addSp delSp modSp add mod ord modAnim">
        <pc:chgData name="Henrique Castro" userId="61c17a0ec72b05c7" providerId="LiveId" clId="{C3C1D7E0-EE96-4567-82F8-0076C1E33D75}" dt="2023-08-10T23:37:07.840" v="3673"/>
        <pc:sldMkLst>
          <pc:docMk/>
          <pc:sldMk cId="1724075552" sldId="314"/>
        </pc:sldMkLst>
        <pc:spChg chg="mod">
          <ac:chgData name="Henrique Castro" userId="61c17a0ec72b05c7" providerId="LiveId" clId="{C3C1D7E0-EE96-4567-82F8-0076C1E33D75}" dt="2023-08-10T23:21:02.333" v="3638" actId="20577"/>
          <ac:spMkLst>
            <pc:docMk/>
            <pc:sldMk cId="1724075552" sldId="314"/>
            <ac:spMk id="3" creationId="{94C2674D-C211-3EE7-75B9-CFCBCF64EEBB}"/>
          </ac:spMkLst>
        </pc:spChg>
        <pc:spChg chg="mod">
          <ac:chgData name="Henrique Castro" userId="61c17a0ec72b05c7" providerId="LiveId" clId="{C3C1D7E0-EE96-4567-82F8-0076C1E33D75}" dt="2023-08-10T23:25:27.463" v="3643" actId="113"/>
          <ac:spMkLst>
            <pc:docMk/>
            <pc:sldMk cId="1724075552" sldId="314"/>
            <ac:spMk id="8" creationId="{94DAD0F9-6658-694C-13F7-11652768ECDE}"/>
          </ac:spMkLst>
        </pc:spChg>
        <pc:spChg chg="mod">
          <ac:chgData name="Henrique Castro" userId="61c17a0ec72b05c7" providerId="LiveId" clId="{C3C1D7E0-EE96-4567-82F8-0076C1E33D75}" dt="2023-08-10T23:19:51.355" v="3636" actId="1076"/>
          <ac:spMkLst>
            <pc:docMk/>
            <pc:sldMk cId="1724075552" sldId="314"/>
            <ac:spMk id="9" creationId="{E3310CFF-E730-E6D2-AF42-6C62DBD3D7B2}"/>
          </ac:spMkLst>
        </pc:spChg>
        <pc:spChg chg="add mod">
          <ac:chgData name="Henrique Castro" userId="61c17a0ec72b05c7" providerId="LiveId" clId="{C3C1D7E0-EE96-4567-82F8-0076C1E33D75}" dt="2023-08-10T23:36:49.235" v="3671" actId="207"/>
          <ac:spMkLst>
            <pc:docMk/>
            <pc:sldMk cId="1724075552" sldId="314"/>
            <ac:spMk id="11" creationId="{F30A8EF1-C509-C9EE-AA58-2F28C8BEAC90}"/>
          </ac:spMkLst>
        </pc:spChg>
        <pc:picChg chg="add mod">
          <ac:chgData name="Henrique Castro" userId="61c17a0ec72b05c7" providerId="LiveId" clId="{C3C1D7E0-EE96-4567-82F8-0076C1E33D75}" dt="2023-08-10T23:34:19.913" v="3665" actId="1076"/>
          <ac:picMkLst>
            <pc:docMk/>
            <pc:sldMk cId="1724075552" sldId="314"/>
            <ac:picMk id="6" creationId="{678B4764-D5E7-5344-2E49-CB2DA1B3FBCF}"/>
          </ac:picMkLst>
        </pc:picChg>
        <pc:picChg chg="del">
          <ac:chgData name="Henrique Castro" userId="61c17a0ec72b05c7" providerId="LiveId" clId="{C3C1D7E0-EE96-4567-82F8-0076C1E33D75}" dt="2023-08-10T23:27:12.843" v="3644" actId="478"/>
          <ac:picMkLst>
            <pc:docMk/>
            <pc:sldMk cId="1724075552" sldId="314"/>
            <ac:picMk id="5122" creationId="{6CE295D2-4383-69F8-9AFD-396ECEC8BD9A}"/>
          </ac:picMkLst>
        </pc:picChg>
        <pc:picChg chg="add mod">
          <ac:chgData name="Henrique Castro" userId="61c17a0ec72b05c7" providerId="LiveId" clId="{C3C1D7E0-EE96-4567-82F8-0076C1E33D75}" dt="2023-08-10T23:27:29.959" v="3648" actId="14100"/>
          <ac:picMkLst>
            <pc:docMk/>
            <pc:sldMk cId="1724075552" sldId="314"/>
            <ac:picMk id="6146" creationId="{DA70FDD1-F14D-CF22-2966-8901C1F986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3CF4-E566-4EB4-91F5-E0326C826918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D6111-245F-49CF-B3BD-17BAFE7DD7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Impureza</a:t>
            </a:r>
            <a:r>
              <a:rPr lang="en-US" dirty="0"/>
              <a:t> =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homogeneidade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9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cents. Coins {1, 15, 25}. </a:t>
            </a:r>
            <a:r>
              <a:rPr lang="en-US" dirty="0" err="1"/>
              <a:t>Escolhe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: 25. </a:t>
            </a:r>
            <a:r>
              <a:rPr lang="en-US" dirty="0" err="1"/>
              <a:t>Resta</a:t>
            </a:r>
            <a:r>
              <a:rPr lang="en-US" dirty="0"/>
              <a:t> 5: </a:t>
            </a:r>
            <a:r>
              <a:rPr lang="en-US" dirty="0" err="1"/>
              <a:t>escolhe</a:t>
            </a:r>
            <a:r>
              <a:rPr lang="en-US" dirty="0"/>
              <a:t> 1 x 5.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7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Impureza</a:t>
            </a:r>
            <a:r>
              <a:rPr lang="en-US" dirty="0"/>
              <a:t> = </a:t>
            </a:r>
            <a:r>
              <a:rPr lang="en-US" dirty="0" err="1"/>
              <a:t>grau</a:t>
            </a:r>
            <a:r>
              <a:rPr lang="en-US" dirty="0"/>
              <a:t> de </a:t>
            </a:r>
            <a:r>
              <a:rPr lang="en-US" dirty="0" err="1"/>
              <a:t>homogeneidade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3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03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86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D6111-245F-49CF-B3BD-17BAFE7DD73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3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317E-D3D9-0F5A-E5FE-94166EFF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7A6D1-CA39-2D0D-5ECE-924B4293A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40E3-09ED-899E-76E2-D16BDC41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42C-5B3B-47DA-B64B-CE972FC57A91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415E-AA98-9425-0E7F-5E920C3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1F2A-3961-94EA-21EC-3098B468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02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11C8-9694-1A92-3828-11C01AB8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9F6B9-EE01-DC3E-A74A-7E418913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4CC5-B819-1063-1A4F-4D84D1BA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0CE2-F0C6-4FE6-AFC6-367AB8DD8915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ED80-4F05-37AC-BC2E-9D8930E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1DA9-1486-A419-61C4-2E3B649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BD4F9-5548-A6E2-2C35-C385F04A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73C6F-3920-2628-32D8-67277D98E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E39E-5E6E-977C-E544-6165476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EEFA-5932-4FE1-AC7F-21860CE1BE7C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EF0A-99F9-469B-C452-FB994EDE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3DA5-8294-FD11-DAC4-11B9D161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6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08C8-3F69-F509-C3A0-0681418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2604-144C-A4DE-DE64-1510927A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02F9-E539-E685-155B-554CA93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7737-3355-4B99-8ED6-98B9DA688451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9764-2879-9F6E-FFD5-8870AD07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961B-2426-0DB1-103E-45D5ACA6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9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6688-E7BF-0E24-9755-1BFEEF27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9737-9356-2237-DB43-FC1E4A87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E2E-FAD8-754B-6382-36217C5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D778-ADCB-4019-9696-25F58ADC9917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46E-400A-E90C-D108-BCEDB546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E9F9-D9F4-6B9C-AF4B-F247B4AC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4F74-909D-E762-2783-3741487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85F3-5CBB-EF5E-B4AC-1E30E4EA8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FBBD9-3890-D895-A2C0-9E49AE8F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D938E-0256-4809-9DDD-1F49C78E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677C-82D0-40BB-9679-17CA443EF14C}" type="datetime1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77F7-8C9D-8D28-EA15-42F19CE8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2932A-BFEC-A8D0-E1C0-FE28A4F5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7A19-AD19-2C18-54FC-BE6014D2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E4FA-F0CC-59F2-6A66-703D27AD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3A92-F699-941F-9B73-A7C32179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2A242-5312-C726-BA41-277B48A6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4D8AB-5D36-3C89-CF38-37E182DBB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1238B-C2B3-52E0-931E-93A69C1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E11B-1A31-4C7D-A05A-60822694E893}" type="datetime1">
              <a:rPr lang="pt-BR" smtClean="0"/>
              <a:t>30/08/2023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65157-7A3F-EF7E-62A0-FFC50E16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379F3-E436-D785-4928-33FA4AE9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049-0A96-C847-8B40-7AD9B106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B4440-020B-5254-25F3-D85BCCF6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3182-952F-4343-9C81-F76B2ABD814A}" type="datetime1">
              <a:rPr lang="pt-BR" smtClean="0"/>
              <a:t>30/08/2023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C05D-058F-E338-5B80-25AFD27C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EFBE1-00B9-3DF7-86EB-51C74FF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DA76E-AD9D-AEC8-C25D-B35CF7D4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E7E3-C6E5-4388-ABA1-D2F806DD6B69}" type="datetime1">
              <a:rPr lang="pt-BR" smtClean="0"/>
              <a:t>30/08/2023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8B931-2BBD-5434-FA81-25AD43D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34998-07CD-EAB3-A82D-8C07DC5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4A6D-6FE2-58AD-0B71-C1FB1FD0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6E5F-EDFC-0FF5-BD55-0B9D9B6D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7D267-CB50-FE2F-1C9F-AB9AA50A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26BF-D6E1-420C-6948-F75D23A2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52AF-EC6C-4BE4-BE9A-CCFD6D6E6C06}" type="datetime1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C7DB0-C866-D02B-EE80-33B67705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8DC3-3F77-5D1B-1589-9132C4D9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2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2220-8383-7BE5-C22E-0E185F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BE581-A9CC-1D06-87A5-937400C91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A5BB-A2A7-F407-3C0E-1DB34F6D8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47AE-4B51-C4B7-2573-DC18B0B2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DC8-3A3B-4A6E-8BC6-7DD6AE2FD52D}" type="datetime1">
              <a:rPr lang="pt-BR" smtClean="0"/>
              <a:t>30/08/2023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EF8D-610F-0A58-E72F-741D5599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4A2F-975C-55F1-406C-F788B492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DF6FB-39B7-1C3B-C084-415050BD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B161-BA36-2324-AF5E-5904A60A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329-80BE-7BBD-693A-06D95A81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7DD9-791D-413E-9420-A59DE8E96A82}" type="datetime1">
              <a:rPr lang="pt-BR" smtClean="0"/>
              <a:t>30/08/2023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13A4-798A-DD87-A303-F8908985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9399-ADB6-A4EF-C850-95BBE9F8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D01F-39C3-4CA2-8C84-C0CFEA1AD6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0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7C5-4A2C-B790-B4A6-9CAFD0C07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Bierstadt" panose="020B0004020202020204" pitchFamily="34" charset="0"/>
              </a:rPr>
              <a:t>Machine learning as an auxiliary tool for computational chemistry</a:t>
            </a:r>
            <a:endParaRPr lang="pt-BR" dirty="0">
              <a:latin typeface="Bierstad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898B-3D83-5D66-580E-9B0F7DF2D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>
                <a:latin typeface="Bierstadt" panose="020B0004020202020204" pitchFamily="34" charset="0"/>
              </a:rPr>
              <a:t>XXII Brazilian Symposium on Theoretical Chemistry</a:t>
            </a:r>
            <a:endParaRPr lang="pt-BR" b="1" u="sng" dirty="0">
              <a:latin typeface="Bierstadt" panose="020B0004020202020204" pitchFamily="34" charset="0"/>
            </a:endParaRPr>
          </a:p>
        </p:txBody>
      </p:sp>
      <p:pic>
        <p:nvPicPr>
          <p:cNvPr id="1026" name="Picture 2" descr="SBQT 2023">
            <a:extLst>
              <a:ext uri="{FF2B5EF4-FFF2-40B4-BE49-F238E27FC236}">
                <a16:creationId xmlns:a16="http://schemas.microsoft.com/office/drawing/2014/main" id="{D5F53682-A108-939E-6D2D-AC4AE6D60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 b="45330"/>
          <a:stretch/>
        </p:blipFill>
        <p:spPr bwMode="auto">
          <a:xfrm>
            <a:off x="4703618" y="4394013"/>
            <a:ext cx="2784764" cy="1399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ITÊ">
            <a:extLst>
              <a:ext uri="{FF2B5EF4-FFF2-40B4-BE49-F238E27FC236}">
                <a16:creationId xmlns:a16="http://schemas.microsoft.com/office/drawing/2014/main" id="{977B3670-6572-EDFE-EFA6-695F9CFA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8471"/>
            <a:ext cx="3636818" cy="1194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3F9314-9D77-F4BE-F229-01B5B5D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201" y="4717874"/>
            <a:ext cx="1907163" cy="93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0BF63-57DB-6839-3966-25265ED17E86}"/>
              </a:ext>
            </a:extLst>
          </p:cNvPr>
          <p:cNvSpPr txBox="1"/>
          <p:nvPr/>
        </p:nvSpPr>
        <p:spPr>
          <a:xfrm>
            <a:off x="4082213" y="6049775"/>
            <a:ext cx="402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ierstadt" panose="020B0004020202020204" pitchFamily="34" charset="0"/>
              </a:rPr>
              <a:t>Dr. Henrique de Castro Silva Junior</a:t>
            </a:r>
          </a:p>
        </p:txBody>
      </p:sp>
    </p:spTree>
    <p:extLst>
      <p:ext uri="{BB962C8B-B14F-4D97-AF65-F5344CB8AC3E}">
        <p14:creationId xmlns:p14="http://schemas.microsoft.com/office/powerpoint/2010/main" val="251088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Random </a:t>
            </a:r>
            <a:r>
              <a:rPr lang="pt-BR" dirty="0" err="1"/>
              <a:t>forest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10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4EA74-EC29-383A-69C4-E664D9AF63AD}"/>
              </a:ext>
            </a:extLst>
          </p:cNvPr>
          <p:cNvSpPr txBox="1"/>
          <p:nvPr/>
        </p:nvSpPr>
        <p:spPr>
          <a:xfrm>
            <a:off x="301580" y="2337605"/>
            <a:ext cx="6202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random forest is an ensemble of multiple decision trees that uses bootstrapping and feature bagging to create different subsets of data and features for each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random forest aggregates the predictions of each tree by using majority vote or average value to produce the final outcome.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random forest tends to perform better than a decision tree on unseen data because it reduces overfitting and variance by averaging the results of different trees.</a:t>
            </a:r>
            <a:endParaRPr lang="pt-B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0892F9-5AA5-34F2-7BA1-92A22190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524" y="2081176"/>
            <a:ext cx="4464733" cy="2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Random </a:t>
            </a:r>
            <a:r>
              <a:rPr lang="pt-BR" dirty="0" err="1"/>
              <a:t>forest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11</a:t>
            </a:fld>
            <a:endParaRPr lang="pt-B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0892F9-5AA5-34F2-7BA1-92A22190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067" y="365125"/>
            <a:ext cx="4464733" cy="2216864"/>
          </a:xfrm>
          <a:prstGeom prst="rect">
            <a:avLst/>
          </a:prstGeom>
        </p:spPr>
      </p:pic>
      <p:pic>
        <p:nvPicPr>
          <p:cNvPr id="10" name="Picture 9" descr="A diagram of a weather diagram&#10;&#10;Description automatically generated">
            <a:extLst>
              <a:ext uri="{FF2B5EF4-FFF2-40B4-BE49-F238E27FC236}">
                <a16:creationId xmlns:a16="http://schemas.microsoft.com/office/drawing/2014/main" id="{1BEE52A7-D8D0-89B3-81EB-2E0E7AAF4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4" y="2895249"/>
            <a:ext cx="10515601" cy="2761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52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9A299-D334-2044-36A6-3E47E31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lstStyle/>
          <a:p>
            <a:pPr algn="ctr"/>
            <a:r>
              <a:rPr lang="en-US"/>
              <a:t>In Python…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DB8EE3-0D1A-E01F-C272-1BE43D835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4E13-B135-3EB5-97D8-62E264F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993-BA4F-46C9-846A-E5AA11122F69}" type="slidenum">
              <a:rPr lang="pt-BR" smtClean="0"/>
              <a:t>12</a:t>
            </a:fld>
            <a:endParaRPr lang="pt-BR"/>
          </a:p>
        </p:txBody>
      </p:sp>
      <p:pic>
        <p:nvPicPr>
          <p:cNvPr id="2054" name="Picture 6" descr="Python – Logos Download">
            <a:extLst>
              <a:ext uri="{FF2B5EF4-FFF2-40B4-BE49-F238E27FC236}">
                <a16:creationId xmlns:a16="http://schemas.microsoft.com/office/drawing/2014/main" id="{44FFD8BF-2A7C-CA14-F37B-16B40F47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48" y="925585"/>
            <a:ext cx="2333503" cy="2324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705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D9D7-D7D6-3F88-DF0A-93B20B6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 err="1"/>
              <a:t>XGBoost</a:t>
            </a:r>
            <a:endParaRPr lang="en-US" sz="52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422D-3F79-84CE-271E-1EF0C3CF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8480-508A-F5F5-12B8-E987A55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XXII SBQT - Day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312E-E8CA-5AE1-CE53-2EC01AE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B4D01F-39C3-4CA2-8C84-C0CFEA1AD6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460BD42-7E5E-EEE5-8457-8CE813AE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8" y="1086919"/>
            <a:ext cx="6360826" cy="33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578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XGBoost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14</a:t>
            </a:fld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4EA74-EC29-383A-69C4-E664D9AF63AD}"/>
              </a:ext>
            </a:extLst>
          </p:cNvPr>
          <p:cNvSpPr txBox="1"/>
          <p:nvPr/>
        </p:nvSpPr>
        <p:spPr>
          <a:xfrm>
            <a:off x="172025" y="1394945"/>
            <a:ext cx="77331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is a sequential model that creates decision trees sequentially with adjustments made from the prior tree’s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often works better with imbalanced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models are able to counter overfitting by creating shallower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 takes more time to train than Random Forest.</a:t>
            </a:r>
            <a:endParaRPr lang="pt-BR" dirty="0"/>
          </a:p>
        </p:txBody>
      </p:sp>
      <p:pic>
        <p:nvPicPr>
          <p:cNvPr id="7170" name="Picture 2" descr="Decision Tree vs Xgboost | MLJAR">
            <a:extLst>
              <a:ext uri="{FF2B5EF4-FFF2-40B4-BE49-F238E27FC236}">
                <a16:creationId xmlns:a16="http://schemas.microsoft.com/office/drawing/2014/main" id="{A412DC12-3C8C-F285-0BCB-2F3D1C22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0" y="1336738"/>
            <a:ext cx="3795215" cy="153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ED553A9-6ECF-3243-CC9D-8DA8AEF6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03" y="1192146"/>
            <a:ext cx="9385361" cy="521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9A299-D334-2044-36A6-3E47E31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lstStyle/>
          <a:p>
            <a:pPr algn="ctr"/>
            <a:r>
              <a:rPr lang="en-US"/>
              <a:t>In Python…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DB8EE3-0D1A-E01F-C272-1BE43D835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4E13-B135-3EB5-97D8-62E264F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993-BA4F-46C9-846A-E5AA11122F69}" type="slidenum">
              <a:rPr lang="pt-BR" smtClean="0"/>
              <a:t>15</a:t>
            </a:fld>
            <a:endParaRPr lang="pt-BR"/>
          </a:p>
        </p:txBody>
      </p:sp>
      <p:pic>
        <p:nvPicPr>
          <p:cNvPr id="2054" name="Picture 6" descr="Python – Logos Download">
            <a:extLst>
              <a:ext uri="{FF2B5EF4-FFF2-40B4-BE49-F238E27FC236}">
                <a16:creationId xmlns:a16="http://schemas.microsoft.com/office/drawing/2014/main" id="{44FFD8BF-2A7C-CA14-F37B-16B40F47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48" y="925585"/>
            <a:ext cx="2333503" cy="2324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415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60E479-544C-19B3-E48D-FED30F81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Tomorrow: </a:t>
            </a:r>
            <a:r>
              <a:rPr lang="en-US"/>
              <a:t>Working with Neural </a:t>
            </a:r>
            <a:r>
              <a:rPr lang="en-US" dirty="0"/>
              <a:t>Networks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5408C2-8E79-F7FD-0AB6-A1CDB279E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SBQT </a:t>
            </a:r>
            <a:r>
              <a:rPr lang="en-US" b="1" u="sng">
                <a:solidFill>
                  <a:srgbClr val="FF0000"/>
                </a:solidFill>
              </a:rPr>
              <a:t>Day 4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4FD60-81C3-2F5A-9EDD-3A0E92D5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9993-BA4F-46C9-846A-E5AA11122F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829B-53A3-6C84-654A-D22F79C52B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atin typeface="Bierstadt" panose="020B0004020202020204" pitchFamily="34" charset="0"/>
              </a:rPr>
              <a:t>Day 3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 err="1">
                <a:solidFill>
                  <a:srgbClr val="C00000"/>
                </a:solidFill>
              </a:rPr>
              <a:t>Datasets</a:t>
            </a:r>
            <a:r>
              <a:rPr lang="pt-BR" dirty="0">
                <a:solidFill>
                  <a:srgbClr val="C00000"/>
                </a:solidFill>
              </a:rPr>
              <a:t> &amp; RF &amp; </a:t>
            </a:r>
            <a:r>
              <a:rPr lang="pt-BR" dirty="0" err="1">
                <a:solidFill>
                  <a:srgbClr val="C00000"/>
                </a:solidFill>
              </a:rPr>
              <a:t>XGBoost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CD57-F4DA-BA5C-AFC0-2C70772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AC93-BC6F-0ED9-34F0-C377B349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CD55-D64A-646B-DE25-22199FB0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2</a:t>
            </a:fld>
            <a:endParaRPr lang="pt-BR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C1131B4F-3D26-EC7E-F146-46CEFE603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8776" y="4552332"/>
            <a:ext cx="1574448" cy="15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13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CD9D7-D7D6-3F88-DF0A-93B20B6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422D-3F79-84CE-271E-1EF0C3CF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8480-508A-F5F5-12B8-E987A55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XXII SBQT - Day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312E-E8CA-5AE1-CE53-2EC01AE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B4D01F-39C3-4CA2-8C84-C0CFEA1AD6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050" name="Picture 2" descr="A giant, colorful tree that represents the decision-making process with multiple branches representing different choices. White background">
            <a:extLst>
              <a:ext uri="{FF2B5EF4-FFF2-40B4-BE49-F238E27FC236}">
                <a16:creationId xmlns:a16="http://schemas.microsoft.com/office/drawing/2014/main" id="{223C1701-D199-BC48-1D3E-EB216A84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10" y="136525"/>
            <a:ext cx="3944961" cy="394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11401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4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7921D-EB11-D263-44BD-CFC7CF669559}"/>
              </a:ext>
            </a:extLst>
          </p:cNvPr>
          <p:cNvSpPr txBox="1"/>
          <p:nvPr/>
        </p:nvSpPr>
        <p:spPr>
          <a:xfrm>
            <a:off x="453453" y="1825599"/>
            <a:ext cx="6786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machine learning algorithm that uses a tree-like structure to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for both </a:t>
            </a:r>
            <a:r>
              <a:rPr lang="en-US" b="1" dirty="0"/>
              <a:t>classification</a:t>
            </a:r>
            <a:r>
              <a:rPr lang="en-US" dirty="0"/>
              <a:t> and </a:t>
            </a:r>
            <a:r>
              <a:rPr lang="en-US" b="1" dirty="0"/>
              <a:t>regression</a:t>
            </a:r>
            <a:r>
              <a:rPr lang="en-US" dirty="0"/>
              <a:t> problems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B2559-BE11-26C8-6DED-75514B9291E0}"/>
              </a:ext>
            </a:extLst>
          </p:cNvPr>
          <p:cNvSpPr txBox="1"/>
          <p:nvPr/>
        </p:nvSpPr>
        <p:spPr>
          <a:xfrm>
            <a:off x="453453" y="2991578"/>
            <a:ext cx="67867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nodes, branches, and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Nodes: tests or queries on input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Branches: outcomes of the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Leaves: predictions or probability distributions over the target variable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6D2FF-C37B-FCEE-6C5E-1E9EC0E042E3}"/>
              </a:ext>
            </a:extLst>
          </p:cNvPr>
          <p:cNvSpPr txBox="1"/>
          <p:nvPr/>
        </p:nvSpPr>
        <p:spPr>
          <a:xfrm>
            <a:off x="377251" y="4697944"/>
            <a:ext cx="6862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from the data by splitting the nodes based on some criteria until a stopping condition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interpret and visualize, but can also suffer from overfitting or underfitting if not properly pruned or regularized</a:t>
            </a:r>
            <a:endParaRPr lang="pt-BR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612B94-430D-244A-DC26-FB0B7E472088}"/>
              </a:ext>
            </a:extLst>
          </p:cNvPr>
          <p:cNvSpPr/>
          <p:nvPr/>
        </p:nvSpPr>
        <p:spPr>
          <a:xfrm>
            <a:off x="9072591" y="1968897"/>
            <a:ext cx="1402830" cy="620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node</a:t>
            </a:r>
            <a:endParaRPr lang="pt-B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E38774-5249-616E-4C64-77A379B1F570}"/>
              </a:ext>
            </a:extLst>
          </p:cNvPr>
          <p:cNvSpPr/>
          <p:nvPr/>
        </p:nvSpPr>
        <p:spPr>
          <a:xfrm>
            <a:off x="8007040" y="3337301"/>
            <a:ext cx="1402830" cy="6203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Int. node</a:t>
            </a:r>
            <a:endParaRPr lang="pt-B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B9490-7D49-885F-CBA8-FDBB6C815010}"/>
              </a:ext>
            </a:extLst>
          </p:cNvPr>
          <p:cNvSpPr/>
          <p:nvPr/>
        </p:nvSpPr>
        <p:spPr>
          <a:xfrm>
            <a:off x="10505402" y="3223265"/>
            <a:ext cx="848398" cy="84839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  <a:endParaRPr lang="pt-B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2EF01F-355A-0616-80BD-B614152A142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708455" y="2589223"/>
            <a:ext cx="1065551" cy="7480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650661-EAA3-44BE-3AB3-5F37B2849EC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774006" y="2589223"/>
            <a:ext cx="1155595" cy="634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CC15C9-A113-DBD5-2B7C-3B00013F6D31}"/>
              </a:ext>
            </a:extLst>
          </p:cNvPr>
          <p:cNvSpPr/>
          <p:nvPr/>
        </p:nvSpPr>
        <p:spPr>
          <a:xfrm>
            <a:off x="7669557" y="4650827"/>
            <a:ext cx="848398" cy="8483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E7559F-89E5-322E-561A-D7FCCEF48DBE}"/>
              </a:ext>
            </a:extLst>
          </p:cNvPr>
          <p:cNvSpPr/>
          <p:nvPr/>
        </p:nvSpPr>
        <p:spPr>
          <a:xfrm>
            <a:off x="8925608" y="4633079"/>
            <a:ext cx="848398" cy="8483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  <a:endParaRPr lang="pt-B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5E8CDD-9C2B-687B-4275-B92843C01140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8093756" y="3957627"/>
            <a:ext cx="614699" cy="693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0EAC0D-8B6A-7BDF-C1AC-08876F4C1DA3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8708455" y="3957627"/>
            <a:ext cx="641352" cy="675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 animBg="1"/>
      <p:bldP spid="17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2B6EC-EF0E-5A68-9AA1-056D8657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1690688"/>
            <a:ext cx="5957341" cy="2272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7E3A1B-9F5B-4738-DCD2-E768C7D5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04" y="2233534"/>
            <a:ext cx="4996721" cy="37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6</a:t>
            </a:fld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885EE-B59A-B986-AC42-63A0DF8B79E8}"/>
              </a:ext>
            </a:extLst>
          </p:cNvPr>
          <p:cNvSpPr txBox="1"/>
          <p:nvPr/>
        </p:nvSpPr>
        <p:spPr>
          <a:xfrm>
            <a:off x="367351" y="1430099"/>
            <a:ext cx="54279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unstable, meaning that a small change in the data can lead to a large change in the structure of the optimal decision tree1.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prone to overfitting, especially if the tree is too deep or not pruned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affected by noise, which can reduce the accuracy and generalization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have difficulty with continuous variables and regression problems, as they require discretization or binning of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biased by unbalanced classes or features that have more levels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use a greedy algorithm that may not find the global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computationally expensive on large datasets, as they require complex calculations and sorting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hard to interpret if the tree is too large or complex.</a:t>
            </a:r>
            <a:endParaRPr lang="pt-BR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B59AA0-3C53-EA9F-9323-B171AE36305E}"/>
              </a:ext>
            </a:extLst>
          </p:cNvPr>
          <p:cNvGrpSpPr/>
          <p:nvPr/>
        </p:nvGrpSpPr>
        <p:grpSpPr>
          <a:xfrm>
            <a:off x="6079761" y="1876924"/>
            <a:ext cx="5746501" cy="1963076"/>
            <a:chOff x="979488" y="4040188"/>
            <a:chExt cx="7662000" cy="2617434"/>
          </a:xfrm>
        </p:grpSpPr>
        <p:sp>
          <p:nvSpPr>
            <p:cNvPr id="3" name="Line 4">
              <a:extLst>
                <a:ext uri="{FF2B5EF4-FFF2-40B4-BE49-F238E27FC236}">
                  <a16:creationId xmlns:a16="http://schemas.microsoft.com/office/drawing/2014/main" id="{92CCEDAF-DD35-D577-338A-830020BD2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572000"/>
              <a:ext cx="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8F30BBA-97EC-E548-C155-2A2BD0735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6096000"/>
              <a:ext cx="403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8B27721-FC2A-2C40-D6CB-B17A04705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1086" y="6103625"/>
              <a:ext cx="3030402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100">
                  <a:solidFill>
                    <a:srgbClr val="0000FF"/>
                  </a:solidFill>
                </a:rPr>
                <a:t>Complexity of tree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C20CA9B-7FAD-7D4F-3CF3-66231DD2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488" y="4040188"/>
              <a:ext cx="1509388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100" dirty="0">
                  <a:solidFill>
                    <a:srgbClr val="0000FF"/>
                  </a:solidFill>
                </a:rPr>
                <a:t>accuracy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5D2E802-EBDA-3BD3-F7D6-A7E1EB83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495800"/>
              <a:ext cx="3657600" cy="1524000"/>
            </a:xfrm>
            <a:custGeom>
              <a:avLst/>
              <a:gdLst>
                <a:gd name="T0" fmla="*/ 0 w 2304"/>
                <a:gd name="T1" fmla="*/ 960 h 960"/>
                <a:gd name="T2" fmla="*/ 624 w 2304"/>
                <a:gd name="T3" fmla="*/ 192 h 960"/>
                <a:gd name="T4" fmla="*/ 2304 w 2304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04" h="960">
                  <a:moveTo>
                    <a:pt x="0" y="960"/>
                  </a:moveTo>
                  <a:cubicBezTo>
                    <a:pt x="120" y="656"/>
                    <a:pt x="240" y="352"/>
                    <a:pt x="624" y="192"/>
                  </a:cubicBezTo>
                  <a:cubicBezTo>
                    <a:pt x="1008" y="32"/>
                    <a:pt x="2024" y="32"/>
                    <a:pt x="2304" y="0"/>
                  </a:cubicBezTo>
                </a:path>
              </a:pathLst>
            </a:custGeom>
            <a:noFill/>
            <a:ln w="19050" cmpd="sng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FDDBBB0-2953-5980-700C-0E586979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654550"/>
              <a:ext cx="3935413" cy="1289050"/>
            </a:xfrm>
            <a:custGeom>
              <a:avLst/>
              <a:gdLst>
                <a:gd name="T0" fmla="*/ 0 w 2479"/>
                <a:gd name="T1" fmla="*/ 812 h 812"/>
                <a:gd name="T2" fmla="*/ 290 w 2479"/>
                <a:gd name="T3" fmla="*/ 302 h 812"/>
                <a:gd name="T4" fmla="*/ 648 w 2479"/>
                <a:gd name="T5" fmla="*/ 100 h 812"/>
                <a:gd name="T6" fmla="*/ 1186 w 2479"/>
                <a:gd name="T7" fmla="*/ 22 h 812"/>
                <a:gd name="T8" fmla="*/ 1638 w 2479"/>
                <a:gd name="T9" fmla="*/ 232 h 812"/>
                <a:gd name="T10" fmla="*/ 2352 w 2479"/>
                <a:gd name="T11" fmla="*/ 428 h 812"/>
                <a:gd name="T12" fmla="*/ 2400 w 2479"/>
                <a:gd name="T13" fmla="*/ 428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9" h="812">
                  <a:moveTo>
                    <a:pt x="0" y="812"/>
                  </a:moveTo>
                  <a:cubicBezTo>
                    <a:pt x="48" y="727"/>
                    <a:pt x="182" y="420"/>
                    <a:pt x="290" y="302"/>
                  </a:cubicBezTo>
                  <a:cubicBezTo>
                    <a:pt x="398" y="184"/>
                    <a:pt x="499" y="147"/>
                    <a:pt x="648" y="100"/>
                  </a:cubicBezTo>
                  <a:cubicBezTo>
                    <a:pt x="797" y="53"/>
                    <a:pt x="1021" y="0"/>
                    <a:pt x="1186" y="22"/>
                  </a:cubicBezTo>
                  <a:cubicBezTo>
                    <a:pt x="1351" y="44"/>
                    <a:pt x="1444" y="164"/>
                    <a:pt x="1638" y="232"/>
                  </a:cubicBezTo>
                  <a:cubicBezTo>
                    <a:pt x="1832" y="300"/>
                    <a:pt x="2225" y="395"/>
                    <a:pt x="2352" y="428"/>
                  </a:cubicBezTo>
                  <a:cubicBezTo>
                    <a:pt x="2479" y="461"/>
                    <a:pt x="2432" y="456"/>
                    <a:pt x="2400" y="428"/>
                  </a:cubicBezTo>
                </a:path>
              </a:pathLst>
            </a:custGeom>
            <a:noFill/>
            <a:ln w="19050" cmpd="sng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8995671-F5D4-4E6D-2B3E-F6A99541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045075"/>
              <a:ext cx="1782968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100">
                  <a:solidFill>
                    <a:srgbClr val="33CC33"/>
                  </a:solidFill>
                </a:rPr>
                <a:t>On testing</a:t>
              </a:r>
              <a:endParaRPr lang="en-US" sz="2100">
                <a:solidFill>
                  <a:srgbClr val="0000FF"/>
                </a:solidFill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DE66793A-0E05-E121-76B9-3C6C71FD8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268788"/>
              <a:ext cx="1909069" cy="553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100">
                  <a:solidFill>
                    <a:srgbClr val="A50021"/>
                  </a:solidFill>
                </a:rPr>
                <a:t>On training</a:t>
              </a:r>
              <a:endParaRPr lang="en-US" sz="2100">
                <a:solidFill>
                  <a:srgbClr val="0000FF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79307F-D2C3-34AB-A570-2C2D04D7167A}"/>
              </a:ext>
            </a:extLst>
          </p:cNvPr>
          <p:cNvSpPr txBox="1"/>
          <p:nvPr/>
        </p:nvSpPr>
        <p:spPr>
          <a:xfrm>
            <a:off x="7211802" y="968434"/>
            <a:ext cx="2951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/>
              <a:t>Overfitting</a:t>
            </a:r>
            <a:r>
              <a:rPr lang="pt-BR" sz="2400" b="1" u="sng" dirty="0"/>
              <a:t> </a:t>
            </a:r>
            <a:r>
              <a:rPr lang="pt-BR" sz="2400" b="1" u="sng" dirty="0" err="1"/>
              <a:t>the</a:t>
            </a:r>
            <a:r>
              <a:rPr lang="pt-BR" sz="2400" b="1" u="sng" dirty="0"/>
              <a:t>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EB424-5098-1240-BF1D-D0F0D94DCC8B}"/>
              </a:ext>
            </a:extLst>
          </p:cNvPr>
          <p:cNvSpPr txBox="1"/>
          <p:nvPr/>
        </p:nvSpPr>
        <p:spPr>
          <a:xfrm>
            <a:off x="6079761" y="4229267"/>
            <a:ext cx="5848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decision tree </a:t>
            </a:r>
            <a:r>
              <a:rPr lang="en-US" dirty="0">
                <a:solidFill>
                  <a:srgbClr val="FC0128"/>
                </a:solidFill>
              </a:rPr>
              <a:t>overfits the training data </a:t>
            </a:r>
            <a:r>
              <a:rPr lang="en-US" dirty="0"/>
              <a:t>when its accuracy on the training data goes up but its accuracy on unseen data goes down</a:t>
            </a:r>
          </a:p>
        </p:txBody>
      </p:sp>
    </p:spTree>
    <p:extLst>
      <p:ext uri="{BB962C8B-B14F-4D97-AF65-F5344CB8AC3E}">
        <p14:creationId xmlns:p14="http://schemas.microsoft.com/office/powerpoint/2010/main" val="36598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D9D7-D7D6-3F88-DF0A-93B20B6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/>
              <a:t>Regression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422D-3F79-84CE-271E-1EF0C3CF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8480-508A-F5F5-12B8-E987A55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XXII SBQT - Day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312E-E8CA-5AE1-CE53-2EC01AE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B4D01F-39C3-4CA2-8C84-C0CFEA1AD6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3074" name="Picture 2" descr="A giant, colorful tree that represents the regression fit process with multiple branches representing different numbers and equations. THe numbers are clearly visible. White background">
            <a:extLst>
              <a:ext uri="{FF2B5EF4-FFF2-40B4-BE49-F238E27FC236}">
                <a16:creationId xmlns:a16="http://schemas.microsoft.com/office/drawing/2014/main" id="{4B47F4C6-F693-DF37-A47B-2D5D58AB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61" y="261262"/>
            <a:ext cx="3974878" cy="397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62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70194-CD23-B80C-804E-BC2690E0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5305-4936-3EC6-61D3-B10F4D8D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XXII SBQT - Day 1 - Introduction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57C2-6AA7-0C88-839D-106EB4D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D01F-39C3-4CA2-8C84-C0CFEA1AD61C}" type="slidenum">
              <a:rPr lang="pt-BR" smtClean="0"/>
              <a:t>8</a:t>
            </a:fld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612B94-430D-244A-DC26-FB0B7E472088}"/>
              </a:ext>
            </a:extLst>
          </p:cNvPr>
          <p:cNvSpPr/>
          <p:nvPr/>
        </p:nvSpPr>
        <p:spPr>
          <a:xfrm>
            <a:off x="9072591" y="1968897"/>
            <a:ext cx="1402830" cy="620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3.0</a:t>
            </a:r>
            <a:endParaRPr lang="pt-B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E38774-5249-616E-4C64-77A379B1F570}"/>
              </a:ext>
            </a:extLst>
          </p:cNvPr>
          <p:cNvSpPr/>
          <p:nvPr/>
        </p:nvSpPr>
        <p:spPr>
          <a:xfrm>
            <a:off x="8007040" y="3337301"/>
            <a:ext cx="1402830" cy="6203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1.5</a:t>
            </a:r>
            <a:endParaRPr lang="pt-B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B9490-7D49-885F-CBA8-FDBB6C815010}"/>
              </a:ext>
            </a:extLst>
          </p:cNvPr>
          <p:cNvSpPr/>
          <p:nvPr/>
        </p:nvSpPr>
        <p:spPr>
          <a:xfrm>
            <a:off x="10505402" y="3223265"/>
            <a:ext cx="848398" cy="84839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3.0</a:t>
            </a:r>
            <a:endParaRPr lang="pt-B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2EF01F-355A-0616-80BD-B614152A1429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8708455" y="2589223"/>
            <a:ext cx="1065551" cy="7480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650661-EAA3-44BE-3AB3-5F37B2849EC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9774006" y="2589223"/>
            <a:ext cx="1155595" cy="634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CC15C9-A113-DBD5-2B7C-3B00013F6D31}"/>
              </a:ext>
            </a:extLst>
          </p:cNvPr>
          <p:cNvSpPr/>
          <p:nvPr/>
        </p:nvSpPr>
        <p:spPr>
          <a:xfrm>
            <a:off x="7669557" y="4650827"/>
            <a:ext cx="848398" cy="8483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1.2, 1.4</a:t>
            </a:r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E7559F-89E5-322E-561A-D7FCCEF48DBE}"/>
              </a:ext>
            </a:extLst>
          </p:cNvPr>
          <p:cNvSpPr/>
          <p:nvPr/>
        </p:nvSpPr>
        <p:spPr>
          <a:xfrm>
            <a:off x="8925608" y="4633079"/>
            <a:ext cx="848398" cy="8483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2.0,1.7</a:t>
            </a:r>
            <a:endParaRPr lang="pt-B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5E8CDD-9C2B-687B-4275-B92843C01140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8093756" y="3957627"/>
            <a:ext cx="614699" cy="693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0EAC0D-8B6A-7BDF-C1AC-08876F4C1DA3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8708455" y="3957627"/>
            <a:ext cx="641352" cy="675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54EA74-EC29-383A-69C4-E664D9AF63AD}"/>
              </a:ext>
            </a:extLst>
          </p:cNvPr>
          <p:cNvSpPr txBox="1"/>
          <p:nvPr/>
        </p:nvSpPr>
        <p:spPr>
          <a:xfrm>
            <a:off x="213416" y="2128356"/>
            <a:ext cx="70319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Regression trees are a type of decision trees </a:t>
            </a:r>
            <a:r>
              <a:rPr lang="en-US" dirty="0"/>
              <a:t>that predict a continuous output variable, such as the concentration of a chemical, the pH of a solution, or the melting point of a compound.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Regression trees split the data into smaller and smaller subsets </a:t>
            </a:r>
            <a:r>
              <a:rPr lang="en-US" dirty="0"/>
              <a:t>based on certain criteria, such as the value or the category of an input variable, and then assign a value to each leaf node based on the mean or the median of the data in that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Regression trees can handle different types of input variables</a:t>
            </a:r>
            <a:r>
              <a:rPr lang="en-US" dirty="0"/>
              <a:t>, such as continuous, discrete, or categorical, and can capture nonlinear and interactive effects among them.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D9D7-D7D6-3F88-DF0A-93B20B6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24" y="4081486"/>
            <a:ext cx="10464734" cy="131415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u="sng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C422D-3F79-84CE-271E-1EF0C3CF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1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8480-508A-F5F5-12B8-E987A55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XXII SBQT - Day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312E-E8CA-5AE1-CE53-2EC01AE6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1B4D01F-39C3-4CA2-8C84-C0CFEA1AD61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4098" name="Picture 2" descr="lots of colorful trees with lots of branches. side by side.  white background">
            <a:extLst>
              <a:ext uri="{FF2B5EF4-FFF2-40B4-BE49-F238E27FC236}">
                <a16:creationId xmlns:a16="http://schemas.microsoft.com/office/drawing/2014/main" id="{27FBD9F2-A5B1-DC60-5AA9-003544FC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96" y="33314"/>
            <a:ext cx="4586990" cy="45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18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erstadt">
      <a:majorFont>
        <a:latin typeface="Bierstadt Display"/>
        <a:ea typeface=""/>
        <a:cs typeface=""/>
      </a:majorFont>
      <a:minorFont>
        <a:latin typeface="Bierstadt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750</Words>
  <Application>Microsoft Office PowerPoint</Application>
  <PresentationFormat>Widescreen</PresentationFormat>
  <Paragraphs>95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Bierstadt</vt:lpstr>
      <vt:lpstr>Bierstadt Display</vt:lpstr>
      <vt:lpstr>Calibri</vt:lpstr>
      <vt:lpstr>Office Theme</vt:lpstr>
      <vt:lpstr>Machine learning as an auxiliary tool for computational chemistry</vt:lpstr>
      <vt:lpstr>Day 3 Datasets &amp; RF &amp; XGBoost</vt:lpstr>
      <vt:lpstr>Decision tree</vt:lpstr>
      <vt:lpstr>Decision Tree Model</vt:lpstr>
      <vt:lpstr>Decision Tree Model</vt:lpstr>
      <vt:lpstr>Decision Tree Model</vt:lpstr>
      <vt:lpstr>Regression tree</vt:lpstr>
      <vt:lpstr>Regression Tree Model</vt:lpstr>
      <vt:lpstr>Random forest</vt:lpstr>
      <vt:lpstr>Random forest Model</vt:lpstr>
      <vt:lpstr>Random forest Model</vt:lpstr>
      <vt:lpstr>In Python…</vt:lpstr>
      <vt:lpstr>XGBoost</vt:lpstr>
      <vt:lpstr>XGBoost Model</vt:lpstr>
      <vt:lpstr>In Python…</vt:lpstr>
      <vt:lpstr>Tomorrow: Working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como ferramenta auxiliar à química computacional</dc:title>
  <dc:creator>Henrique Castro</dc:creator>
  <cp:lastModifiedBy>Henrique Castro</cp:lastModifiedBy>
  <cp:revision>1</cp:revision>
  <dcterms:created xsi:type="dcterms:W3CDTF">2023-08-05T18:49:49Z</dcterms:created>
  <dcterms:modified xsi:type="dcterms:W3CDTF">2023-08-30T19:16:02Z</dcterms:modified>
</cp:coreProperties>
</file>