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4" r:id="rId3"/>
    <p:sldId id="274" r:id="rId4"/>
    <p:sldId id="278" r:id="rId5"/>
    <p:sldId id="263" r:id="rId6"/>
    <p:sldId id="279" r:id="rId7"/>
    <p:sldId id="280" r:id="rId8"/>
    <p:sldId id="277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Martins Costa Mendes" initials="PMCM" lastIdx="1" clrIdx="0">
    <p:extLst>
      <p:ext uri="{19B8F6BF-5375-455C-9EA6-DF929625EA0E}">
        <p15:presenceInfo xmlns:p15="http://schemas.microsoft.com/office/powerpoint/2012/main" userId="S::m20200648@novaims.unl.pt::934385c3-e71e-4bb2-8314-48983c3622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691B7-BAAF-4494-976F-54712023C90F}" v="382" dt="2021-05-03T22:10:55.767"/>
    <p1510:client id="{131B8F81-F5B7-96F2-9EEB-D93D0E72CC3A}" v="8" dt="2021-05-03T10:24:03.658"/>
    <p1510:client id="{1DE9663F-BBDA-C8F0-B376-0F4672A67FA8}" v="2" dt="2021-05-03T09:17:17.793"/>
    <p1510:client id="{1E3FDDDC-60E2-3AB8-D227-F1A40E5F4C3B}" v="27" dt="2021-05-03T22:04:38.789"/>
    <p1510:client id="{231E3831-1A87-228A-0877-A0A43328A7F8}" v="1" dt="2021-05-03T00:12:40.853"/>
    <p1510:client id="{5D861D9E-E5FB-7FE0-E382-CF2D6476CB79}" v="1210" dt="2021-05-03T01:10:05.346"/>
    <p1510:client id="{61ACCD4E-6E47-465E-49B7-3B10CA7CBA9A}" v="219" dt="2021-05-03T22:10:13.507"/>
    <p1510:client id="{76F5E65B-AB58-DAB1-A9D1-E8C89A9D93E0}" v="227" dt="2021-05-03T12:05:10.044"/>
    <p1510:client id="{82451FCA-D22B-5B76-2D28-1076BD0028BA}" v="88" dt="2021-05-02T23:01:04.255"/>
    <p1510:client id="{8FB72C51-D737-ED1A-A290-BC7BFBCFCB5A}" v="28" dt="2021-05-03T10:07:08.557"/>
    <p1510:client id="{A515A6BD-18B1-3C1A-8283-8898048FE28F}" v="43" dt="2021-05-03T09:07:54.088"/>
    <p1510:client id="{CB94A8F8-3648-543C-5D06-33A85963EABF}" v="827" dt="2021-05-03T00:06:44.842"/>
    <p1510:client id="{D066C49F-00D0-2000-8106-5F275DB3A13F}" v="72" dt="2021-05-03T22:03:54.865"/>
    <p1510:client id="{EC9A1258-0B95-4A76-A490-177773FDE5A9}" v="2284" dt="2021-05-03T01:34:22.4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48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4A5CC1-2A25-44D1-AE63-51C663A46A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49D4F3B-5C9A-48F1-A85C-B99D0EC6AD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Why</a:t>
          </a:r>
          <a:r>
            <a:rPr lang="en-US"/>
            <a:t>?</a:t>
          </a:r>
        </a:p>
      </dgm:t>
    </dgm:pt>
    <dgm:pt modelId="{258C8BBC-86AB-41EE-9D94-B784C9F5C315}" type="parTrans" cxnId="{686BB02E-1914-4B70-BD66-FE32603C532A}">
      <dgm:prSet/>
      <dgm:spPr/>
      <dgm:t>
        <a:bodyPr/>
        <a:lstStyle/>
        <a:p>
          <a:endParaRPr lang="en-US"/>
        </a:p>
      </dgm:t>
    </dgm:pt>
    <dgm:pt modelId="{E39B480F-706D-4BDA-8016-38C574A6C00C}" type="sibTrans" cxnId="{686BB02E-1914-4B70-BD66-FE32603C532A}">
      <dgm:prSet/>
      <dgm:spPr/>
      <dgm:t>
        <a:bodyPr/>
        <a:lstStyle/>
        <a:p>
          <a:endParaRPr lang="en-US"/>
        </a:p>
      </dgm:t>
    </dgm:pt>
    <dgm:pt modelId="{55FFF285-5373-4B4B-A358-661D420B44FF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>
              <a:latin typeface="Calibri Light" panose="020F0302020204030204"/>
            </a:rPr>
            <a:t>Boost ManyGiftsUK sales</a:t>
          </a:r>
          <a:endParaRPr lang="en-US" b="1"/>
        </a:p>
      </dgm:t>
    </dgm:pt>
    <dgm:pt modelId="{62619556-D80E-4A71-8B76-105C09F6FC34}" type="parTrans" cxnId="{9EF24186-1738-4396-88A5-581D8E20A122}">
      <dgm:prSet/>
      <dgm:spPr/>
      <dgm:t>
        <a:bodyPr/>
        <a:lstStyle/>
        <a:p>
          <a:endParaRPr lang="en-US"/>
        </a:p>
      </dgm:t>
    </dgm:pt>
    <dgm:pt modelId="{2F8982F2-FD3A-461E-A019-CF830B5E3C5B}" type="sibTrans" cxnId="{9EF24186-1738-4396-88A5-581D8E20A122}">
      <dgm:prSet/>
      <dgm:spPr/>
      <dgm:t>
        <a:bodyPr/>
        <a:lstStyle/>
        <a:p>
          <a:endParaRPr lang="en-US"/>
        </a:p>
      </dgm:t>
    </dgm:pt>
    <dgm:pt modelId="{0267B877-436D-4C88-B370-92B1692222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What</a:t>
          </a:r>
          <a:r>
            <a:rPr lang="en-US"/>
            <a:t>?</a:t>
          </a:r>
        </a:p>
      </dgm:t>
    </dgm:pt>
    <dgm:pt modelId="{C1B347B5-8745-46DD-933C-EC4BEECEDF19}" type="parTrans" cxnId="{6C2EE9D5-F8DF-4126-B2B5-A025694DC1A2}">
      <dgm:prSet/>
      <dgm:spPr/>
      <dgm:t>
        <a:bodyPr/>
        <a:lstStyle/>
        <a:p>
          <a:endParaRPr lang="en-US"/>
        </a:p>
      </dgm:t>
    </dgm:pt>
    <dgm:pt modelId="{E17941A2-2EBC-40AF-A690-6F3920490A99}" type="sibTrans" cxnId="{6C2EE9D5-F8DF-4126-B2B5-A025694DC1A2}">
      <dgm:prSet/>
      <dgm:spPr/>
      <dgm:t>
        <a:bodyPr/>
        <a:lstStyle/>
        <a:p>
          <a:endParaRPr lang="en-US"/>
        </a:p>
      </dgm:t>
    </dgm:pt>
    <dgm:pt modelId="{995BF2A1-AEA4-40B6-8D1D-F76E785E17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Collaborative-Filtering</a:t>
          </a:r>
        </a:p>
      </dgm:t>
    </dgm:pt>
    <dgm:pt modelId="{896674E0-E17C-4F3C-85B2-B4AC50F9C108}" type="parTrans" cxnId="{F4A7EA76-16A2-4305-AE7F-D95FD888326C}">
      <dgm:prSet/>
      <dgm:spPr/>
      <dgm:t>
        <a:bodyPr/>
        <a:lstStyle/>
        <a:p>
          <a:endParaRPr lang="en-US"/>
        </a:p>
      </dgm:t>
    </dgm:pt>
    <dgm:pt modelId="{C06FB794-7143-49C3-9AA5-A024EFECBC27}" type="sibTrans" cxnId="{F4A7EA76-16A2-4305-AE7F-D95FD888326C}">
      <dgm:prSet/>
      <dgm:spPr/>
      <dgm:t>
        <a:bodyPr/>
        <a:lstStyle/>
        <a:p>
          <a:endParaRPr lang="en-US"/>
        </a:p>
      </dgm:t>
    </dgm:pt>
    <dgm:pt modelId="{7C8EA9CF-A521-4719-8366-45002ACEDF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Calibri Light" panose="020F0302020204030204"/>
            </a:rPr>
            <a:t>Cold-Start Problem</a:t>
          </a:r>
          <a:endParaRPr lang="en-US" b="1"/>
        </a:p>
      </dgm:t>
    </dgm:pt>
    <dgm:pt modelId="{8E9630B6-C1BC-4A6A-A08A-03F84058B40F}" type="parTrans" cxnId="{386C2D73-15F8-450B-92FA-4B820010F473}">
      <dgm:prSet/>
      <dgm:spPr/>
      <dgm:t>
        <a:bodyPr/>
        <a:lstStyle/>
        <a:p>
          <a:endParaRPr lang="en-US"/>
        </a:p>
      </dgm:t>
    </dgm:pt>
    <dgm:pt modelId="{80347AAC-FB2F-43A3-91ED-9B1D0D720879}" type="sibTrans" cxnId="{386C2D73-15F8-450B-92FA-4B820010F473}">
      <dgm:prSet/>
      <dgm:spPr/>
      <dgm:t>
        <a:bodyPr/>
        <a:lstStyle/>
        <a:p>
          <a:endParaRPr lang="en-US"/>
        </a:p>
      </dgm:t>
    </dgm:pt>
    <dgm:pt modelId="{FA04B6DF-6F67-48A3-B6FF-5C0E7EB89D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How</a:t>
          </a:r>
          <a:r>
            <a:rPr lang="en-US"/>
            <a:t>?</a:t>
          </a:r>
        </a:p>
      </dgm:t>
    </dgm:pt>
    <dgm:pt modelId="{94CAAEDC-6C69-4306-8CCF-DA6C4B06D589}" type="parTrans" cxnId="{7C163FA9-1D38-4B6C-B9EE-F2CE60610AFB}">
      <dgm:prSet/>
      <dgm:spPr/>
      <dgm:t>
        <a:bodyPr/>
        <a:lstStyle/>
        <a:p>
          <a:endParaRPr lang="en-US"/>
        </a:p>
      </dgm:t>
    </dgm:pt>
    <dgm:pt modelId="{ED91D147-C99D-4E2C-A950-BEBF29059FFB}" type="sibTrans" cxnId="{7C163FA9-1D38-4B6C-B9EE-F2CE60610AFB}">
      <dgm:prSet/>
      <dgm:spPr/>
      <dgm:t>
        <a:bodyPr/>
        <a:lstStyle/>
        <a:p>
          <a:endParaRPr lang="en-US"/>
        </a:p>
      </dgm:t>
    </dgm:pt>
    <dgm:pt modelId="{8FFC0052-DA19-4A0F-8F43-C6E5268DC8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Calibri Light" panose="020F0302020204030204"/>
            </a:rPr>
            <a:t>Deployment Challenges</a:t>
          </a:r>
          <a:endParaRPr lang="en-US" b="1"/>
        </a:p>
      </dgm:t>
    </dgm:pt>
    <dgm:pt modelId="{C85A892A-82D6-4C05-B1DC-6D502C46AEAB}" type="parTrans" cxnId="{459D1881-98D9-4EA2-8FA7-034A8E0E4B48}">
      <dgm:prSet/>
      <dgm:spPr/>
      <dgm:t>
        <a:bodyPr/>
        <a:lstStyle/>
        <a:p>
          <a:endParaRPr lang="en-US"/>
        </a:p>
      </dgm:t>
    </dgm:pt>
    <dgm:pt modelId="{878D7B30-C57E-436A-93A5-A1F069E1CD42}" type="sibTrans" cxnId="{459D1881-98D9-4EA2-8FA7-034A8E0E4B48}">
      <dgm:prSet/>
      <dgm:spPr/>
      <dgm:t>
        <a:bodyPr/>
        <a:lstStyle/>
        <a:p>
          <a:endParaRPr lang="en-US"/>
        </a:p>
      </dgm:t>
    </dgm:pt>
    <dgm:pt modelId="{9D050020-A99B-4D98-965E-16CEC27702D4}" type="pres">
      <dgm:prSet presAssocID="{B44A5CC1-2A25-44D1-AE63-51C663A46A5F}" presName="root" presStyleCnt="0">
        <dgm:presLayoutVars>
          <dgm:dir/>
          <dgm:resizeHandles val="exact"/>
        </dgm:presLayoutVars>
      </dgm:prSet>
      <dgm:spPr/>
    </dgm:pt>
    <dgm:pt modelId="{6F423A32-DD94-4F41-A8D3-66079144BBB2}" type="pres">
      <dgm:prSet presAssocID="{C49D4F3B-5C9A-48F1-A85C-B99D0EC6AD5F}" presName="compNode" presStyleCnt="0"/>
      <dgm:spPr/>
    </dgm:pt>
    <dgm:pt modelId="{CED49B17-DA58-4C5B-BD46-EAA84903C8CF}" type="pres">
      <dgm:prSet presAssocID="{C49D4F3B-5C9A-48F1-A85C-B99D0EC6AD5F}" presName="bgRect" presStyleLbl="bgShp" presStyleIdx="0" presStyleCnt="3"/>
      <dgm:spPr/>
    </dgm:pt>
    <dgm:pt modelId="{0CF473F5-60DB-44D6-97F6-9FBD13820563}" type="pres">
      <dgm:prSet presAssocID="{C49D4F3B-5C9A-48F1-A85C-B99D0EC6AD5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20129C3-9472-4EC1-9D07-D3DDCD71528F}" type="pres">
      <dgm:prSet presAssocID="{C49D4F3B-5C9A-48F1-A85C-B99D0EC6AD5F}" presName="spaceRect" presStyleCnt="0"/>
      <dgm:spPr/>
    </dgm:pt>
    <dgm:pt modelId="{E98D360D-CA5B-430F-AAD7-0558A60EA6D1}" type="pres">
      <dgm:prSet presAssocID="{C49D4F3B-5C9A-48F1-A85C-B99D0EC6AD5F}" presName="parTx" presStyleLbl="revTx" presStyleIdx="0" presStyleCnt="6">
        <dgm:presLayoutVars>
          <dgm:chMax val="0"/>
          <dgm:chPref val="0"/>
        </dgm:presLayoutVars>
      </dgm:prSet>
      <dgm:spPr/>
    </dgm:pt>
    <dgm:pt modelId="{B96E3F47-FF2A-4351-8E9A-22FF269F290E}" type="pres">
      <dgm:prSet presAssocID="{C49D4F3B-5C9A-48F1-A85C-B99D0EC6AD5F}" presName="desTx" presStyleLbl="revTx" presStyleIdx="1" presStyleCnt="6">
        <dgm:presLayoutVars/>
      </dgm:prSet>
      <dgm:spPr/>
    </dgm:pt>
    <dgm:pt modelId="{71FB50F1-11AC-4734-8880-C0E70D80884F}" type="pres">
      <dgm:prSet presAssocID="{E39B480F-706D-4BDA-8016-38C574A6C00C}" presName="sibTrans" presStyleCnt="0"/>
      <dgm:spPr/>
    </dgm:pt>
    <dgm:pt modelId="{7A133F03-A71E-4A1E-8EF5-670D5516CB69}" type="pres">
      <dgm:prSet presAssocID="{0267B877-436D-4C88-B370-92B1692222B3}" presName="compNode" presStyleCnt="0"/>
      <dgm:spPr/>
    </dgm:pt>
    <dgm:pt modelId="{ABBEBF7D-5E05-415D-8577-8BB68030F048}" type="pres">
      <dgm:prSet presAssocID="{0267B877-436D-4C88-B370-92B1692222B3}" presName="bgRect" presStyleLbl="bgShp" presStyleIdx="1" presStyleCnt="3"/>
      <dgm:spPr/>
    </dgm:pt>
    <dgm:pt modelId="{DBC8A758-35C1-4D86-9C16-259294DB15BB}" type="pres">
      <dgm:prSet presAssocID="{0267B877-436D-4C88-B370-92B1692222B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D87CFBC-6F34-4479-85C0-AAB2EF5CEF3E}" type="pres">
      <dgm:prSet presAssocID="{0267B877-436D-4C88-B370-92B1692222B3}" presName="spaceRect" presStyleCnt="0"/>
      <dgm:spPr/>
    </dgm:pt>
    <dgm:pt modelId="{4020BDC1-5183-459A-8E96-BF67B207E2A3}" type="pres">
      <dgm:prSet presAssocID="{0267B877-436D-4C88-B370-92B1692222B3}" presName="parTx" presStyleLbl="revTx" presStyleIdx="2" presStyleCnt="6">
        <dgm:presLayoutVars>
          <dgm:chMax val="0"/>
          <dgm:chPref val="0"/>
        </dgm:presLayoutVars>
      </dgm:prSet>
      <dgm:spPr/>
    </dgm:pt>
    <dgm:pt modelId="{34E4EC96-418D-4CFC-B68B-93CFFE456D40}" type="pres">
      <dgm:prSet presAssocID="{0267B877-436D-4C88-B370-92B1692222B3}" presName="desTx" presStyleLbl="revTx" presStyleIdx="3" presStyleCnt="6">
        <dgm:presLayoutVars/>
      </dgm:prSet>
      <dgm:spPr/>
    </dgm:pt>
    <dgm:pt modelId="{F619EF4A-929D-4901-A4EA-3A3A13563EF2}" type="pres">
      <dgm:prSet presAssocID="{E17941A2-2EBC-40AF-A690-6F3920490A99}" presName="sibTrans" presStyleCnt="0"/>
      <dgm:spPr/>
    </dgm:pt>
    <dgm:pt modelId="{44C4A5D0-609C-461F-AF88-66232828B7A5}" type="pres">
      <dgm:prSet presAssocID="{FA04B6DF-6F67-48A3-B6FF-5C0E7EB89DA9}" presName="compNode" presStyleCnt="0"/>
      <dgm:spPr/>
    </dgm:pt>
    <dgm:pt modelId="{D119C0CF-9833-48C3-99E2-03198CFF5A30}" type="pres">
      <dgm:prSet presAssocID="{FA04B6DF-6F67-48A3-B6FF-5C0E7EB89DA9}" presName="bgRect" presStyleLbl="bgShp" presStyleIdx="2" presStyleCnt="3"/>
      <dgm:spPr/>
    </dgm:pt>
    <dgm:pt modelId="{F7AB916C-B76B-4129-BB57-DBAC91C0DE35}" type="pres">
      <dgm:prSet presAssocID="{FA04B6DF-6F67-48A3-B6FF-5C0E7EB89DA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69BA591-2D7A-4EFD-8BD7-128C5B297CCA}" type="pres">
      <dgm:prSet presAssocID="{FA04B6DF-6F67-48A3-B6FF-5C0E7EB89DA9}" presName="spaceRect" presStyleCnt="0"/>
      <dgm:spPr/>
    </dgm:pt>
    <dgm:pt modelId="{C1393D49-9F29-4A83-909E-01C6C29FA4CE}" type="pres">
      <dgm:prSet presAssocID="{FA04B6DF-6F67-48A3-B6FF-5C0E7EB89DA9}" presName="parTx" presStyleLbl="revTx" presStyleIdx="4" presStyleCnt="6">
        <dgm:presLayoutVars>
          <dgm:chMax val="0"/>
          <dgm:chPref val="0"/>
        </dgm:presLayoutVars>
      </dgm:prSet>
      <dgm:spPr/>
    </dgm:pt>
    <dgm:pt modelId="{7AE45FB4-2DA5-43A3-8390-1164879929AA}" type="pres">
      <dgm:prSet presAssocID="{FA04B6DF-6F67-48A3-B6FF-5C0E7EB89DA9}" presName="desTx" presStyleLbl="revTx" presStyleIdx="5" presStyleCnt="6">
        <dgm:presLayoutVars/>
      </dgm:prSet>
      <dgm:spPr/>
    </dgm:pt>
  </dgm:ptLst>
  <dgm:cxnLst>
    <dgm:cxn modelId="{686BB02E-1914-4B70-BD66-FE32603C532A}" srcId="{B44A5CC1-2A25-44D1-AE63-51C663A46A5F}" destId="{C49D4F3B-5C9A-48F1-A85C-B99D0EC6AD5F}" srcOrd="0" destOrd="0" parTransId="{258C8BBC-86AB-41EE-9D94-B784C9F5C315}" sibTransId="{E39B480F-706D-4BDA-8016-38C574A6C00C}"/>
    <dgm:cxn modelId="{4ED7B33D-375E-4605-B8A7-A2A562151854}" type="presOf" srcId="{FA04B6DF-6F67-48A3-B6FF-5C0E7EB89DA9}" destId="{C1393D49-9F29-4A83-909E-01C6C29FA4CE}" srcOrd="0" destOrd="0" presId="urn:microsoft.com/office/officeart/2018/2/layout/IconVerticalSolidList"/>
    <dgm:cxn modelId="{EC207671-AD43-4BF1-A2EC-D868B1D9FE1D}" type="presOf" srcId="{55FFF285-5373-4B4B-A358-661D420B44FF}" destId="{B96E3F47-FF2A-4351-8E9A-22FF269F290E}" srcOrd="0" destOrd="0" presId="urn:microsoft.com/office/officeart/2018/2/layout/IconVerticalSolidList"/>
    <dgm:cxn modelId="{AFF00572-D501-4B0A-992D-BF53D7428DAC}" type="presOf" srcId="{B44A5CC1-2A25-44D1-AE63-51C663A46A5F}" destId="{9D050020-A99B-4D98-965E-16CEC27702D4}" srcOrd="0" destOrd="0" presId="urn:microsoft.com/office/officeart/2018/2/layout/IconVerticalSolidList"/>
    <dgm:cxn modelId="{1009DE72-9F41-4787-9A87-AE3D20899B57}" type="presOf" srcId="{C49D4F3B-5C9A-48F1-A85C-B99D0EC6AD5F}" destId="{E98D360D-CA5B-430F-AAD7-0558A60EA6D1}" srcOrd="0" destOrd="0" presId="urn:microsoft.com/office/officeart/2018/2/layout/IconVerticalSolidList"/>
    <dgm:cxn modelId="{386C2D73-15F8-450B-92FA-4B820010F473}" srcId="{0267B877-436D-4C88-B370-92B1692222B3}" destId="{7C8EA9CF-A521-4719-8366-45002ACEDFCF}" srcOrd="1" destOrd="0" parTransId="{8E9630B6-C1BC-4A6A-A08A-03F84058B40F}" sibTransId="{80347AAC-FB2F-43A3-91ED-9B1D0D720879}"/>
    <dgm:cxn modelId="{F4A7EA76-16A2-4305-AE7F-D95FD888326C}" srcId="{0267B877-436D-4C88-B370-92B1692222B3}" destId="{995BF2A1-AEA4-40B6-8D1D-F76E785E171E}" srcOrd="0" destOrd="0" parTransId="{896674E0-E17C-4F3C-85B2-B4AC50F9C108}" sibTransId="{C06FB794-7143-49C3-9AA5-A024EFECBC27}"/>
    <dgm:cxn modelId="{04CD4B78-5C1A-4307-90E4-CFDECF90C63B}" type="presOf" srcId="{995BF2A1-AEA4-40B6-8D1D-F76E785E171E}" destId="{34E4EC96-418D-4CFC-B68B-93CFFE456D40}" srcOrd="0" destOrd="0" presId="urn:microsoft.com/office/officeart/2018/2/layout/IconVerticalSolidList"/>
    <dgm:cxn modelId="{BA88287F-7D1C-44EC-8E5E-EDD2ADE04946}" type="presOf" srcId="{7C8EA9CF-A521-4719-8366-45002ACEDFCF}" destId="{34E4EC96-418D-4CFC-B68B-93CFFE456D40}" srcOrd="0" destOrd="1" presId="urn:microsoft.com/office/officeart/2018/2/layout/IconVerticalSolidList"/>
    <dgm:cxn modelId="{459D1881-98D9-4EA2-8FA7-034A8E0E4B48}" srcId="{FA04B6DF-6F67-48A3-B6FF-5C0E7EB89DA9}" destId="{8FFC0052-DA19-4A0F-8F43-C6E5268DC855}" srcOrd="0" destOrd="0" parTransId="{C85A892A-82D6-4C05-B1DC-6D502C46AEAB}" sibTransId="{878D7B30-C57E-436A-93A5-A1F069E1CD42}"/>
    <dgm:cxn modelId="{9EF24186-1738-4396-88A5-581D8E20A122}" srcId="{C49D4F3B-5C9A-48F1-A85C-B99D0EC6AD5F}" destId="{55FFF285-5373-4B4B-A358-661D420B44FF}" srcOrd="0" destOrd="0" parTransId="{62619556-D80E-4A71-8B76-105C09F6FC34}" sibTransId="{2F8982F2-FD3A-461E-A019-CF830B5E3C5B}"/>
    <dgm:cxn modelId="{7C163FA9-1D38-4B6C-B9EE-F2CE60610AFB}" srcId="{B44A5CC1-2A25-44D1-AE63-51C663A46A5F}" destId="{FA04B6DF-6F67-48A3-B6FF-5C0E7EB89DA9}" srcOrd="2" destOrd="0" parTransId="{94CAAEDC-6C69-4306-8CCF-DA6C4B06D589}" sibTransId="{ED91D147-C99D-4E2C-A950-BEBF29059FFB}"/>
    <dgm:cxn modelId="{A5B82CCD-11EF-4D62-9DA1-3E41478383B0}" type="presOf" srcId="{8FFC0052-DA19-4A0F-8F43-C6E5268DC855}" destId="{7AE45FB4-2DA5-43A3-8390-1164879929AA}" srcOrd="0" destOrd="0" presId="urn:microsoft.com/office/officeart/2018/2/layout/IconVerticalSolidList"/>
    <dgm:cxn modelId="{6C2EE9D5-F8DF-4126-B2B5-A025694DC1A2}" srcId="{B44A5CC1-2A25-44D1-AE63-51C663A46A5F}" destId="{0267B877-436D-4C88-B370-92B1692222B3}" srcOrd="1" destOrd="0" parTransId="{C1B347B5-8745-46DD-933C-EC4BEECEDF19}" sibTransId="{E17941A2-2EBC-40AF-A690-6F3920490A99}"/>
    <dgm:cxn modelId="{39A687F8-E702-4E35-93A3-6C9BC279D325}" type="presOf" srcId="{0267B877-436D-4C88-B370-92B1692222B3}" destId="{4020BDC1-5183-459A-8E96-BF67B207E2A3}" srcOrd="0" destOrd="0" presId="urn:microsoft.com/office/officeart/2018/2/layout/IconVerticalSolidList"/>
    <dgm:cxn modelId="{3E7BB35F-A648-48A2-B369-7C0D0A43B467}" type="presParOf" srcId="{9D050020-A99B-4D98-965E-16CEC27702D4}" destId="{6F423A32-DD94-4F41-A8D3-66079144BBB2}" srcOrd="0" destOrd="0" presId="urn:microsoft.com/office/officeart/2018/2/layout/IconVerticalSolidList"/>
    <dgm:cxn modelId="{50EFF166-B74B-45EB-B3C5-AB948E6B9FE7}" type="presParOf" srcId="{6F423A32-DD94-4F41-A8D3-66079144BBB2}" destId="{CED49B17-DA58-4C5B-BD46-EAA84903C8CF}" srcOrd="0" destOrd="0" presId="urn:microsoft.com/office/officeart/2018/2/layout/IconVerticalSolidList"/>
    <dgm:cxn modelId="{574834F0-8A10-4A3E-962D-EB6F6DE23FAC}" type="presParOf" srcId="{6F423A32-DD94-4F41-A8D3-66079144BBB2}" destId="{0CF473F5-60DB-44D6-97F6-9FBD13820563}" srcOrd="1" destOrd="0" presId="urn:microsoft.com/office/officeart/2018/2/layout/IconVerticalSolidList"/>
    <dgm:cxn modelId="{ED0FB488-FC93-4186-8314-24CFA338489D}" type="presParOf" srcId="{6F423A32-DD94-4F41-A8D3-66079144BBB2}" destId="{D20129C3-9472-4EC1-9D07-D3DDCD71528F}" srcOrd="2" destOrd="0" presId="urn:microsoft.com/office/officeart/2018/2/layout/IconVerticalSolidList"/>
    <dgm:cxn modelId="{D5E53ACD-B21F-477A-866D-F965F5357296}" type="presParOf" srcId="{6F423A32-DD94-4F41-A8D3-66079144BBB2}" destId="{E98D360D-CA5B-430F-AAD7-0558A60EA6D1}" srcOrd="3" destOrd="0" presId="urn:microsoft.com/office/officeart/2018/2/layout/IconVerticalSolidList"/>
    <dgm:cxn modelId="{02837E9D-377A-45AA-9B05-B97075ED2BD7}" type="presParOf" srcId="{6F423A32-DD94-4F41-A8D3-66079144BBB2}" destId="{B96E3F47-FF2A-4351-8E9A-22FF269F290E}" srcOrd="4" destOrd="0" presId="urn:microsoft.com/office/officeart/2018/2/layout/IconVerticalSolidList"/>
    <dgm:cxn modelId="{58EA370B-61BA-4B1D-B0A5-44F0A0122417}" type="presParOf" srcId="{9D050020-A99B-4D98-965E-16CEC27702D4}" destId="{71FB50F1-11AC-4734-8880-C0E70D80884F}" srcOrd="1" destOrd="0" presId="urn:microsoft.com/office/officeart/2018/2/layout/IconVerticalSolidList"/>
    <dgm:cxn modelId="{369A597C-65E2-48F7-BC99-F021CE399593}" type="presParOf" srcId="{9D050020-A99B-4D98-965E-16CEC27702D4}" destId="{7A133F03-A71E-4A1E-8EF5-670D5516CB69}" srcOrd="2" destOrd="0" presId="urn:microsoft.com/office/officeart/2018/2/layout/IconVerticalSolidList"/>
    <dgm:cxn modelId="{B1A053A2-E2B8-4E2A-917B-1DC59EBA7582}" type="presParOf" srcId="{7A133F03-A71E-4A1E-8EF5-670D5516CB69}" destId="{ABBEBF7D-5E05-415D-8577-8BB68030F048}" srcOrd="0" destOrd="0" presId="urn:microsoft.com/office/officeart/2018/2/layout/IconVerticalSolidList"/>
    <dgm:cxn modelId="{68840890-05C1-45AE-A8C3-C061415643F7}" type="presParOf" srcId="{7A133F03-A71E-4A1E-8EF5-670D5516CB69}" destId="{DBC8A758-35C1-4D86-9C16-259294DB15BB}" srcOrd="1" destOrd="0" presId="urn:microsoft.com/office/officeart/2018/2/layout/IconVerticalSolidList"/>
    <dgm:cxn modelId="{2F2724DB-D63A-4EED-83E0-33AA0C282A7A}" type="presParOf" srcId="{7A133F03-A71E-4A1E-8EF5-670D5516CB69}" destId="{9D87CFBC-6F34-4479-85C0-AAB2EF5CEF3E}" srcOrd="2" destOrd="0" presId="urn:microsoft.com/office/officeart/2018/2/layout/IconVerticalSolidList"/>
    <dgm:cxn modelId="{72F04EDD-8638-441B-A324-70633E1B2C07}" type="presParOf" srcId="{7A133F03-A71E-4A1E-8EF5-670D5516CB69}" destId="{4020BDC1-5183-459A-8E96-BF67B207E2A3}" srcOrd="3" destOrd="0" presId="urn:microsoft.com/office/officeart/2018/2/layout/IconVerticalSolidList"/>
    <dgm:cxn modelId="{4EF824FF-49E9-4A43-B327-EF0C00E7ACE0}" type="presParOf" srcId="{7A133F03-A71E-4A1E-8EF5-670D5516CB69}" destId="{34E4EC96-418D-4CFC-B68B-93CFFE456D40}" srcOrd="4" destOrd="0" presId="urn:microsoft.com/office/officeart/2018/2/layout/IconVerticalSolidList"/>
    <dgm:cxn modelId="{E6CB6A13-A1C9-4694-BD6C-74949F938740}" type="presParOf" srcId="{9D050020-A99B-4D98-965E-16CEC27702D4}" destId="{F619EF4A-929D-4901-A4EA-3A3A13563EF2}" srcOrd="3" destOrd="0" presId="urn:microsoft.com/office/officeart/2018/2/layout/IconVerticalSolidList"/>
    <dgm:cxn modelId="{DCBBA4B5-AC1F-4E65-A453-7793939463FA}" type="presParOf" srcId="{9D050020-A99B-4D98-965E-16CEC27702D4}" destId="{44C4A5D0-609C-461F-AF88-66232828B7A5}" srcOrd="4" destOrd="0" presId="urn:microsoft.com/office/officeart/2018/2/layout/IconVerticalSolidList"/>
    <dgm:cxn modelId="{BC045596-9818-4CBB-8200-3D140102A9B1}" type="presParOf" srcId="{44C4A5D0-609C-461F-AF88-66232828B7A5}" destId="{D119C0CF-9833-48C3-99E2-03198CFF5A30}" srcOrd="0" destOrd="0" presId="urn:microsoft.com/office/officeart/2018/2/layout/IconVerticalSolidList"/>
    <dgm:cxn modelId="{DCA55D39-BE9B-49EC-9C59-656718DDEF6F}" type="presParOf" srcId="{44C4A5D0-609C-461F-AF88-66232828B7A5}" destId="{F7AB916C-B76B-4129-BB57-DBAC91C0DE35}" srcOrd="1" destOrd="0" presId="urn:microsoft.com/office/officeart/2018/2/layout/IconVerticalSolidList"/>
    <dgm:cxn modelId="{CC47C9F6-9EBA-4719-AC20-08E2146256DA}" type="presParOf" srcId="{44C4A5D0-609C-461F-AF88-66232828B7A5}" destId="{969BA591-2D7A-4EFD-8BD7-128C5B297CCA}" srcOrd="2" destOrd="0" presId="urn:microsoft.com/office/officeart/2018/2/layout/IconVerticalSolidList"/>
    <dgm:cxn modelId="{6FC804A1-1562-463F-93FB-E22A30496DDD}" type="presParOf" srcId="{44C4A5D0-609C-461F-AF88-66232828B7A5}" destId="{C1393D49-9F29-4A83-909E-01C6C29FA4CE}" srcOrd="3" destOrd="0" presId="urn:microsoft.com/office/officeart/2018/2/layout/IconVerticalSolidList"/>
    <dgm:cxn modelId="{FFB63B13-B277-4530-B0AB-9270084B0AB8}" type="presParOf" srcId="{44C4A5D0-609C-461F-AF88-66232828B7A5}" destId="{7AE45FB4-2DA5-43A3-8390-1164879929A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D14D19-DBE3-4C36-9289-CC0F5DD76D7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745F7CA-EC34-4D05-975D-92D9E447DB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Calibri Light" panose="020F0302020204030204"/>
            </a:rPr>
            <a:t>25900 unique </a:t>
          </a:r>
          <a:r>
            <a:rPr lang="en-US" b="0"/>
            <a:t>Transactions</a:t>
          </a:r>
        </a:p>
      </dgm:t>
    </dgm:pt>
    <dgm:pt modelId="{C3271363-4ACE-4D9B-BF1A-E0878F0D1067}" type="parTrans" cxnId="{D254CAF2-708D-4FEC-AE67-2CB6AF3186B0}">
      <dgm:prSet/>
      <dgm:spPr/>
      <dgm:t>
        <a:bodyPr/>
        <a:lstStyle/>
        <a:p>
          <a:endParaRPr lang="en-US"/>
        </a:p>
      </dgm:t>
    </dgm:pt>
    <dgm:pt modelId="{5000EF9D-043F-4413-8237-5676598FC966}" type="sibTrans" cxnId="{D254CAF2-708D-4FEC-AE67-2CB6AF3186B0}">
      <dgm:prSet/>
      <dgm:spPr/>
      <dgm:t>
        <a:bodyPr/>
        <a:lstStyle/>
        <a:p>
          <a:endParaRPr lang="en-US"/>
        </a:p>
      </dgm:t>
    </dgm:pt>
    <dgm:pt modelId="{DAD3E8F3-7539-464C-B4EB-9992D1F6F7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Calibri Light" panose="020F0302020204030204"/>
            </a:rPr>
            <a:t>38 unique </a:t>
          </a:r>
          <a:r>
            <a:rPr lang="en-US" b="0"/>
            <a:t>Countries</a:t>
          </a:r>
        </a:p>
      </dgm:t>
    </dgm:pt>
    <dgm:pt modelId="{6FFED918-F4BF-4957-9E97-F1C3BA8EA9FE}" type="parTrans" cxnId="{F164EB55-58EC-40C2-927E-A92C30B27C04}">
      <dgm:prSet/>
      <dgm:spPr/>
      <dgm:t>
        <a:bodyPr/>
        <a:lstStyle/>
        <a:p>
          <a:endParaRPr lang="en-US"/>
        </a:p>
      </dgm:t>
    </dgm:pt>
    <dgm:pt modelId="{1CA0C884-61BF-4204-ABB3-6722FC6706CA}" type="sibTrans" cxnId="{F164EB55-58EC-40C2-927E-A92C30B27C04}">
      <dgm:prSet/>
      <dgm:spPr/>
      <dgm:t>
        <a:bodyPr/>
        <a:lstStyle/>
        <a:p>
          <a:endParaRPr lang="en-US"/>
        </a:p>
      </dgm:t>
    </dgm:pt>
    <dgm:pt modelId="{044C64F7-1E6F-4A19-9AA6-EFDF799501D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solidFill>
                <a:srgbClr val="010000"/>
              </a:solidFill>
              <a:latin typeface="Calibri Light" panose="020F0302020204030204"/>
            </a:rPr>
            <a:t>4372</a:t>
          </a:r>
          <a:r>
            <a:rPr lang="en-US" b="1">
              <a:solidFill>
                <a:srgbClr val="010000"/>
              </a:solidFill>
              <a:latin typeface="Calibri Light" panose="020F0302020204030204"/>
            </a:rPr>
            <a:t> </a:t>
          </a:r>
          <a:r>
            <a:rPr lang="en-US" b="1">
              <a:latin typeface="Calibri Light" panose="020F0302020204030204"/>
            </a:rPr>
            <a:t>unique</a:t>
          </a:r>
          <a:r>
            <a:rPr lang="en-US" b="1"/>
            <a:t> </a:t>
          </a:r>
          <a:r>
            <a:rPr lang="en-US"/>
            <a:t>Customers</a:t>
          </a:r>
          <a:r>
            <a:rPr lang="en-US">
              <a:latin typeface="Calibri Light" panose="020F0302020204030204"/>
            </a:rPr>
            <a:t> </a:t>
          </a:r>
          <a:endParaRPr lang="en-US"/>
        </a:p>
      </dgm:t>
    </dgm:pt>
    <dgm:pt modelId="{02601421-BE28-44F5-9F12-E14F242A0BC5}" type="parTrans" cxnId="{393A36A7-F24F-48EC-B21E-2259B90C37E9}">
      <dgm:prSet/>
      <dgm:spPr/>
      <dgm:t>
        <a:bodyPr/>
        <a:lstStyle/>
        <a:p>
          <a:endParaRPr lang="en-US"/>
        </a:p>
      </dgm:t>
    </dgm:pt>
    <dgm:pt modelId="{6C891EB0-6560-4EA8-B733-59294343444F}" type="sibTrans" cxnId="{393A36A7-F24F-48EC-B21E-2259B90C37E9}">
      <dgm:prSet/>
      <dgm:spPr/>
      <dgm:t>
        <a:bodyPr/>
        <a:lstStyle/>
        <a:p>
          <a:endParaRPr lang="en-US"/>
        </a:p>
      </dgm:t>
    </dgm:pt>
    <dgm:pt modelId="{12F36351-0E51-4950-9088-44DCEAC582D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Calibri Light" panose="020F0302020204030204"/>
            </a:rPr>
            <a:t>4070 unique </a:t>
          </a:r>
          <a:r>
            <a:rPr lang="en-US" b="0"/>
            <a:t>Products</a:t>
          </a:r>
        </a:p>
      </dgm:t>
    </dgm:pt>
    <dgm:pt modelId="{6EC42D5E-782D-4A8F-9153-F0CAEA3260FF}" type="parTrans" cxnId="{125D8F6D-3284-4BB2-9694-2E7940F82E43}">
      <dgm:prSet/>
      <dgm:spPr/>
    </dgm:pt>
    <dgm:pt modelId="{9C56ECB3-EB72-4B38-96B1-2C71B33BE8F7}" type="sibTrans" cxnId="{125D8F6D-3284-4BB2-9694-2E7940F82E43}">
      <dgm:prSet/>
      <dgm:spPr/>
    </dgm:pt>
    <dgm:pt modelId="{899828C2-057A-4046-852E-71780922B851}" type="pres">
      <dgm:prSet presAssocID="{CAD14D19-DBE3-4C36-9289-CC0F5DD76D71}" presName="root" presStyleCnt="0">
        <dgm:presLayoutVars>
          <dgm:dir/>
          <dgm:resizeHandles val="exact"/>
        </dgm:presLayoutVars>
      </dgm:prSet>
      <dgm:spPr/>
    </dgm:pt>
    <dgm:pt modelId="{8FD1CEDF-F056-4D7C-AEC6-7F63B4808CF2}" type="pres">
      <dgm:prSet presAssocID="{9745F7CA-EC34-4D05-975D-92D9E447DBE7}" presName="compNode" presStyleCnt="0"/>
      <dgm:spPr/>
    </dgm:pt>
    <dgm:pt modelId="{A15931C4-1B83-445C-BF3E-332CD26D21A7}" type="pres">
      <dgm:prSet presAssocID="{9745F7CA-EC34-4D05-975D-92D9E447DBE7}" presName="bgRect" presStyleLbl="bgShp" presStyleIdx="0" presStyleCnt="4"/>
      <dgm:spPr/>
    </dgm:pt>
    <dgm:pt modelId="{29A61DA5-B333-410D-8CD9-15EB9BB82921}" type="pres">
      <dgm:prSet presAssocID="{9745F7CA-EC34-4D05-975D-92D9E447DBE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sket"/>
        </a:ext>
      </dgm:extLst>
    </dgm:pt>
    <dgm:pt modelId="{5A40CD1D-144D-4888-ADEC-18886AA300C6}" type="pres">
      <dgm:prSet presAssocID="{9745F7CA-EC34-4D05-975D-92D9E447DBE7}" presName="spaceRect" presStyleCnt="0"/>
      <dgm:spPr/>
    </dgm:pt>
    <dgm:pt modelId="{236BB39F-8D81-44E7-A63E-1DBADD991139}" type="pres">
      <dgm:prSet presAssocID="{9745F7CA-EC34-4D05-975D-92D9E447DBE7}" presName="parTx" presStyleLbl="revTx" presStyleIdx="0" presStyleCnt="4">
        <dgm:presLayoutVars>
          <dgm:chMax val="0"/>
          <dgm:chPref val="0"/>
        </dgm:presLayoutVars>
      </dgm:prSet>
      <dgm:spPr/>
    </dgm:pt>
    <dgm:pt modelId="{82F2280D-913D-43E2-819A-30EFDB939A6C}" type="pres">
      <dgm:prSet presAssocID="{5000EF9D-043F-4413-8237-5676598FC966}" presName="sibTrans" presStyleCnt="0"/>
      <dgm:spPr/>
    </dgm:pt>
    <dgm:pt modelId="{E5EACE73-5D51-4EC4-928C-9D5E3DC28CE0}" type="pres">
      <dgm:prSet presAssocID="{12F36351-0E51-4950-9088-44DCEAC582DB}" presName="compNode" presStyleCnt="0"/>
      <dgm:spPr/>
    </dgm:pt>
    <dgm:pt modelId="{E63B380E-EEE4-4B12-BD5A-58A3E993F07C}" type="pres">
      <dgm:prSet presAssocID="{12F36351-0E51-4950-9088-44DCEAC582DB}" presName="bgRect" presStyleLbl="bgShp" presStyleIdx="1" presStyleCnt="4"/>
      <dgm:spPr/>
    </dgm:pt>
    <dgm:pt modelId="{2383D994-4C8E-4157-9E0E-6C0311B42922}" type="pres">
      <dgm:prSet presAssocID="{12F36351-0E51-4950-9088-44DCEAC582DB}" presName="iconRect" presStyleLbl="node1" presStyleIdx="1" presStyleCnt="4"/>
      <dgm:spPr/>
    </dgm:pt>
    <dgm:pt modelId="{96C847B5-1C97-4036-A976-7499383B4198}" type="pres">
      <dgm:prSet presAssocID="{12F36351-0E51-4950-9088-44DCEAC582DB}" presName="spaceRect" presStyleCnt="0"/>
      <dgm:spPr/>
    </dgm:pt>
    <dgm:pt modelId="{E37E4C58-7C30-4C59-82E9-82254E1FA229}" type="pres">
      <dgm:prSet presAssocID="{12F36351-0E51-4950-9088-44DCEAC582DB}" presName="parTx" presStyleLbl="revTx" presStyleIdx="1" presStyleCnt="4">
        <dgm:presLayoutVars>
          <dgm:chMax val="0"/>
          <dgm:chPref val="0"/>
        </dgm:presLayoutVars>
      </dgm:prSet>
      <dgm:spPr/>
    </dgm:pt>
    <dgm:pt modelId="{15AFE68D-455D-42EB-A3F6-41AD0EB6CF35}" type="pres">
      <dgm:prSet presAssocID="{9C56ECB3-EB72-4B38-96B1-2C71B33BE8F7}" presName="sibTrans" presStyleCnt="0"/>
      <dgm:spPr/>
    </dgm:pt>
    <dgm:pt modelId="{8CD23D12-BE50-4B35-BB90-C4AB2FFC50C4}" type="pres">
      <dgm:prSet presAssocID="{044C64F7-1E6F-4A19-9AA6-EFDF799501D4}" presName="compNode" presStyleCnt="0"/>
      <dgm:spPr/>
    </dgm:pt>
    <dgm:pt modelId="{656D32E8-0B65-43A7-9EE0-D62FABF2197F}" type="pres">
      <dgm:prSet presAssocID="{044C64F7-1E6F-4A19-9AA6-EFDF799501D4}" presName="bgRect" presStyleLbl="bgShp" presStyleIdx="2" presStyleCnt="4"/>
      <dgm:spPr/>
    </dgm:pt>
    <dgm:pt modelId="{1411480D-F3D1-4FC0-9C9F-7A7D4A9AF482}" type="pres">
      <dgm:prSet presAssocID="{044C64F7-1E6F-4A19-9AA6-EFDF799501D4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0D00BF7E-1827-41FE-83D5-2307A4A8B177}" type="pres">
      <dgm:prSet presAssocID="{044C64F7-1E6F-4A19-9AA6-EFDF799501D4}" presName="spaceRect" presStyleCnt="0"/>
      <dgm:spPr/>
    </dgm:pt>
    <dgm:pt modelId="{3BBEDA6C-5D29-4328-A9D5-51D3CC86E624}" type="pres">
      <dgm:prSet presAssocID="{044C64F7-1E6F-4A19-9AA6-EFDF799501D4}" presName="parTx" presStyleLbl="revTx" presStyleIdx="2" presStyleCnt="4">
        <dgm:presLayoutVars>
          <dgm:chMax val="0"/>
          <dgm:chPref val="0"/>
        </dgm:presLayoutVars>
      </dgm:prSet>
      <dgm:spPr/>
    </dgm:pt>
    <dgm:pt modelId="{A943A111-B0DC-4E09-8C79-E10CEFB7C6E4}" type="pres">
      <dgm:prSet presAssocID="{6C891EB0-6560-4EA8-B733-59294343444F}" presName="sibTrans" presStyleCnt="0"/>
      <dgm:spPr/>
    </dgm:pt>
    <dgm:pt modelId="{B641BEF9-39D2-4045-A2BD-E6B4C71E1285}" type="pres">
      <dgm:prSet presAssocID="{DAD3E8F3-7539-464C-B4EB-9992D1F6F7A1}" presName="compNode" presStyleCnt="0"/>
      <dgm:spPr/>
    </dgm:pt>
    <dgm:pt modelId="{B5A63876-EF1C-4DC7-9E05-5D8F242D5273}" type="pres">
      <dgm:prSet presAssocID="{DAD3E8F3-7539-464C-B4EB-9992D1F6F7A1}" presName="bgRect" presStyleLbl="bgShp" presStyleIdx="3" presStyleCnt="4"/>
      <dgm:spPr/>
    </dgm:pt>
    <dgm:pt modelId="{3EA8426B-07FD-4034-B5B4-2E94A13A3392}" type="pres">
      <dgm:prSet presAssocID="{DAD3E8F3-7539-464C-B4EB-9992D1F6F7A1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B9D74E86-EC96-494F-B3B1-29F1DD8F1A1B}" type="pres">
      <dgm:prSet presAssocID="{DAD3E8F3-7539-464C-B4EB-9992D1F6F7A1}" presName="spaceRect" presStyleCnt="0"/>
      <dgm:spPr/>
    </dgm:pt>
    <dgm:pt modelId="{681F6909-2171-4E44-B496-161936AC4A25}" type="pres">
      <dgm:prSet presAssocID="{DAD3E8F3-7539-464C-B4EB-9992D1F6F7A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65EFB09-D75E-4BBA-A530-95D0E79B203E}" type="presOf" srcId="{DAD3E8F3-7539-464C-B4EB-9992D1F6F7A1}" destId="{681F6909-2171-4E44-B496-161936AC4A25}" srcOrd="0" destOrd="0" presId="urn:microsoft.com/office/officeart/2018/2/layout/IconVerticalSolidList"/>
    <dgm:cxn modelId="{3447461C-2619-419B-9A11-2F3A9B4E526A}" type="presOf" srcId="{12F36351-0E51-4950-9088-44DCEAC582DB}" destId="{E37E4C58-7C30-4C59-82E9-82254E1FA229}" srcOrd="0" destOrd="0" presId="urn:microsoft.com/office/officeart/2018/2/layout/IconVerticalSolidList"/>
    <dgm:cxn modelId="{9B5AB41E-1F11-400D-96B2-9B6240B8851B}" type="presOf" srcId="{CAD14D19-DBE3-4C36-9289-CC0F5DD76D71}" destId="{899828C2-057A-4046-852E-71780922B851}" srcOrd="0" destOrd="0" presId="urn:microsoft.com/office/officeart/2018/2/layout/IconVerticalSolidList"/>
    <dgm:cxn modelId="{125D8F6D-3284-4BB2-9694-2E7940F82E43}" srcId="{CAD14D19-DBE3-4C36-9289-CC0F5DD76D71}" destId="{12F36351-0E51-4950-9088-44DCEAC582DB}" srcOrd="1" destOrd="0" parTransId="{6EC42D5E-782D-4A8F-9153-F0CAEA3260FF}" sibTransId="{9C56ECB3-EB72-4B38-96B1-2C71B33BE8F7}"/>
    <dgm:cxn modelId="{F164EB55-58EC-40C2-927E-A92C30B27C04}" srcId="{CAD14D19-DBE3-4C36-9289-CC0F5DD76D71}" destId="{DAD3E8F3-7539-464C-B4EB-9992D1F6F7A1}" srcOrd="3" destOrd="0" parTransId="{6FFED918-F4BF-4957-9E97-F1C3BA8EA9FE}" sibTransId="{1CA0C884-61BF-4204-ABB3-6722FC6706CA}"/>
    <dgm:cxn modelId="{FB6D8595-F288-4B51-9E0C-C3C87F9C9650}" type="presOf" srcId="{044C64F7-1E6F-4A19-9AA6-EFDF799501D4}" destId="{3BBEDA6C-5D29-4328-A9D5-51D3CC86E624}" srcOrd="0" destOrd="0" presId="urn:microsoft.com/office/officeart/2018/2/layout/IconVerticalSolidList"/>
    <dgm:cxn modelId="{393A36A7-F24F-48EC-B21E-2259B90C37E9}" srcId="{CAD14D19-DBE3-4C36-9289-CC0F5DD76D71}" destId="{044C64F7-1E6F-4A19-9AA6-EFDF799501D4}" srcOrd="2" destOrd="0" parTransId="{02601421-BE28-44F5-9F12-E14F242A0BC5}" sibTransId="{6C891EB0-6560-4EA8-B733-59294343444F}"/>
    <dgm:cxn modelId="{BDAEF3CA-8F89-4008-ACE2-29B863A9E844}" type="presOf" srcId="{9745F7CA-EC34-4D05-975D-92D9E447DBE7}" destId="{236BB39F-8D81-44E7-A63E-1DBADD991139}" srcOrd="0" destOrd="0" presId="urn:microsoft.com/office/officeart/2018/2/layout/IconVerticalSolidList"/>
    <dgm:cxn modelId="{D254CAF2-708D-4FEC-AE67-2CB6AF3186B0}" srcId="{CAD14D19-DBE3-4C36-9289-CC0F5DD76D71}" destId="{9745F7CA-EC34-4D05-975D-92D9E447DBE7}" srcOrd="0" destOrd="0" parTransId="{C3271363-4ACE-4D9B-BF1A-E0878F0D1067}" sibTransId="{5000EF9D-043F-4413-8237-5676598FC966}"/>
    <dgm:cxn modelId="{FE715BD6-50FC-4991-866C-FABB8842F6D4}" type="presParOf" srcId="{899828C2-057A-4046-852E-71780922B851}" destId="{8FD1CEDF-F056-4D7C-AEC6-7F63B4808CF2}" srcOrd="0" destOrd="0" presId="urn:microsoft.com/office/officeart/2018/2/layout/IconVerticalSolidList"/>
    <dgm:cxn modelId="{F1EFD706-5BE1-4562-8CA0-D5286FA9D6EB}" type="presParOf" srcId="{8FD1CEDF-F056-4D7C-AEC6-7F63B4808CF2}" destId="{A15931C4-1B83-445C-BF3E-332CD26D21A7}" srcOrd="0" destOrd="0" presId="urn:microsoft.com/office/officeart/2018/2/layout/IconVerticalSolidList"/>
    <dgm:cxn modelId="{25092243-960F-4C31-8CC4-C861967A0B8A}" type="presParOf" srcId="{8FD1CEDF-F056-4D7C-AEC6-7F63B4808CF2}" destId="{29A61DA5-B333-410D-8CD9-15EB9BB82921}" srcOrd="1" destOrd="0" presId="urn:microsoft.com/office/officeart/2018/2/layout/IconVerticalSolidList"/>
    <dgm:cxn modelId="{56602CDD-E037-4128-AF9A-4295DCC9FCEB}" type="presParOf" srcId="{8FD1CEDF-F056-4D7C-AEC6-7F63B4808CF2}" destId="{5A40CD1D-144D-4888-ADEC-18886AA300C6}" srcOrd="2" destOrd="0" presId="urn:microsoft.com/office/officeart/2018/2/layout/IconVerticalSolidList"/>
    <dgm:cxn modelId="{1DCDAD7D-6195-406C-B351-1E65E30E1850}" type="presParOf" srcId="{8FD1CEDF-F056-4D7C-AEC6-7F63B4808CF2}" destId="{236BB39F-8D81-44E7-A63E-1DBADD991139}" srcOrd="3" destOrd="0" presId="urn:microsoft.com/office/officeart/2018/2/layout/IconVerticalSolidList"/>
    <dgm:cxn modelId="{3EE00DB8-48FC-4E79-81E3-A06EAA491518}" type="presParOf" srcId="{899828C2-057A-4046-852E-71780922B851}" destId="{82F2280D-913D-43E2-819A-30EFDB939A6C}" srcOrd="1" destOrd="0" presId="urn:microsoft.com/office/officeart/2018/2/layout/IconVerticalSolidList"/>
    <dgm:cxn modelId="{19B15318-64F8-4823-ACF5-67DA0BA2EBBE}" type="presParOf" srcId="{899828C2-057A-4046-852E-71780922B851}" destId="{E5EACE73-5D51-4EC4-928C-9D5E3DC28CE0}" srcOrd="2" destOrd="0" presId="urn:microsoft.com/office/officeart/2018/2/layout/IconVerticalSolidList"/>
    <dgm:cxn modelId="{825F05EB-EB33-42CA-AD9E-D2724FBEFEB9}" type="presParOf" srcId="{E5EACE73-5D51-4EC4-928C-9D5E3DC28CE0}" destId="{E63B380E-EEE4-4B12-BD5A-58A3E993F07C}" srcOrd="0" destOrd="0" presId="urn:microsoft.com/office/officeart/2018/2/layout/IconVerticalSolidList"/>
    <dgm:cxn modelId="{923CDD85-A30B-4BDE-AAA1-95B35F474F95}" type="presParOf" srcId="{E5EACE73-5D51-4EC4-928C-9D5E3DC28CE0}" destId="{2383D994-4C8E-4157-9E0E-6C0311B42922}" srcOrd="1" destOrd="0" presId="urn:microsoft.com/office/officeart/2018/2/layout/IconVerticalSolidList"/>
    <dgm:cxn modelId="{92E0EA66-4A14-4E0C-B173-0B22EB01CEA6}" type="presParOf" srcId="{E5EACE73-5D51-4EC4-928C-9D5E3DC28CE0}" destId="{96C847B5-1C97-4036-A976-7499383B4198}" srcOrd="2" destOrd="0" presId="urn:microsoft.com/office/officeart/2018/2/layout/IconVerticalSolidList"/>
    <dgm:cxn modelId="{222B5BBF-9986-44C4-9D22-A5B83E2B4127}" type="presParOf" srcId="{E5EACE73-5D51-4EC4-928C-9D5E3DC28CE0}" destId="{E37E4C58-7C30-4C59-82E9-82254E1FA229}" srcOrd="3" destOrd="0" presId="urn:microsoft.com/office/officeart/2018/2/layout/IconVerticalSolidList"/>
    <dgm:cxn modelId="{AD068FB8-1603-4749-AD28-6C4CE574C20D}" type="presParOf" srcId="{899828C2-057A-4046-852E-71780922B851}" destId="{15AFE68D-455D-42EB-A3F6-41AD0EB6CF35}" srcOrd="3" destOrd="0" presId="urn:microsoft.com/office/officeart/2018/2/layout/IconVerticalSolidList"/>
    <dgm:cxn modelId="{348CF972-4E3D-4B73-9E0D-DB71DDF49CD8}" type="presParOf" srcId="{899828C2-057A-4046-852E-71780922B851}" destId="{8CD23D12-BE50-4B35-BB90-C4AB2FFC50C4}" srcOrd="4" destOrd="0" presId="urn:microsoft.com/office/officeart/2018/2/layout/IconVerticalSolidList"/>
    <dgm:cxn modelId="{2D8E48A8-C82C-4D72-820A-A47523D4533C}" type="presParOf" srcId="{8CD23D12-BE50-4B35-BB90-C4AB2FFC50C4}" destId="{656D32E8-0B65-43A7-9EE0-D62FABF2197F}" srcOrd="0" destOrd="0" presId="urn:microsoft.com/office/officeart/2018/2/layout/IconVerticalSolidList"/>
    <dgm:cxn modelId="{A17A324B-1917-4CE1-98C2-741961C821E8}" type="presParOf" srcId="{8CD23D12-BE50-4B35-BB90-C4AB2FFC50C4}" destId="{1411480D-F3D1-4FC0-9C9F-7A7D4A9AF482}" srcOrd="1" destOrd="0" presId="urn:microsoft.com/office/officeart/2018/2/layout/IconVerticalSolidList"/>
    <dgm:cxn modelId="{4BB30D88-F728-4516-9CDE-8E5FE39D8FD0}" type="presParOf" srcId="{8CD23D12-BE50-4B35-BB90-C4AB2FFC50C4}" destId="{0D00BF7E-1827-41FE-83D5-2307A4A8B177}" srcOrd="2" destOrd="0" presId="urn:microsoft.com/office/officeart/2018/2/layout/IconVerticalSolidList"/>
    <dgm:cxn modelId="{34D2A63B-B682-4060-8BD9-AAEE0A8EAC44}" type="presParOf" srcId="{8CD23D12-BE50-4B35-BB90-C4AB2FFC50C4}" destId="{3BBEDA6C-5D29-4328-A9D5-51D3CC86E624}" srcOrd="3" destOrd="0" presId="urn:microsoft.com/office/officeart/2018/2/layout/IconVerticalSolidList"/>
    <dgm:cxn modelId="{271D7630-9860-42BD-86EE-A04ED216FD4A}" type="presParOf" srcId="{899828C2-057A-4046-852E-71780922B851}" destId="{A943A111-B0DC-4E09-8C79-E10CEFB7C6E4}" srcOrd="5" destOrd="0" presId="urn:microsoft.com/office/officeart/2018/2/layout/IconVerticalSolidList"/>
    <dgm:cxn modelId="{E9CAAAAE-62AA-4E8E-86C4-D24120B9E64F}" type="presParOf" srcId="{899828C2-057A-4046-852E-71780922B851}" destId="{B641BEF9-39D2-4045-A2BD-E6B4C71E1285}" srcOrd="6" destOrd="0" presId="urn:microsoft.com/office/officeart/2018/2/layout/IconVerticalSolidList"/>
    <dgm:cxn modelId="{69E01629-127C-46ED-9903-0FB33CC5E6E7}" type="presParOf" srcId="{B641BEF9-39D2-4045-A2BD-E6B4C71E1285}" destId="{B5A63876-EF1C-4DC7-9E05-5D8F242D5273}" srcOrd="0" destOrd="0" presId="urn:microsoft.com/office/officeart/2018/2/layout/IconVerticalSolidList"/>
    <dgm:cxn modelId="{62C35223-8431-452C-A0CF-BA85390605A3}" type="presParOf" srcId="{B641BEF9-39D2-4045-A2BD-E6B4C71E1285}" destId="{3EA8426B-07FD-4034-B5B4-2E94A13A3392}" srcOrd="1" destOrd="0" presId="urn:microsoft.com/office/officeart/2018/2/layout/IconVerticalSolidList"/>
    <dgm:cxn modelId="{7BFAFD9C-AD57-47D9-AA55-C56BEA960D42}" type="presParOf" srcId="{B641BEF9-39D2-4045-A2BD-E6B4C71E1285}" destId="{B9D74E86-EC96-494F-B3B1-29F1DD8F1A1B}" srcOrd="2" destOrd="0" presId="urn:microsoft.com/office/officeart/2018/2/layout/IconVerticalSolidList"/>
    <dgm:cxn modelId="{1EADACFB-6A38-4B78-B308-A2F82CA57379}" type="presParOf" srcId="{B641BEF9-39D2-4045-A2BD-E6B4C71E1285}" destId="{681F6909-2171-4E44-B496-161936AC4A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B8BBEE-6E94-4007-ACBB-77E41FC818E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7654F3C-AA6F-4380-A38A-C50283B28063}">
      <dgm:prSet/>
      <dgm:spPr/>
      <dgm:t>
        <a:bodyPr/>
        <a:lstStyle/>
        <a:p>
          <a:r>
            <a:rPr lang="en-US"/>
            <a:t>Clean Data</a:t>
          </a:r>
        </a:p>
      </dgm:t>
    </dgm:pt>
    <dgm:pt modelId="{83BCAB4E-631A-4D1E-B7CE-37D5CA99F47E}" type="parTrans" cxnId="{254BC3BA-6C03-4324-87D7-CC38C8F6ECDC}">
      <dgm:prSet/>
      <dgm:spPr/>
      <dgm:t>
        <a:bodyPr/>
        <a:lstStyle/>
        <a:p>
          <a:endParaRPr lang="en-US"/>
        </a:p>
      </dgm:t>
    </dgm:pt>
    <dgm:pt modelId="{A120EFD6-5DB1-47FF-AF7C-4B52510B0F82}" type="sibTrans" cxnId="{254BC3BA-6C03-4324-87D7-CC38C8F6ECD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1523E90-17FA-43D3-9967-DE92571E0E86}">
      <dgm:prSet/>
      <dgm:spPr/>
      <dgm:t>
        <a:bodyPr/>
        <a:lstStyle/>
        <a:p>
          <a:r>
            <a:rPr lang="en-US"/>
            <a:t>Create User-Item Matrix</a:t>
          </a:r>
        </a:p>
      </dgm:t>
    </dgm:pt>
    <dgm:pt modelId="{CFD44E1A-1811-424F-9477-8CEBA557D12A}" type="parTrans" cxnId="{E7AD0EA1-15BD-4DED-A2A4-177ADCDF1686}">
      <dgm:prSet/>
      <dgm:spPr/>
      <dgm:t>
        <a:bodyPr/>
        <a:lstStyle/>
        <a:p>
          <a:endParaRPr lang="en-US"/>
        </a:p>
      </dgm:t>
    </dgm:pt>
    <dgm:pt modelId="{1D85C037-E1E2-42C4-B3B2-780AEBEF071C}" type="sibTrans" cxnId="{E7AD0EA1-15BD-4DED-A2A4-177ADCDF168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E4FA0A0-A629-4348-A518-940DE86CFF0D}">
      <dgm:prSet/>
      <dgm:spPr/>
      <dgm:t>
        <a:bodyPr/>
        <a:lstStyle/>
        <a:p>
          <a:r>
            <a:rPr lang="en-US"/>
            <a:t>Reduce Sparsity</a:t>
          </a:r>
        </a:p>
      </dgm:t>
    </dgm:pt>
    <dgm:pt modelId="{EC368C9E-DC37-4AB8-A6DA-B9616A672AF8}" type="parTrans" cxnId="{D85F1A32-85EC-474D-A4CF-BA75854C9760}">
      <dgm:prSet/>
      <dgm:spPr/>
      <dgm:t>
        <a:bodyPr/>
        <a:lstStyle/>
        <a:p>
          <a:endParaRPr lang="en-US"/>
        </a:p>
      </dgm:t>
    </dgm:pt>
    <dgm:pt modelId="{95053922-1B54-431C-B4FB-7AC7EE5C2242}" type="sibTrans" cxnId="{D85F1A32-85EC-474D-A4CF-BA75854C976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C47203E-33F4-4FCC-AF55-308C791B24CB}">
      <dgm:prSet/>
      <dgm:spPr/>
      <dgm:t>
        <a:bodyPr/>
        <a:lstStyle/>
        <a:p>
          <a:r>
            <a:rPr lang="en-US"/>
            <a:t>Train-Test Split</a:t>
          </a:r>
        </a:p>
      </dgm:t>
    </dgm:pt>
    <dgm:pt modelId="{B7F6523F-A6A8-43EB-A07E-3BAC469CDF75}" type="parTrans" cxnId="{53EE04DF-9D74-42D0-8DD4-FB81E26A6F6D}">
      <dgm:prSet/>
      <dgm:spPr/>
      <dgm:t>
        <a:bodyPr/>
        <a:lstStyle/>
        <a:p>
          <a:endParaRPr lang="en-US"/>
        </a:p>
      </dgm:t>
    </dgm:pt>
    <dgm:pt modelId="{A2DAA9D2-A6D4-4646-93FA-4558DF29D99B}" type="sibTrans" cxnId="{53EE04DF-9D74-42D0-8DD4-FB81E26A6F6D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24B8F5D9-0F8E-463D-B831-7469DB452080}">
      <dgm:prSet phldr="0"/>
      <dgm:spPr/>
      <dgm:t>
        <a:bodyPr/>
        <a:lstStyle/>
        <a:p>
          <a:pPr rtl="0"/>
          <a:r>
            <a:rPr lang="en-US" b="1">
              <a:latin typeface="Calibri Light" panose="020F0302020204030204"/>
            </a:rPr>
            <a:t>Alternating Least Squares</a:t>
          </a:r>
        </a:p>
      </dgm:t>
    </dgm:pt>
    <dgm:pt modelId="{B85103B3-E2FB-4646-B60C-5DF7B00A7FF3}" type="parTrans" cxnId="{C8502857-73A3-4EE8-96C6-3FF8035FE9D5}">
      <dgm:prSet/>
      <dgm:spPr/>
    </dgm:pt>
    <dgm:pt modelId="{C785A490-3C58-447F-8D2C-7EBCDE31D6AE}" type="sibTrans" cxnId="{C8502857-73A3-4EE8-96C6-3FF8035FE9D5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09B6C0DC-7E28-4E2B-A9C9-4FEA026302DE}">
      <dgm:prSet phldr="0"/>
      <dgm:spPr/>
      <dgm:t>
        <a:bodyPr/>
        <a:lstStyle/>
        <a:p>
          <a:pPr rtl="0"/>
          <a:r>
            <a:rPr lang="en-US" b="1">
              <a:latin typeface="Calibri Light" panose="020F0302020204030204"/>
            </a:rPr>
            <a:t>Model Evaluation</a:t>
          </a:r>
        </a:p>
      </dgm:t>
    </dgm:pt>
    <dgm:pt modelId="{BE53F6E9-B15E-4B05-9FC0-4C94A4791CA4}" type="parTrans" cxnId="{62499E4F-5988-41BA-892B-060CE96F8952}">
      <dgm:prSet/>
      <dgm:spPr/>
    </dgm:pt>
    <dgm:pt modelId="{906C106C-C9C6-4DAE-8691-579728BAE501}" type="sibTrans" cxnId="{62499E4F-5988-41BA-892B-060CE96F8952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3EADC393-CB60-405A-A9F4-BD1EAAEA7282}" type="pres">
      <dgm:prSet presAssocID="{29B8BBEE-6E94-4007-ACBB-77E41FC818E3}" presName="Name0" presStyleCnt="0">
        <dgm:presLayoutVars>
          <dgm:animLvl val="lvl"/>
          <dgm:resizeHandles val="exact"/>
        </dgm:presLayoutVars>
      </dgm:prSet>
      <dgm:spPr/>
    </dgm:pt>
    <dgm:pt modelId="{CBA069BA-FCAD-4D27-8849-347F05441FBC}" type="pres">
      <dgm:prSet presAssocID="{77654F3C-AA6F-4380-A38A-C50283B28063}" presName="compositeNode" presStyleCnt="0">
        <dgm:presLayoutVars>
          <dgm:bulletEnabled val="1"/>
        </dgm:presLayoutVars>
      </dgm:prSet>
      <dgm:spPr/>
    </dgm:pt>
    <dgm:pt modelId="{89CB5B95-FF00-47AA-A538-56EE3595442B}" type="pres">
      <dgm:prSet presAssocID="{77654F3C-AA6F-4380-A38A-C50283B28063}" presName="bgRect" presStyleLbl="bgAccFollowNode1" presStyleIdx="0" presStyleCnt="6"/>
      <dgm:spPr/>
    </dgm:pt>
    <dgm:pt modelId="{80E3254E-477F-4836-934F-6021BF5D310B}" type="pres">
      <dgm:prSet presAssocID="{A120EFD6-5DB1-47FF-AF7C-4B52510B0F82}" presName="sibTransNodeCircle" presStyleLbl="alignNode1" presStyleIdx="0" presStyleCnt="12">
        <dgm:presLayoutVars>
          <dgm:chMax val="0"/>
          <dgm:bulletEnabled/>
        </dgm:presLayoutVars>
      </dgm:prSet>
      <dgm:spPr/>
    </dgm:pt>
    <dgm:pt modelId="{5217FF6C-F32E-478C-92AB-361E9125BF8B}" type="pres">
      <dgm:prSet presAssocID="{77654F3C-AA6F-4380-A38A-C50283B28063}" presName="bottomLine" presStyleLbl="alignNode1" presStyleIdx="1" presStyleCnt="12">
        <dgm:presLayoutVars/>
      </dgm:prSet>
      <dgm:spPr/>
    </dgm:pt>
    <dgm:pt modelId="{54232EBA-3377-4D79-A3DC-CF7F818BE7D1}" type="pres">
      <dgm:prSet presAssocID="{77654F3C-AA6F-4380-A38A-C50283B28063}" presName="nodeText" presStyleLbl="bgAccFollowNode1" presStyleIdx="0" presStyleCnt="6">
        <dgm:presLayoutVars>
          <dgm:bulletEnabled val="1"/>
        </dgm:presLayoutVars>
      </dgm:prSet>
      <dgm:spPr/>
    </dgm:pt>
    <dgm:pt modelId="{1D25E7F6-2525-4CBC-B92D-13DAEABF8503}" type="pres">
      <dgm:prSet presAssocID="{A120EFD6-5DB1-47FF-AF7C-4B52510B0F82}" presName="sibTrans" presStyleCnt="0"/>
      <dgm:spPr/>
    </dgm:pt>
    <dgm:pt modelId="{6A388B70-C70B-4FDC-9786-1AC36C7FF5BD}" type="pres">
      <dgm:prSet presAssocID="{21523E90-17FA-43D3-9967-DE92571E0E86}" presName="compositeNode" presStyleCnt="0">
        <dgm:presLayoutVars>
          <dgm:bulletEnabled val="1"/>
        </dgm:presLayoutVars>
      </dgm:prSet>
      <dgm:spPr/>
    </dgm:pt>
    <dgm:pt modelId="{B6196FFB-F008-45AD-88B7-9B16EFAA9D5A}" type="pres">
      <dgm:prSet presAssocID="{21523E90-17FA-43D3-9967-DE92571E0E86}" presName="bgRect" presStyleLbl="bgAccFollowNode1" presStyleIdx="1" presStyleCnt="6"/>
      <dgm:spPr/>
    </dgm:pt>
    <dgm:pt modelId="{9FECF222-7F94-4C0E-9761-94A00A478560}" type="pres">
      <dgm:prSet presAssocID="{1D85C037-E1E2-42C4-B3B2-780AEBEF071C}" presName="sibTransNodeCircle" presStyleLbl="alignNode1" presStyleIdx="2" presStyleCnt="12">
        <dgm:presLayoutVars>
          <dgm:chMax val="0"/>
          <dgm:bulletEnabled/>
        </dgm:presLayoutVars>
      </dgm:prSet>
      <dgm:spPr/>
    </dgm:pt>
    <dgm:pt modelId="{3D0CBA15-ABC5-460E-999C-987BF80ADA30}" type="pres">
      <dgm:prSet presAssocID="{21523E90-17FA-43D3-9967-DE92571E0E86}" presName="bottomLine" presStyleLbl="alignNode1" presStyleIdx="3" presStyleCnt="12">
        <dgm:presLayoutVars/>
      </dgm:prSet>
      <dgm:spPr/>
    </dgm:pt>
    <dgm:pt modelId="{72116F4E-9DB3-425D-B604-B9E1A70A3B5E}" type="pres">
      <dgm:prSet presAssocID="{21523E90-17FA-43D3-9967-DE92571E0E86}" presName="nodeText" presStyleLbl="bgAccFollowNode1" presStyleIdx="1" presStyleCnt="6">
        <dgm:presLayoutVars>
          <dgm:bulletEnabled val="1"/>
        </dgm:presLayoutVars>
      </dgm:prSet>
      <dgm:spPr/>
    </dgm:pt>
    <dgm:pt modelId="{8F663B01-9A62-4D28-BAE5-74F6DAAB98D3}" type="pres">
      <dgm:prSet presAssocID="{1D85C037-E1E2-42C4-B3B2-780AEBEF071C}" presName="sibTrans" presStyleCnt="0"/>
      <dgm:spPr/>
    </dgm:pt>
    <dgm:pt modelId="{768A69C9-DEE3-4583-8D8D-33AC734BBE30}" type="pres">
      <dgm:prSet presAssocID="{9E4FA0A0-A629-4348-A518-940DE86CFF0D}" presName="compositeNode" presStyleCnt="0">
        <dgm:presLayoutVars>
          <dgm:bulletEnabled val="1"/>
        </dgm:presLayoutVars>
      </dgm:prSet>
      <dgm:spPr/>
    </dgm:pt>
    <dgm:pt modelId="{FE4894BC-31DB-4E0C-8F82-C5B56B7A6217}" type="pres">
      <dgm:prSet presAssocID="{9E4FA0A0-A629-4348-A518-940DE86CFF0D}" presName="bgRect" presStyleLbl="bgAccFollowNode1" presStyleIdx="2" presStyleCnt="6"/>
      <dgm:spPr/>
    </dgm:pt>
    <dgm:pt modelId="{7E8DCB79-76E5-4DBB-9FA9-011459C37D12}" type="pres">
      <dgm:prSet presAssocID="{95053922-1B54-431C-B4FB-7AC7EE5C2242}" presName="sibTransNodeCircle" presStyleLbl="alignNode1" presStyleIdx="4" presStyleCnt="12">
        <dgm:presLayoutVars>
          <dgm:chMax val="0"/>
          <dgm:bulletEnabled/>
        </dgm:presLayoutVars>
      </dgm:prSet>
      <dgm:spPr/>
    </dgm:pt>
    <dgm:pt modelId="{20DBA9A5-DFD2-4D08-9FF5-FB1C5A765DDF}" type="pres">
      <dgm:prSet presAssocID="{9E4FA0A0-A629-4348-A518-940DE86CFF0D}" presName="bottomLine" presStyleLbl="alignNode1" presStyleIdx="5" presStyleCnt="12">
        <dgm:presLayoutVars/>
      </dgm:prSet>
      <dgm:spPr/>
    </dgm:pt>
    <dgm:pt modelId="{BA5BCBCA-B5D1-46E2-99F7-1892550325EC}" type="pres">
      <dgm:prSet presAssocID="{9E4FA0A0-A629-4348-A518-940DE86CFF0D}" presName="nodeText" presStyleLbl="bgAccFollowNode1" presStyleIdx="2" presStyleCnt="6">
        <dgm:presLayoutVars>
          <dgm:bulletEnabled val="1"/>
        </dgm:presLayoutVars>
      </dgm:prSet>
      <dgm:spPr/>
    </dgm:pt>
    <dgm:pt modelId="{BFBB802A-8121-4739-B05C-8D5F6DEC671C}" type="pres">
      <dgm:prSet presAssocID="{95053922-1B54-431C-B4FB-7AC7EE5C2242}" presName="sibTrans" presStyleCnt="0"/>
      <dgm:spPr/>
    </dgm:pt>
    <dgm:pt modelId="{B4BDC1D1-EF28-40D6-A9FF-329A110803A3}" type="pres">
      <dgm:prSet presAssocID="{AC47203E-33F4-4FCC-AF55-308C791B24CB}" presName="compositeNode" presStyleCnt="0">
        <dgm:presLayoutVars>
          <dgm:bulletEnabled val="1"/>
        </dgm:presLayoutVars>
      </dgm:prSet>
      <dgm:spPr/>
    </dgm:pt>
    <dgm:pt modelId="{057C77EC-2540-474F-B8CB-762810B7EF27}" type="pres">
      <dgm:prSet presAssocID="{AC47203E-33F4-4FCC-AF55-308C791B24CB}" presName="bgRect" presStyleLbl="bgAccFollowNode1" presStyleIdx="3" presStyleCnt="6"/>
      <dgm:spPr/>
    </dgm:pt>
    <dgm:pt modelId="{BA61C61A-7F8F-4003-A557-E4C1630B190F}" type="pres">
      <dgm:prSet presAssocID="{A2DAA9D2-A6D4-4646-93FA-4558DF29D99B}" presName="sibTransNodeCircle" presStyleLbl="alignNode1" presStyleIdx="6" presStyleCnt="12">
        <dgm:presLayoutVars>
          <dgm:chMax val="0"/>
          <dgm:bulletEnabled/>
        </dgm:presLayoutVars>
      </dgm:prSet>
      <dgm:spPr/>
    </dgm:pt>
    <dgm:pt modelId="{121BF6BC-AE6A-404D-B904-369C81D87F42}" type="pres">
      <dgm:prSet presAssocID="{AC47203E-33F4-4FCC-AF55-308C791B24CB}" presName="bottomLine" presStyleLbl="alignNode1" presStyleIdx="7" presStyleCnt="12">
        <dgm:presLayoutVars/>
      </dgm:prSet>
      <dgm:spPr/>
    </dgm:pt>
    <dgm:pt modelId="{5CEB956E-5193-43A9-9435-4EDE5C755F90}" type="pres">
      <dgm:prSet presAssocID="{AC47203E-33F4-4FCC-AF55-308C791B24CB}" presName="nodeText" presStyleLbl="bgAccFollowNode1" presStyleIdx="3" presStyleCnt="6">
        <dgm:presLayoutVars>
          <dgm:bulletEnabled val="1"/>
        </dgm:presLayoutVars>
      </dgm:prSet>
      <dgm:spPr/>
    </dgm:pt>
    <dgm:pt modelId="{8AA01876-65AF-4E1D-A381-8F2190420E71}" type="pres">
      <dgm:prSet presAssocID="{A2DAA9D2-A6D4-4646-93FA-4558DF29D99B}" presName="sibTrans" presStyleCnt="0"/>
      <dgm:spPr/>
    </dgm:pt>
    <dgm:pt modelId="{3194D1AE-DAD4-445C-AA0A-A4EC49C4C7B7}" type="pres">
      <dgm:prSet presAssocID="{24B8F5D9-0F8E-463D-B831-7469DB452080}" presName="compositeNode" presStyleCnt="0">
        <dgm:presLayoutVars>
          <dgm:bulletEnabled val="1"/>
        </dgm:presLayoutVars>
      </dgm:prSet>
      <dgm:spPr/>
    </dgm:pt>
    <dgm:pt modelId="{07809F10-40C1-4E4C-A4CB-978190CD8375}" type="pres">
      <dgm:prSet presAssocID="{24B8F5D9-0F8E-463D-B831-7469DB452080}" presName="bgRect" presStyleLbl="bgAccFollowNode1" presStyleIdx="4" presStyleCnt="6"/>
      <dgm:spPr/>
    </dgm:pt>
    <dgm:pt modelId="{06DF5072-CFCB-4AFA-A9C4-3FC7F35EB66B}" type="pres">
      <dgm:prSet presAssocID="{C785A490-3C58-447F-8D2C-7EBCDE31D6AE}" presName="sibTransNodeCircle" presStyleLbl="alignNode1" presStyleIdx="8" presStyleCnt="12">
        <dgm:presLayoutVars>
          <dgm:chMax val="0"/>
          <dgm:bulletEnabled/>
        </dgm:presLayoutVars>
      </dgm:prSet>
      <dgm:spPr/>
    </dgm:pt>
    <dgm:pt modelId="{2CBABFFB-E560-4DB5-8D1F-62C69EEB23C0}" type="pres">
      <dgm:prSet presAssocID="{24B8F5D9-0F8E-463D-B831-7469DB452080}" presName="bottomLine" presStyleLbl="alignNode1" presStyleIdx="9" presStyleCnt="12">
        <dgm:presLayoutVars/>
      </dgm:prSet>
      <dgm:spPr/>
    </dgm:pt>
    <dgm:pt modelId="{4E9CCA1F-01CB-4CD6-B328-B61A0F1131F6}" type="pres">
      <dgm:prSet presAssocID="{24B8F5D9-0F8E-463D-B831-7469DB452080}" presName="nodeText" presStyleLbl="bgAccFollowNode1" presStyleIdx="4" presStyleCnt="6">
        <dgm:presLayoutVars>
          <dgm:bulletEnabled val="1"/>
        </dgm:presLayoutVars>
      </dgm:prSet>
      <dgm:spPr/>
    </dgm:pt>
    <dgm:pt modelId="{93A82066-FD47-420B-9C58-0D1C1392AFE4}" type="pres">
      <dgm:prSet presAssocID="{C785A490-3C58-447F-8D2C-7EBCDE31D6AE}" presName="sibTrans" presStyleCnt="0"/>
      <dgm:spPr/>
    </dgm:pt>
    <dgm:pt modelId="{988AC762-CA3E-4733-A9DE-239E450FC4C7}" type="pres">
      <dgm:prSet presAssocID="{09B6C0DC-7E28-4E2B-A9C9-4FEA026302DE}" presName="compositeNode" presStyleCnt="0">
        <dgm:presLayoutVars>
          <dgm:bulletEnabled val="1"/>
        </dgm:presLayoutVars>
      </dgm:prSet>
      <dgm:spPr/>
    </dgm:pt>
    <dgm:pt modelId="{BC85F1F4-8629-4CFA-A25D-6432DFCB458D}" type="pres">
      <dgm:prSet presAssocID="{09B6C0DC-7E28-4E2B-A9C9-4FEA026302DE}" presName="bgRect" presStyleLbl="bgAccFollowNode1" presStyleIdx="5" presStyleCnt="6"/>
      <dgm:spPr/>
    </dgm:pt>
    <dgm:pt modelId="{F848DCE9-D114-4409-BB5F-11772D2802A1}" type="pres">
      <dgm:prSet presAssocID="{906C106C-C9C6-4DAE-8691-579728BAE501}" presName="sibTransNodeCircle" presStyleLbl="alignNode1" presStyleIdx="10" presStyleCnt="12">
        <dgm:presLayoutVars>
          <dgm:chMax val="0"/>
          <dgm:bulletEnabled/>
        </dgm:presLayoutVars>
      </dgm:prSet>
      <dgm:spPr/>
    </dgm:pt>
    <dgm:pt modelId="{237E02F2-5BE8-4678-9F4F-AA630968BC0E}" type="pres">
      <dgm:prSet presAssocID="{09B6C0DC-7E28-4E2B-A9C9-4FEA026302DE}" presName="bottomLine" presStyleLbl="alignNode1" presStyleIdx="11" presStyleCnt="12">
        <dgm:presLayoutVars/>
      </dgm:prSet>
      <dgm:spPr/>
    </dgm:pt>
    <dgm:pt modelId="{2EBB0EC8-4BD3-462C-9CC3-70C280150F89}" type="pres">
      <dgm:prSet presAssocID="{09B6C0DC-7E28-4E2B-A9C9-4FEA026302DE}" presName="nodeText" presStyleLbl="bgAccFollowNode1" presStyleIdx="5" presStyleCnt="6">
        <dgm:presLayoutVars>
          <dgm:bulletEnabled val="1"/>
        </dgm:presLayoutVars>
      </dgm:prSet>
      <dgm:spPr/>
    </dgm:pt>
  </dgm:ptLst>
  <dgm:cxnLst>
    <dgm:cxn modelId="{9F458B08-60D6-48AC-8C27-2BE211117938}" type="presOf" srcId="{AC47203E-33F4-4FCC-AF55-308C791B24CB}" destId="{5CEB956E-5193-43A9-9435-4EDE5C755F90}" srcOrd="1" destOrd="0" presId="urn:microsoft.com/office/officeart/2016/7/layout/BasicLinearProcessNumbered"/>
    <dgm:cxn modelId="{F5504C11-83D8-4916-81AB-918E6AB9779D}" type="presOf" srcId="{1D85C037-E1E2-42C4-B3B2-780AEBEF071C}" destId="{9FECF222-7F94-4C0E-9761-94A00A478560}" srcOrd="0" destOrd="0" presId="urn:microsoft.com/office/officeart/2016/7/layout/BasicLinearProcessNumbered"/>
    <dgm:cxn modelId="{3426F31E-8A5E-4560-9074-B5A7717AFF49}" type="presOf" srcId="{09B6C0DC-7E28-4E2B-A9C9-4FEA026302DE}" destId="{2EBB0EC8-4BD3-462C-9CC3-70C280150F89}" srcOrd="1" destOrd="0" presId="urn:microsoft.com/office/officeart/2016/7/layout/BasicLinearProcessNumbered"/>
    <dgm:cxn modelId="{62DF2130-9E96-48B3-91CA-C01B1AD0B112}" type="presOf" srcId="{95053922-1B54-431C-B4FB-7AC7EE5C2242}" destId="{7E8DCB79-76E5-4DBB-9FA9-011459C37D12}" srcOrd="0" destOrd="0" presId="urn:microsoft.com/office/officeart/2016/7/layout/BasicLinearProcessNumbered"/>
    <dgm:cxn modelId="{D85F1A32-85EC-474D-A4CF-BA75854C9760}" srcId="{29B8BBEE-6E94-4007-ACBB-77E41FC818E3}" destId="{9E4FA0A0-A629-4348-A518-940DE86CFF0D}" srcOrd="2" destOrd="0" parTransId="{EC368C9E-DC37-4AB8-A6DA-B9616A672AF8}" sibTransId="{95053922-1B54-431C-B4FB-7AC7EE5C2242}"/>
    <dgm:cxn modelId="{D77E8537-BFF1-4A53-92C7-D4F9733BCF03}" type="presOf" srcId="{A120EFD6-5DB1-47FF-AF7C-4B52510B0F82}" destId="{80E3254E-477F-4836-934F-6021BF5D310B}" srcOrd="0" destOrd="0" presId="urn:microsoft.com/office/officeart/2016/7/layout/BasicLinearProcessNumbered"/>
    <dgm:cxn modelId="{62499E4F-5988-41BA-892B-060CE96F8952}" srcId="{29B8BBEE-6E94-4007-ACBB-77E41FC818E3}" destId="{09B6C0DC-7E28-4E2B-A9C9-4FEA026302DE}" srcOrd="5" destOrd="0" parTransId="{BE53F6E9-B15E-4B05-9FC0-4C94A4791CA4}" sibTransId="{906C106C-C9C6-4DAE-8691-579728BAE501}"/>
    <dgm:cxn modelId="{C8502857-73A3-4EE8-96C6-3FF8035FE9D5}" srcId="{29B8BBEE-6E94-4007-ACBB-77E41FC818E3}" destId="{24B8F5D9-0F8E-463D-B831-7469DB452080}" srcOrd="4" destOrd="0" parTransId="{B85103B3-E2FB-4646-B60C-5DF7B00A7FF3}" sibTransId="{C785A490-3C58-447F-8D2C-7EBCDE31D6AE}"/>
    <dgm:cxn modelId="{55226683-4467-419C-82AA-BE02CD1CCB4E}" type="presOf" srcId="{77654F3C-AA6F-4380-A38A-C50283B28063}" destId="{54232EBA-3377-4D79-A3DC-CF7F818BE7D1}" srcOrd="1" destOrd="0" presId="urn:microsoft.com/office/officeart/2016/7/layout/BasicLinearProcessNumbered"/>
    <dgm:cxn modelId="{0A59C186-06DC-49B2-86CE-4A8F30F86174}" type="presOf" srcId="{906C106C-C9C6-4DAE-8691-579728BAE501}" destId="{F848DCE9-D114-4409-BB5F-11772D2802A1}" srcOrd="0" destOrd="0" presId="urn:microsoft.com/office/officeart/2016/7/layout/BasicLinearProcessNumbered"/>
    <dgm:cxn modelId="{FB74028D-DC5F-4AE1-A699-1EBFCFB829B8}" type="presOf" srcId="{9E4FA0A0-A629-4348-A518-940DE86CFF0D}" destId="{BA5BCBCA-B5D1-46E2-99F7-1892550325EC}" srcOrd="1" destOrd="0" presId="urn:microsoft.com/office/officeart/2016/7/layout/BasicLinearProcessNumbered"/>
    <dgm:cxn modelId="{86428A92-C1C5-4F39-B92B-F69ED8C1E6BF}" type="presOf" srcId="{77654F3C-AA6F-4380-A38A-C50283B28063}" destId="{89CB5B95-FF00-47AA-A538-56EE3595442B}" srcOrd="0" destOrd="0" presId="urn:microsoft.com/office/officeart/2016/7/layout/BasicLinearProcessNumbered"/>
    <dgm:cxn modelId="{FBC03694-3AB6-4327-80B4-7F201433BF7B}" type="presOf" srcId="{29B8BBEE-6E94-4007-ACBB-77E41FC818E3}" destId="{3EADC393-CB60-405A-A9F4-BD1EAAEA7282}" srcOrd="0" destOrd="0" presId="urn:microsoft.com/office/officeart/2016/7/layout/BasicLinearProcessNumbered"/>
    <dgm:cxn modelId="{77630F97-4E23-4FEA-AA0D-82C7DF62D608}" type="presOf" srcId="{24B8F5D9-0F8E-463D-B831-7469DB452080}" destId="{4E9CCA1F-01CB-4CD6-B328-B61A0F1131F6}" srcOrd="1" destOrd="0" presId="urn:microsoft.com/office/officeart/2016/7/layout/BasicLinearProcessNumbered"/>
    <dgm:cxn modelId="{46216BA0-75BD-4382-A79F-EBE4699F880E}" type="presOf" srcId="{21523E90-17FA-43D3-9967-DE92571E0E86}" destId="{72116F4E-9DB3-425D-B604-B9E1A70A3B5E}" srcOrd="1" destOrd="0" presId="urn:microsoft.com/office/officeart/2016/7/layout/BasicLinearProcessNumbered"/>
    <dgm:cxn modelId="{E7AD0EA1-15BD-4DED-A2A4-177ADCDF1686}" srcId="{29B8BBEE-6E94-4007-ACBB-77E41FC818E3}" destId="{21523E90-17FA-43D3-9967-DE92571E0E86}" srcOrd="1" destOrd="0" parTransId="{CFD44E1A-1811-424F-9477-8CEBA557D12A}" sibTransId="{1D85C037-E1E2-42C4-B3B2-780AEBEF071C}"/>
    <dgm:cxn modelId="{FDD8BBAA-78BA-4844-9E03-1562EA4831BF}" type="presOf" srcId="{09B6C0DC-7E28-4E2B-A9C9-4FEA026302DE}" destId="{BC85F1F4-8629-4CFA-A25D-6432DFCB458D}" srcOrd="0" destOrd="0" presId="urn:microsoft.com/office/officeart/2016/7/layout/BasicLinearProcessNumbered"/>
    <dgm:cxn modelId="{D72DF3B0-7856-4868-8430-23BC80FC002A}" type="presOf" srcId="{C785A490-3C58-447F-8D2C-7EBCDE31D6AE}" destId="{06DF5072-CFCB-4AFA-A9C4-3FC7F35EB66B}" srcOrd="0" destOrd="0" presId="urn:microsoft.com/office/officeart/2016/7/layout/BasicLinearProcessNumbered"/>
    <dgm:cxn modelId="{362D13B3-C6BD-40A5-97FC-62CDA8E92469}" type="presOf" srcId="{24B8F5D9-0F8E-463D-B831-7469DB452080}" destId="{07809F10-40C1-4E4C-A4CB-978190CD8375}" srcOrd="0" destOrd="0" presId="urn:microsoft.com/office/officeart/2016/7/layout/BasicLinearProcessNumbered"/>
    <dgm:cxn modelId="{254BC3BA-6C03-4324-87D7-CC38C8F6ECDC}" srcId="{29B8BBEE-6E94-4007-ACBB-77E41FC818E3}" destId="{77654F3C-AA6F-4380-A38A-C50283B28063}" srcOrd="0" destOrd="0" parTransId="{83BCAB4E-631A-4D1E-B7CE-37D5CA99F47E}" sibTransId="{A120EFD6-5DB1-47FF-AF7C-4B52510B0F82}"/>
    <dgm:cxn modelId="{29677DCB-B5AA-4491-9437-D4BE3F5BBF2A}" type="presOf" srcId="{A2DAA9D2-A6D4-4646-93FA-4558DF29D99B}" destId="{BA61C61A-7F8F-4003-A557-E4C1630B190F}" srcOrd="0" destOrd="0" presId="urn:microsoft.com/office/officeart/2016/7/layout/BasicLinearProcessNumbered"/>
    <dgm:cxn modelId="{567E65CC-281C-4CDB-AA14-1E09CD4B6F2E}" type="presOf" srcId="{21523E90-17FA-43D3-9967-DE92571E0E86}" destId="{B6196FFB-F008-45AD-88B7-9B16EFAA9D5A}" srcOrd="0" destOrd="0" presId="urn:microsoft.com/office/officeart/2016/7/layout/BasicLinearProcessNumbered"/>
    <dgm:cxn modelId="{29F80AD4-E483-461B-8B6C-081822D9A438}" type="presOf" srcId="{AC47203E-33F4-4FCC-AF55-308C791B24CB}" destId="{057C77EC-2540-474F-B8CB-762810B7EF27}" srcOrd="0" destOrd="0" presId="urn:microsoft.com/office/officeart/2016/7/layout/BasicLinearProcessNumbered"/>
    <dgm:cxn modelId="{FA3995DA-4FE2-4EDF-8274-F3766E1DC18B}" type="presOf" srcId="{9E4FA0A0-A629-4348-A518-940DE86CFF0D}" destId="{FE4894BC-31DB-4E0C-8F82-C5B56B7A6217}" srcOrd="0" destOrd="0" presId="urn:microsoft.com/office/officeart/2016/7/layout/BasicLinearProcessNumbered"/>
    <dgm:cxn modelId="{53EE04DF-9D74-42D0-8DD4-FB81E26A6F6D}" srcId="{29B8BBEE-6E94-4007-ACBB-77E41FC818E3}" destId="{AC47203E-33F4-4FCC-AF55-308C791B24CB}" srcOrd="3" destOrd="0" parTransId="{B7F6523F-A6A8-43EB-A07E-3BAC469CDF75}" sibTransId="{A2DAA9D2-A6D4-4646-93FA-4558DF29D99B}"/>
    <dgm:cxn modelId="{B0058C85-22A8-4B0A-A502-1916A260888C}" type="presParOf" srcId="{3EADC393-CB60-405A-A9F4-BD1EAAEA7282}" destId="{CBA069BA-FCAD-4D27-8849-347F05441FBC}" srcOrd="0" destOrd="0" presId="urn:microsoft.com/office/officeart/2016/7/layout/BasicLinearProcessNumbered"/>
    <dgm:cxn modelId="{C64E3F1E-AA41-4566-AB1C-90CDC95A96E0}" type="presParOf" srcId="{CBA069BA-FCAD-4D27-8849-347F05441FBC}" destId="{89CB5B95-FF00-47AA-A538-56EE3595442B}" srcOrd="0" destOrd="0" presId="urn:microsoft.com/office/officeart/2016/7/layout/BasicLinearProcessNumbered"/>
    <dgm:cxn modelId="{E0E0E606-D4F4-47D1-8DC9-71DA23F9B9DF}" type="presParOf" srcId="{CBA069BA-FCAD-4D27-8849-347F05441FBC}" destId="{80E3254E-477F-4836-934F-6021BF5D310B}" srcOrd="1" destOrd="0" presId="urn:microsoft.com/office/officeart/2016/7/layout/BasicLinearProcessNumbered"/>
    <dgm:cxn modelId="{08D54D69-319A-4DD6-ADAA-662951546104}" type="presParOf" srcId="{CBA069BA-FCAD-4D27-8849-347F05441FBC}" destId="{5217FF6C-F32E-478C-92AB-361E9125BF8B}" srcOrd="2" destOrd="0" presId="urn:microsoft.com/office/officeart/2016/7/layout/BasicLinearProcessNumbered"/>
    <dgm:cxn modelId="{8864157D-5DEB-4C42-B63B-3E7EB1CD2064}" type="presParOf" srcId="{CBA069BA-FCAD-4D27-8849-347F05441FBC}" destId="{54232EBA-3377-4D79-A3DC-CF7F818BE7D1}" srcOrd="3" destOrd="0" presId="urn:microsoft.com/office/officeart/2016/7/layout/BasicLinearProcessNumbered"/>
    <dgm:cxn modelId="{9036EE91-BE89-4417-A51C-376AFCA263E1}" type="presParOf" srcId="{3EADC393-CB60-405A-A9F4-BD1EAAEA7282}" destId="{1D25E7F6-2525-4CBC-B92D-13DAEABF8503}" srcOrd="1" destOrd="0" presId="urn:microsoft.com/office/officeart/2016/7/layout/BasicLinearProcessNumbered"/>
    <dgm:cxn modelId="{58C5D8C4-4BEE-48FC-A761-61FE7C5B72B9}" type="presParOf" srcId="{3EADC393-CB60-405A-A9F4-BD1EAAEA7282}" destId="{6A388B70-C70B-4FDC-9786-1AC36C7FF5BD}" srcOrd="2" destOrd="0" presId="urn:microsoft.com/office/officeart/2016/7/layout/BasicLinearProcessNumbered"/>
    <dgm:cxn modelId="{6C95C79D-2D34-4C8A-AF2F-9F2441EBAFC5}" type="presParOf" srcId="{6A388B70-C70B-4FDC-9786-1AC36C7FF5BD}" destId="{B6196FFB-F008-45AD-88B7-9B16EFAA9D5A}" srcOrd="0" destOrd="0" presId="urn:microsoft.com/office/officeart/2016/7/layout/BasicLinearProcessNumbered"/>
    <dgm:cxn modelId="{F1F71AD1-F859-4D46-B2FD-973D9BF728B7}" type="presParOf" srcId="{6A388B70-C70B-4FDC-9786-1AC36C7FF5BD}" destId="{9FECF222-7F94-4C0E-9761-94A00A478560}" srcOrd="1" destOrd="0" presId="urn:microsoft.com/office/officeart/2016/7/layout/BasicLinearProcessNumbered"/>
    <dgm:cxn modelId="{8C1B6645-1C23-4D39-8713-37047CFDD928}" type="presParOf" srcId="{6A388B70-C70B-4FDC-9786-1AC36C7FF5BD}" destId="{3D0CBA15-ABC5-460E-999C-987BF80ADA30}" srcOrd="2" destOrd="0" presId="urn:microsoft.com/office/officeart/2016/7/layout/BasicLinearProcessNumbered"/>
    <dgm:cxn modelId="{B501F61C-0AFE-4714-B6B6-1DCDA0BCF459}" type="presParOf" srcId="{6A388B70-C70B-4FDC-9786-1AC36C7FF5BD}" destId="{72116F4E-9DB3-425D-B604-B9E1A70A3B5E}" srcOrd="3" destOrd="0" presId="urn:microsoft.com/office/officeart/2016/7/layout/BasicLinearProcessNumbered"/>
    <dgm:cxn modelId="{907124DD-C834-49AD-B611-3240E2491D0B}" type="presParOf" srcId="{3EADC393-CB60-405A-A9F4-BD1EAAEA7282}" destId="{8F663B01-9A62-4D28-BAE5-74F6DAAB98D3}" srcOrd="3" destOrd="0" presId="urn:microsoft.com/office/officeart/2016/7/layout/BasicLinearProcessNumbered"/>
    <dgm:cxn modelId="{3228D256-8C1D-456C-923A-048A66BE949C}" type="presParOf" srcId="{3EADC393-CB60-405A-A9F4-BD1EAAEA7282}" destId="{768A69C9-DEE3-4583-8D8D-33AC734BBE30}" srcOrd="4" destOrd="0" presId="urn:microsoft.com/office/officeart/2016/7/layout/BasicLinearProcessNumbered"/>
    <dgm:cxn modelId="{9D3BF543-0FCE-4E69-B070-6D7633EBEF79}" type="presParOf" srcId="{768A69C9-DEE3-4583-8D8D-33AC734BBE30}" destId="{FE4894BC-31DB-4E0C-8F82-C5B56B7A6217}" srcOrd="0" destOrd="0" presId="urn:microsoft.com/office/officeart/2016/7/layout/BasicLinearProcessNumbered"/>
    <dgm:cxn modelId="{592993BC-06F9-4B8F-824C-E36E6D71872D}" type="presParOf" srcId="{768A69C9-DEE3-4583-8D8D-33AC734BBE30}" destId="{7E8DCB79-76E5-4DBB-9FA9-011459C37D12}" srcOrd="1" destOrd="0" presId="urn:microsoft.com/office/officeart/2016/7/layout/BasicLinearProcessNumbered"/>
    <dgm:cxn modelId="{9EB9409A-5482-4BAE-B825-E5143455C505}" type="presParOf" srcId="{768A69C9-DEE3-4583-8D8D-33AC734BBE30}" destId="{20DBA9A5-DFD2-4D08-9FF5-FB1C5A765DDF}" srcOrd="2" destOrd="0" presId="urn:microsoft.com/office/officeart/2016/7/layout/BasicLinearProcessNumbered"/>
    <dgm:cxn modelId="{CE2216B5-B304-42AE-BAE9-3136E2724D19}" type="presParOf" srcId="{768A69C9-DEE3-4583-8D8D-33AC734BBE30}" destId="{BA5BCBCA-B5D1-46E2-99F7-1892550325EC}" srcOrd="3" destOrd="0" presId="urn:microsoft.com/office/officeart/2016/7/layout/BasicLinearProcessNumbered"/>
    <dgm:cxn modelId="{17363377-72E5-41C5-B8F9-71B673D38D11}" type="presParOf" srcId="{3EADC393-CB60-405A-A9F4-BD1EAAEA7282}" destId="{BFBB802A-8121-4739-B05C-8D5F6DEC671C}" srcOrd="5" destOrd="0" presId="urn:microsoft.com/office/officeart/2016/7/layout/BasicLinearProcessNumbered"/>
    <dgm:cxn modelId="{2266DA37-93D6-4E86-A9C2-5BE525380211}" type="presParOf" srcId="{3EADC393-CB60-405A-A9F4-BD1EAAEA7282}" destId="{B4BDC1D1-EF28-40D6-A9FF-329A110803A3}" srcOrd="6" destOrd="0" presId="urn:microsoft.com/office/officeart/2016/7/layout/BasicLinearProcessNumbered"/>
    <dgm:cxn modelId="{2296DC4E-5C77-4E6F-857D-23EBA0761561}" type="presParOf" srcId="{B4BDC1D1-EF28-40D6-A9FF-329A110803A3}" destId="{057C77EC-2540-474F-B8CB-762810B7EF27}" srcOrd="0" destOrd="0" presId="urn:microsoft.com/office/officeart/2016/7/layout/BasicLinearProcessNumbered"/>
    <dgm:cxn modelId="{592A2236-D4B7-4008-B77B-2EC91332A4E1}" type="presParOf" srcId="{B4BDC1D1-EF28-40D6-A9FF-329A110803A3}" destId="{BA61C61A-7F8F-4003-A557-E4C1630B190F}" srcOrd="1" destOrd="0" presId="urn:microsoft.com/office/officeart/2016/7/layout/BasicLinearProcessNumbered"/>
    <dgm:cxn modelId="{5A400719-A5C1-4379-B7F9-4395F89BDBC6}" type="presParOf" srcId="{B4BDC1D1-EF28-40D6-A9FF-329A110803A3}" destId="{121BF6BC-AE6A-404D-B904-369C81D87F42}" srcOrd="2" destOrd="0" presId="urn:microsoft.com/office/officeart/2016/7/layout/BasicLinearProcessNumbered"/>
    <dgm:cxn modelId="{13201256-21EA-4644-8DF7-B2B8F933BDE7}" type="presParOf" srcId="{B4BDC1D1-EF28-40D6-A9FF-329A110803A3}" destId="{5CEB956E-5193-43A9-9435-4EDE5C755F90}" srcOrd="3" destOrd="0" presId="urn:microsoft.com/office/officeart/2016/7/layout/BasicLinearProcessNumbered"/>
    <dgm:cxn modelId="{878F8842-C66E-4528-93DA-7EC334B981C4}" type="presParOf" srcId="{3EADC393-CB60-405A-A9F4-BD1EAAEA7282}" destId="{8AA01876-65AF-4E1D-A381-8F2190420E71}" srcOrd="7" destOrd="0" presId="urn:microsoft.com/office/officeart/2016/7/layout/BasicLinearProcessNumbered"/>
    <dgm:cxn modelId="{DE9D7523-5719-4F81-89C9-F5430F26EE15}" type="presParOf" srcId="{3EADC393-CB60-405A-A9F4-BD1EAAEA7282}" destId="{3194D1AE-DAD4-445C-AA0A-A4EC49C4C7B7}" srcOrd="8" destOrd="0" presId="urn:microsoft.com/office/officeart/2016/7/layout/BasicLinearProcessNumbered"/>
    <dgm:cxn modelId="{E9BF3D85-475C-4839-83A5-4A1E4A880FC0}" type="presParOf" srcId="{3194D1AE-DAD4-445C-AA0A-A4EC49C4C7B7}" destId="{07809F10-40C1-4E4C-A4CB-978190CD8375}" srcOrd="0" destOrd="0" presId="urn:microsoft.com/office/officeart/2016/7/layout/BasicLinearProcessNumbered"/>
    <dgm:cxn modelId="{6117BD48-F872-4B32-BA96-390B5E9BDD41}" type="presParOf" srcId="{3194D1AE-DAD4-445C-AA0A-A4EC49C4C7B7}" destId="{06DF5072-CFCB-4AFA-A9C4-3FC7F35EB66B}" srcOrd="1" destOrd="0" presId="urn:microsoft.com/office/officeart/2016/7/layout/BasicLinearProcessNumbered"/>
    <dgm:cxn modelId="{DBE4527D-797E-4199-8E44-2CA982908F22}" type="presParOf" srcId="{3194D1AE-DAD4-445C-AA0A-A4EC49C4C7B7}" destId="{2CBABFFB-E560-4DB5-8D1F-62C69EEB23C0}" srcOrd="2" destOrd="0" presId="urn:microsoft.com/office/officeart/2016/7/layout/BasicLinearProcessNumbered"/>
    <dgm:cxn modelId="{99779CDE-12A9-433B-8EEB-5B9B671DE830}" type="presParOf" srcId="{3194D1AE-DAD4-445C-AA0A-A4EC49C4C7B7}" destId="{4E9CCA1F-01CB-4CD6-B328-B61A0F1131F6}" srcOrd="3" destOrd="0" presId="urn:microsoft.com/office/officeart/2016/7/layout/BasicLinearProcessNumbered"/>
    <dgm:cxn modelId="{9C670535-CAE9-4B7B-BC5B-1B3C7497BF81}" type="presParOf" srcId="{3EADC393-CB60-405A-A9F4-BD1EAAEA7282}" destId="{93A82066-FD47-420B-9C58-0D1C1392AFE4}" srcOrd="9" destOrd="0" presId="urn:microsoft.com/office/officeart/2016/7/layout/BasicLinearProcessNumbered"/>
    <dgm:cxn modelId="{57514479-9283-45D0-BBC8-04C0A4C42FD7}" type="presParOf" srcId="{3EADC393-CB60-405A-A9F4-BD1EAAEA7282}" destId="{988AC762-CA3E-4733-A9DE-239E450FC4C7}" srcOrd="10" destOrd="0" presId="urn:microsoft.com/office/officeart/2016/7/layout/BasicLinearProcessNumbered"/>
    <dgm:cxn modelId="{374C518D-E345-4459-A352-6182A7C799A6}" type="presParOf" srcId="{988AC762-CA3E-4733-A9DE-239E450FC4C7}" destId="{BC85F1F4-8629-4CFA-A25D-6432DFCB458D}" srcOrd="0" destOrd="0" presId="urn:microsoft.com/office/officeart/2016/7/layout/BasicLinearProcessNumbered"/>
    <dgm:cxn modelId="{DD7BD358-7DDB-44F4-9694-A544D62DF8E0}" type="presParOf" srcId="{988AC762-CA3E-4733-A9DE-239E450FC4C7}" destId="{F848DCE9-D114-4409-BB5F-11772D2802A1}" srcOrd="1" destOrd="0" presId="urn:microsoft.com/office/officeart/2016/7/layout/BasicLinearProcessNumbered"/>
    <dgm:cxn modelId="{DF6858AF-B216-44A2-AF99-E43144CA7E3C}" type="presParOf" srcId="{988AC762-CA3E-4733-A9DE-239E450FC4C7}" destId="{237E02F2-5BE8-4678-9F4F-AA630968BC0E}" srcOrd="2" destOrd="0" presId="urn:microsoft.com/office/officeart/2016/7/layout/BasicLinearProcessNumbered"/>
    <dgm:cxn modelId="{A873B106-96A3-4851-98AA-F70931F8045B}" type="presParOf" srcId="{988AC762-CA3E-4733-A9DE-239E450FC4C7}" destId="{2EBB0EC8-4BD3-462C-9CC3-70C280150F8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D14D19-DBE3-4C36-9289-CC0F5DD76D7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745F7CA-EC34-4D05-975D-92D9E447DBE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/>
            <a:t>Lack of data</a:t>
          </a:r>
        </a:p>
        <a:p>
          <a:pPr>
            <a:lnSpc>
              <a:spcPct val="100000"/>
            </a:lnSpc>
          </a:pPr>
          <a:r>
            <a:rPr lang="en-US" sz="1800" b="0"/>
            <a:t>Open-source data or partnerships</a:t>
          </a:r>
          <a:r>
            <a:rPr lang="en-US" sz="1800" b="0">
              <a:latin typeface="Calibri Light" panose="020F0302020204030204"/>
            </a:rPr>
            <a:t> </a:t>
          </a:r>
          <a:endParaRPr lang="en-US" sz="1800" b="0"/>
        </a:p>
      </dgm:t>
    </dgm:pt>
    <dgm:pt modelId="{C3271363-4ACE-4D9B-BF1A-E0878F0D1067}" type="parTrans" cxnId="{D254CAF2-708D-4FEC-AE67-2CB6AF3186B0}">
      <dgm:prSet/>
      <dgm:spPr/>
      <dgm:t>
        <a:bodyPr/>
        <a:lstStyle/>
        <a:p>
          <a:endParaRPr lang="en-US"/>
        </a:p>
      </dgm:t>
    </dgm:pt>
    <dgm:pt modelId="{5000EF9D-043F-4413-8237-5676598FC966}" type="sibTrans" cxnId="{D254CAF2-708D-4FEC-AE67-2CB6AF3186B0}">
      <dgm:prSet/>
      <dgm:spPr/>
      <dgm:t>
        <a:bodyPr/>
        <a:lstStyle/>
        <a:p>
          <a:endParaRPr lang="en-US"/>
        </a:p>
      </dgm:t>
    </dgm:pt>
    <dgm:pt modelId="{9542ACE9-A2F2-42B1-870A-C4D621C59F4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Changing data </a:t>
          </a:r>
          <a:br>
            <a:rPr lang="en-US" sz="2000" b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</a:br>
          <a:r>
            <a:rPr lang="en-US" sz="18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Social media feedback</a:t>
          </a:r>
          <a:endParaRPr lang="en-US" sz="2000" b="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3BD7AFC0-C2BA-449F-9380-069A547B10F0}" type="parTrans" cxnId="{6B6A1669-6C51-4CE4-B51B-99CD2924F47F}">
      <dgm:prSet/>
      <dgm:spPr/>
      <dgm:t>
        <a:bodyPr/>
        <a:lstStyle/>
        <a:p>
          <a:endParaRPr lang="en-US"/>
        </a:p>
      </dgm:t>
    </dgm:pt>
    <dgm:pt modelId="{E6E5E22C-907D-4D35-9372-3BBA92C85CDC}" type="sibTrans" cxnId="{6B6A1669-6C51-4CE4-B51B-99CD2924F47F}">
      <dgm:prSet/>
      <dgm:spPr/>
      <dgm:t>
        <a:bodyPr/>
        <a:lstStyle/>
        <a:p>
          <a:endParaRPr lang="en-US"/>
        </a:p>
      </dgm:t>
    </dgm:pt>
    <dgm:pt modelId="{044C64F7-1E6F-4A19-9AA6-EFDF799501D4}">
      <dgm:prSet phldr="0"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kern="1200"/>
            <a:t>Changing user </a:t>
          </a:r>
          <a:r>
            <a:rPr lang="en-US" sz="2000" b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preferences</a:t>
          </a:r>
          <a:r>
            <a:rPr lang="en-US" sz="2000" b="1" kern="1200"/>
            <a:t> </a:t>
          </a:r>
          <a:br>
            <a:rPr lang="en-US" sz="2200" b="0" kern="1200">
              <a:latin typeface="Calibri Light" panose="020F0302020204030204"/>
            </a:rPr>
          </a:br>
          <a:r>
            <a:rPr lang="en-US" sz="1800" b="0" kern="1200">
              <a:latin typeface="Calibri Light" panose="020F0302020204030204"/>
            </a:rPr>
            <a:t>Focus on psychographics</a:t>
          </a:r>
          <a:r>
            <a:rPr lang="en-US" sz="2000" b="1"/>
            <a:t> </a:t>
          </a:r>
          <a:br>
            <a:rPr lang="en-US" sz="2200" b="1">
              <a:latin typeface="Calibri Light" panose="020F0302020204030204"/>
            </a:rPr>
          </a:br>
          <a:endParaRPr lang="en-US" sz="2200" b="0" kern="1200"/>
        </a:p>
      </dgm:t>
    </dgm:pt>
    <dgm:pt modelId="{02601421-BE28-44F5-9F12-E14F242A0BC5}" type="parTrans" cxnId="{393A36A7-F24F-48EC-B21E-2259B90C37E9}">
      <dgm:prSet/>
      <dgm:spPr/>
      <dgm:t>
        <a:bodyPr/>
        <a:lstStyle/>
        <a:p>
          <a:endParaRPr lang="en-US"/>
        </a:p>
      </dgm:t>
    </dgm:pt>
    <dgm:pt modelId="{6C891EB0-6560-4EA8-B733-59294343444F}" type="sibTrans" cxnId="{393A36A7-F24F-48EC-B21E-2259B90C37E9}">
      <dgm:prSet/>
      <dgm:spPr/>
      <dgm:t>
        <a:bodyPr/>
        <a:lstStyle/>
        <a:p>
          <a:endParaRPr lang="en-US"/>
        </a:p>
      </dgm:t>
    </dgm:pt>
    <dgm:pt modelId="{899828C2-057A-4046-852E-71780922B851}" type="pres">
      <dgm:prSet presAssocID="{CAD14D19-DBE3-4C36-9289-CC0F5DD76D71}" presName="root" presStyleCnt="0">
        <dgm:presLayoutVars>
          <dgm:dir/>
          <dgm:resizeHandles val="exact"/>
        </dgm:presLayoutVars>
      </dgm:prSet>
      <dgm:spPr/>
    </dgm:pt>
    <dgm:pt modelId="{8FD1CEDF-F056-4D7C-AEC6-7F63B4808CF2}" type="pres">
      <dgm:prSet presAssocID="{9745F7CA-EC34-4D05-975D-92D9E447DBE7}" presName="compNode" presStyleCnt="0"/>
      <dgm:spPr/>
    </dgm:pt>
    <dgm:pt modelId="{A15931C4-1B83-445C-BF3E-332CD26D21A7}" type="pres">
      <dgm:prSet presAssocID="{9745F7CA-EC34-4D05-975D-92D9E447DBE7}" presName="bgRect" presStyleLbl="bgShp" presStyleIdx="0" presStyleCnt="3" custLinFactNeighborX="-9472" custLinFactNeighborY="3365"/>
      <dgm:spPr/>
    </dgm:pt>
    <dgm:pt modelId="{29A61DA5-B333-410D-8CD9-15EB9BB82921}" type="pres">
      <dgm:prSet presAssocID="{9745F7CA-EC34-4D05-975D-92D9E447DBE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5A40CD1D-144D-4888-ADEC-18886AA300C6}" type="pres">
      <dgm:prSet presAssocID="{9745F7CA-EC34-4D05-975D-92D9E447DBE7}" presName="spaceRect" presStyleCnt="0"/>
      <dgm:spPr/>
    </dgm:pt>
    <dgm:pt modelId="{236BB39F-8D81-44E7-A63E-1DBADD991139}" type="pres">
      <dgm:prSet presAssocID="{9745F7CA-EC34-4D05-975D-92D9E447DBE7}" presName="parTx" presStyleLbl="revTx" presStyleIdx="0" presStyleCnt="3" custScaleY="114189">
        <dgm:presLayoutVars>
          <dgm:chMax val="0"/>
          <dgm:chPref val="0"/>
        </dgm:presLayoutVars>
      </dgm:prSet>
      <dgm:spPr/>
    </dgm:pt>
    <dgm:pt modelId="{82F2280D-913D-43E2-819A-30EFDB939A6C}" type="pres">
      <dgm:prSet presAssocID="{5000EF9D-043F-4413-8237-5676598FC966}" presName="sibTrans" presStyleCnt="0"/>
      <dgm:spPr/>
    </dgm:pt>
    <dgm:pt modelId="{A3431371-2935-4C82-9BB0-F11C4DAF17FA}" type="pres">
      <dgm:prSet presAssocID="{9542ACE9-A2F2-42B1-870A-C4D621C59F48}" presName="compNode" presStyleCnt="0"/>
      <dgm:spPr/>
    </dgm:pt>
    <dgm:pt modelId="{90632B51-10E0-4CF5-B18D-044D1E66AE36}" type="pres">
      <dgm:prSet presAssocID="{9542ACE9-A2F2-42B1-870A-C4D621C59F48}" presName="bgRect" presStyleLbl="bgShp" presStyleIdx="1" presStyleCnt="3"/>
      <dgm:spPr>
        <a:xfrm>
          <a:off x="0" y="1353018"/>
          <a:ext cx="5023758" cy="970229"/>
        </a:xfrm>
        <a:prstGeom prst="roundRect">
          <a:avLst>
            <a:gd name="adj" fmla="val 10000"/>
          </a:avLst>
        </a:prstGeom>
        <a:solidFill>
          <a:prstClr val="white">
            <a:lumMod val="95000"/>
            <a:hueOff val="0"/>
            <a:satOff val="0"/>
            <a:lumOff val="0"/>
            <a:alphaOff val="0"/>
          </a:prstClr>
        </a:solidFill>
        <a:ln>
          <a:noFill/>
        </a:ln>
        <a:effectLst/>
      </dgm:spPr>
    </dgm:pt>
    <dgm:pt modelId="{DA3FA2CF-E985-4782-93D3-000AC70CC941}" type="pres">
      <dgm:prSet presAssocID="{9542ACE9-A2F2-42B1-870A-C4D621C59F4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lder Search with solid fill"/>
        </a:ext>
      </dgm:extLst>
    </dgm:pt>
    <dgm:pt modelId="{2C2E2DAA-C88F-4D21-A2C4-7890B4C4FEA3}" type="pres">
      <dgm:prSet presAssocID="{9542ACE9-A2F2-42B1-870A-C4D621C59F48}" presName="spaceRect" presStyleCnt="0"/>
      <dgm:spPr/>
    </dgm:pt>
    <dgm:pt modelId="{2949A940-8C5B-4352-AACC-6A7AADB8E899}" type="pres">
      <dgm:prSet presAssocID="{9542ACE9-A2F2-42B1-870A-C4D621C59F48}" presName="parTx" presStyleLbl="revTx" presStyleIdx="1" presStyleCnt="3">
        <dgm:presLayoutVars>
          <dgm:chMax val="0"/>
          <dgm:chPref val="0"/>
        </dgm:presLayoutVars>
      </dgm:prSet>
      <dgm:spPr/>
    </dgm:pt>
    <dgm:pt modelId="{69A1C69D-1B15-49F3-A42A-7DACA8739D3E}" type="pres">
      <dgm:prSet presAssocID="{E6E5E22C-907D-4D35-9372-3BBA92C85CDC}" presName="sibTrans" presStyleCnt="0"/>
      <dgm:spPr/>
    </dgm:pt>
    <dgm:pt modelId="{8CD23D12-BE50-4B35-BB90-C4AB2FFC50C4}" type="pres">
      <dgm:prSet presAssocID="{044C64F7-1E6F-4A19-9AA6-EFDF799501D4}" presName="compNode" presStyleCnt="0"/>
      <dgm:spPr/>
    </dgm:pt>
    <dgm:pt modelId="{656D32E8-0B65-43A7-9EE0-D62FABF2197F}" type="pres">
      <dgm:prSet presAssocID="{044C64F7-1E6F-4A19-9AA6-EFDF799501D4}" presName="bgRect" presStyleLbl="bgShp" presStyleIdx="2" presStyleCnt="3"/>
      <dgm:spPr>
        <a:xfrm>
          <a:off x="0" y="2565805"/>
          <a:ext cx="5023758" cy="970229"/>
        </a:xfrm>
        <a:prstGeom prst="roundRect">
          <a:avLst>
            <a:gd name="adj" fmla="val 10000"/>
          </a:avLst>
        </a:prstGeom>
        <a:solidFill>
          <a:prstClr val="white">
            <a:lumMod val="95000"/>
            <a:hueOff val="0"/>
            <a:satOff val="0"/>
            <a:lumOff val="0"/>
            <a:alphaOff val="0"/>
          </a:prstClr>
        </a:solidFill>
        <a:ln>
          <a:noFill/>
        </a:ln>
        <a:effectLst/>
      </dgm:spPr>
    </dgm:pt>
    <dgm:pt modelId="{1411480D-F3D1-4FC0-9C9F-7A7D4A9AF482}" type="pres">
      <dgm:prSet presAssocID="{044C64F7-1E6F-4A19-9AA6-EFDF799501D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0D00BF7E-1827-41FE-83D5-2307A4A8B177}" type="pres">
      <dgm:prSet presAssocID="{044C64F7-1E6F-4A19-9AA6-EFDF799501D4}" presName="spaceRect" presStyleCnt="0"/>
      <dgm:spPr/>
    </dgm:pt>
    <dgm:pt modelId="{3BBEDA6C-5D29-4328-A9D5-51D3CC86E624}" type="pres">
      <dgm:prSet presAssocID="{044C64F7-1E6F-4A19-9AA6-EFDF799501D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B5AB41E-1F11-400D-96B2-9B6240B8851B}" type="presOf" srcId="{CAD14D19-DBE3-4C36-9289-CC0F5DD76D71}" destId="{899828C2-057A-4046-852E-71780922B851}" srcOrd="0" destOrd="0" presId="urn:microsoft.com/office/officeart/2018/2/layout/IconVerticalSolidList"/>
    <dgm:cxn modelId="{6B6A1669-6C51-4CE4-B51B-99CD2924F47F}" srcId="{CAD14D19-DBE3-4C36-9289-CC0F5DD76D71}" destId="{9542ACE9-A2F2-42B1-870A-C4D621C59F48}" srcOrd="1" destOrd="0" parTransId="{3BD7AFC0-C2BA-449F-9380-069A547B10F0}" sibTransId="{E6E5E22C-907D-4D35-9372-3BBA92C85CDC}"/>
    <dgm:cxn modelId="{88112C72-24BD-4834-8CB7-D74F29F4552D}" type="presOf" srcId="{9745F7CA-EC34-4D05-975D-92D9E447DBE7}" destId="{236BB39F-8D81-44E7-A63E-1DBADD991139}" srcOrd="0" destOrd="0" presId="urn:microsoft.com/office/officeart/2018/2/layout/IconVerticalSolidList"/>
    <dgm:cxn modelId="{0B7A2E7B-914D-4B76-8B31-D8671AFA68F7}" type="presOf" srcId="{9542ACE9-A2F2-42B1-870A-C4D621C59F48}" destId="{2949A940-8C5B-4352-AACC-6A7AADB8E899}" srcOrd="0" destOrd="0" presId="urn:microsoft.com/office/officeart/2018/2/layout/IconVerticalSolidList"/>
    <dgm:cxn modelId="{393A36A7-F24F-48EC-B21E-2259B90C37E9}" srcId="{CAD14D19-DBE3-4C36-9289-CC0F5DD76D71}" destId="{044C64F7-1E6F-4A19-9AA6-EFDF799501D4}" srcOrd="2" destOrd="0" parTransId="{02601421-BE28-44F5-9F12-E14F242A0BC5}" sibTransId="{6C891EB0-6560-4EA8-B733-59294343444F}"/>
    <dgm:cxn modelId="{D254CAF2-708D-4FEC-AE67-2CB6AF3186B0}" srcId="{CAD14D19-DBE3-4C36-9289-CC0F5DD76D71}" destId="{9745F7CA-EC34-4D05-975D-92D9E447DBE7}" srcOrd="0" destOrd="0" parTransId="{C3271363-4ACE-4D9B-BF1A-E0878F0D1067}" sibTransId="{5000EF9D-043F-4413-8237-5676598FC966}"/>
    <dgm:cxn modelId="{F137A0FA-A5FC-4106-983A-FCFC9FD6AFB0}" type="presOf" srcId="{044C64F7-1E6F-4A19-9AA6-EFDF799501D4}" destId="{3BBEDA6C-5D29-4328-A9D5-51D3CC86E624}" srcOrd="0" destOrd="0" presId="urn:microsoft.com/office/officeart/2018/2/layout/IconVerticalSolidList"/>
    <dgm:cxn modelId="{8D94F7F2-2E32-4FA2-82C9-8B2C87E38EAB}" type="presParOf" srcId="{899828C2-057A-4046-852E-71780922B851}" destId="{8FD1CEDF-F056-4D7C-AEC6-7F63B4808CF2}" srcOrd="0" destOrd="0" presId="urn:microsoft.com/office/officeart/2018/2/layout/IconVerticalSolidList"/>
    <dgm:cxn modelId="{411882C3-9C4F-4643-BBFC-C253E93BAA57}" type="presParOf" srcId="{8FD1CEDF-F056-4D7C-AEC6-7F63B4808CF2}" destId="{A15931C4-1B83-445C-BF3E-332CD26D21A7}" srcOrd="0" destOrd="0" presId="urn:microsoft.com/office/officeart/2018/2/layout/IconVerticalSolidList"/>
    <dgm:cxn modelId="{3A2996DB-49B9-4114-9BC5-3E377FFD2E31}" type="presParOf" srcId="{8FD1CEDF-F056-4D7C-AEC6-7F63B4808CF2}" destId="{29A61DA5-B333-410D-8CD9-15EB9BB82921}" srcOrd="1" destOrd="0" presId="urn:microsoft.com/office/officeart/2018/2/layout/IconVerticalSolidList"/>
    <dgm:cxn modelId="{7F79D8DF-9362-4D53-B3FF-463328BD3075}" type="presParOf" srcId="{8FD1CEDF-F056-4D7C-AEC6-7F63B4808CF2}" destId="{5A40CD1D-144D-4888-ADEC-18886AA300C6}" srcOrd="2" destOrd="0" presId="urn:microsoft.com/office/officeart/2018/2/layout/IconVerticalSolidList"/>
    <dgm:cxn modelId="{E49A59B3-1949-48E0-AD93-4EC490F77E79}" type="presParOf" srcId="{8FD1CEDF-F056-4D7C-AEC6-7F63B4808CF2}" destId="{236BB39F-8D81-44E7-A63E-1DBADD991139}" srcOrd="3" destOrd="0" presId="urn:microsoft.com/office/officeart/2018/2/layout/IconVerticalSolidList"/>
    <dgm:cxn modelId="{8B24BBCB-B458-4EFC-91BA-AD081DAF3B46}" type="presParOf" srcId="{899828C2-057A-4046-852E-71780922B851}" destId="{82F2280D-913D-43E2-819A-30EFDB939A6C}" srcOrd="1" destOrd="0" presId="urn:microsoft.com/office/officeart/2018/2/layout/IconVerticalSolidList"/>
    <dgm:cxn modelId="{443BC277-558F-42AC-8BEC-77D455009397}" type="presParOf" srcId="{899828C2-057A-4046-852E-71780922B851}" destId="{A3431371-2935-4C82-9BB0-F11C4DAF17FA}" srcOrd="2" destOrd="0" presId="urn:microsoft.com/office/officeart/2018/2/layout/IconVerticalSolidList"/>
    <dgm:cxn modelId="{ABFE3534-C4A7-4306-BB0F-CF25DA3E0889}" type="presParOf" srcId="{A3431371-2935-4C82-9BB0-F11C4DAF17FA}" destId="{90632B51-10E0-4CF5-B18D-044D1E66AE36}" srcOrd="0" destOrd="0" presId="urn:microsoft.com/office/officeart/2018/2/layout/IconVerticalSolidList"/>
    <dgm:cxn modelId="{5C160B58-4A0B-49B0-BDD9-13E8EFC6B18D}" type="presParOf" srcId="{A3431371-2935-4C82-9BB0-F11C4DAF17FA}" destId="{DA3FA2CF-E985-4782-93D3-000AC70CC941}" srcOrd="1" destOrd="0" presId="urn:microsoft.com/office/officeart/2018/2/layout/IconVerticalSolidList"/>
    <dgm:cxn modelId="{78408875-9B77-414B-BF49-31DE8A131193}" type="presParOf" srcId="{A3431371-2935-4C82-9BB0-F11C4DAF17FA}" destId="{2C2E2DAA-C88F-4D21-A2C4-7890B4C4FEA3}" srcOrd="2" destOrd="0" presId="urn:microsoft.com/office/officeart/2018/2/layout/IconVerticalSolidList"/>
    <dgm:cxn modelId="{5EB69ABC-35AA-4BDE-80FB-4612ECD1A29B}" type="presParOf" srcId="{A3431371-2935-4C82-9BB0-F11C4DAF17FA}" destId="{2949A940-8C5B-4352-AACC-6A7AADB8E899}" srcOrd="3" destOrd="0" presId="urn:microsoft.com/office/officeart/2018/2/layout/IconVerticalSolidList"/>
    <dgm:cxn modelId="{C25C2D3E-E143-4E79-81EB-EB9401B993A6}" type="presParOf" srcId="{899828C2-057A-4046-852E-71780922B851}" destId="{69A1C69D-1B15-49F3-A42A-7DACA8739D3E}" srcOrd="3" destOrd="0" presId="urn:microsoft.com/office/officeart/2018/2/layout/IconVerticalSolidList"/>
    <dgm:cxn modelId="{813A47C3-EF19-45CC-BE2A-95D96C7810CD}" type="presParOf" srcId="{899828C2-057A-4046-852E-71780922B851}" destId="{8CD23D12-BE50-4B35-BB90-C4AB2FFC50C4}" srcOrd="4" destOrd="0" presId="urn:microsoft.com/office/officeart/2018/2/layout/IconVerticalSolidList"/>
    <dgm:cxn modelId="{7F733EC9-E52B-428B-B454-AD7FB7C49BE1}" type="presParOf" srcId="{8CD23D12-BE50-4B35-BB90-C4AB2FFC50C4}" destId="{656D32E8-0B65-43A7-9EE0-D62FABF2197F}" srcOrd="0" destOrd="0" presId="urn:microsoft.com/office/officeart/2018/2/layout/IconVerticalSolidList"/>
    <dgm:cxn modelId="{D4F618C0-E983-475A-9F24-A8E425BA2694}" type="presParOf" srcId="{8CD23D12-BE50-4B35-BB90-C4AB2FFC50C4}" destId="{1411480D-F3D1-4FC0-9C9F-7A7D4A9AF482}" srcOrd="1" destOrd="0" presId="urn:microsoft.com/office/officeart/2018/2/layout/IconVerticalSolidList"/>
    <dgm:cxn modelId="{2038ACAA-9E0C-4DED-93D8-9A856DA0F485}" type="presParOf" srcId="{8CD23D12-BE50-4B35-BB90-C4AB2FFC50C4}" destId="{0D00BF7E-1827-41FE-83D5-2307A4A8B177}" srcOrd="2" destOrd="0" presId="urn:microsoft.com/office/officeart/2018/2/layout/IconVerticalSolidList"/>
    <dgm:cxn modelId="{85ADA062-CFE7-44ED-B4B3-FB084B5389C7}" type="presParOf" srcId="{8CD23D12-BE50-4B35-BB90-C4AB2FFC50C4}" destId="{3BBEDA6C-5D29-4328-A9D5-51D3CC86E6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49B17-DA58-4C5B-BD46-EAA84903C8CF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473F5-60DB-44D6-97F6-9FBD13820563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D360D-CA5B-430F-AAD7-0558A60EA6D1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 Light" panose="020F0302020204030204"/>
            </a:rPr>
            <a:t>Why</a:t>
          </a:r>
          <a:r>
            <a:rPr lang="en-US" sz="2500" kern="1200"/>
            <a:t>?</a:t>
          </a:r>
        </a:p>
      </dsp:txBody>
      <dsp:txXfrm>
        <a:off x="1435590" y="531"/>
        <a:ext cx="4732020" cy="1242935"/>
      </dsp:txXfrm>
    </dsp:sp>
    <dsp:sp modelId="{B96E3F47-FF2A-4351-8E9A-22FF269F290E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Calibri Light" panose="020F0302020204030204"/>
            </a:rPr>
            <a:t>Boost ManyGiftsUK sales</a:t>
          </a:r>
          <a:endParaRPr lang="en-US" sz="1800" b="1" kern="1200"/>
        </a:p>
      </dsp:txBody>
      <dsp:txXfrm>
        <a:off x="6167610" y="531"/>
        <a:ext cx="4347989" cy="1242935"/>
      </dsp:txXfrm>
    </dsp:sp>
    <dsp:sp modelId="{ABBEBF7D-5E05-415D-8577-8BB68030F048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C8A758-35C1-4D86-9C16-259294DB15BB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0BDC1-5183-459A-8E96-BF67B207E2A3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 Light" panose="020F0302020204030204"/>
            </a:rPr>
            <a:t>What</a:t>
          </a:r>
          <a:r>
            <a:rPr lang="en-US" sz="2500" kern="1200"/>
            <a:t>?</a:t>
          </a:r>
        </a:p>
      </dsp:txBody>
      <dsp:txXfrm>
        <a:off x="1435590" y="1554201"/>
        <a:ext cx="4732020" cy="1242935"/>
      </dsp:txXfrm>
    </dsp:sp>
    <dsp:sp modelId="{34E4EC96-418D-4CFC-B68B-93CFFE456D40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Collaborative-Filtering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Calibri Light" panose="020F0302020204030204"/>
            </a:rPr>
            <a:t>Cold-Start Problem</a:t>
          </a:r>
          <a:endParaRPr lang="en-US" sz="1800" b="1" kern="1200"/>
        </a:p>
      </dsp:txBody>
      <dsp:txXfrm>
        <a:off x="6167610" y="1554201"/>
        <a:ext cx="4347989" cy="1242935"/>
      </dsp:txXfrm>
    </dsp:sp>
    <dsp:sp modelId="{D119C0CF-9833-48C3-99E2-03198CFF5A30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B916C-B76B-4129-BB57-DBAC91C0DE35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93D49-9F29-4A83-909E-01C6C29FA4CE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 Light" panose="020F0302020204030204"/>
            </a:rPr>
            <a:t>How</a:t>
          </a:r>
          <a:r>
            <a:rPr lang="en-US" sz="2500" kern="1200"/>
            <a:t>?</a:t>
          </a:r>
        </a:p>
      </dsp:txBody>
      <dsp:txXfrm>
        <a:off x="1435590" y="3107870"/>
        <a:ext cx="4732020" cy="1242935"/>
      </dsp:txXfrm>
    </dsp:sp>
    <dsp:sp modelId="{7AE45FB4-2DA5-43A3-8390-1164879929AA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Calibri Light" panose="020F0302020204030204"/>
            </a:rPr>
            <a:t>Deployment Challenges</a:t>
          </a:r>
          <a:endParaRPr lang="en-US" sz="1800" b="1" kern="1200"/>
        </a:p>
      </dsp:txBody>
      <dsp:txXfrm>
        <a:off x="6167610" y="3107870"/>
        <a:ext cx="434798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931C4-1B83-445C-BF3E-332CD26D21A7}">
      <dsp:nvSpPr>
        <dsp:cNvPr id="0" name=""/>
        <dsp:cNvSpPr/>
      </dsp:nvSpPr>
      <dsp:spPr>
        <a:xfrm>
          <a:off x="0" y="1515"/>
          <a:ext cx="3785508" cy="7679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61DA5-B333-410D-8CD9-15EB9BB82921}">
      <dsp:nvSpPr>
        <dsp:cNvPr id="0" name=""/>
        <dsp:cNvSpPr/>
      </dsp:nvSpPr>
      <dsp:spPr>
        <a:xfrm>
          <a:off x="232300" y="174300"/>
          <a:ext cx="422364" cy="4223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BB39F-8D81-44E7-A63E-1DBADD991139}">
      <dsp:nvSpPr>
        <dsp:cNvPr id="0" name=""/>
        <dsp:cNvSpPr/>
      </dsp:nvSpPr>
      <dsp:spPr>
        <a:xfrm>
          <a:off x="886964" y="1515"/>
          <a:ext cx="2898543" cy="767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73" tIns="81273" rIns="81273" bIns="8127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latin typeface="Calibri Light" panose="020F0302020204030204"/>
            </a:rPr>
            <a:t>25900 unique </a:t>
          </a:r>
          <a:r>
            <a:rPr lang="en-US" sz="1800" b="0" kern="1200"/>
            <a:t>Transactions</a:t>
          </a:r>
        </a:p>
      </dsp:txBody>
      <dsp:txXfrm>
        <a:off x="886964" y="1515"/>
        <a:ext cx="2898543" cy="767934"/>
      </dsp:txXfrm>
    </dsp:sp>
    <dsp:sp modelId="{E63B380E-EEE4-4B12-BD5A-58A3E993F07C}">
      <dsp:nvSpPr>
        <dsp:cNvPr id="0" name=""/>
        <dsp:cNvSpPr/>
      </dsp:nvSpPr>
      <dsp:spPr>
        <a:xfrm>
          <a:off x="0" y="961433"/>
          <a:ext cx="3785508" cy="7679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83D994-4C8E-4157-9E0E-6C0311B42922}">
      <dsp:nvSpPr>
        <dsp:cNvPr id="0" name=""/>
        <dsp:cNvSpPr/>
      </dsp:nvSpPr>
      <dsp:spPr>
        <a:xfrm>
          <a:off x="232300" y="1134219"/>
          <a:ext cx="422364" cy="4223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E4C58-7C30-4C59-82E9-82254E1FA229}">
      <dsp:nvSpPr>
        <dsp:cNvPr id="0" name=""/>
        <dsp:cNvSpPr/>
      </dsp:nvSpPr>
      <dsp:spPr>
        <a:xfrm>
          <a:off x="886964" y="961433"/>
          <a:ext cx="2898543" cy="767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73" tIns="81273" rIns="81273" bIns="8127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latin typeface="Calibri Light" panose="020F0302020204030204"/>
            </a:rPr>
            <a:t>4070 unique </a:t>
          </a:r>
          <a:r>
            <a:rPr lang="en-US" sz="1800" b="0" kern="1200"/>
            <a:t>Products</a:t>
          </a:r>
        </a:p>
      </dsp:txBody>
      <dsp:txXfrm>
        <a:off x="886964" y="961433"/>
        <a:ext cx="2898543" cy="767934"/>
      </dsp:txXfrm>
    </dsp:sp>
    <dsp:sp modelId="{656D32E8-0B65-43A7-9EE0-D62FABF2197F}">
      <dsp:nvSpPr>
        <dsp:cNvPr id="0" name=""/>
        <dsp:cNvSpPr/>
      </dsp:nvSpPr>
      <dsp:spPr>
        <a:xfrm>
          <a:off x="0" y="1921352"/>
          <a:ext cx="3785508" cy="7679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1480D-F3D1-4FC0-9C9F-7A7D4A9AF482}">
      <dsp:nvSpPr>
        <dsp:cNvPr id="0" name=""/>
        <dsp:cNvSpPr/>
      </dsp:nvSpPr>
      <dsp:spPr>
        <a:xfrm>
          <a:off x="232300" y="2094137"/>
          <a:ext cx="422364" cy="4223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EDA6C-5D29-4328-A9D5-51D3CC86E624}">
      <dsp:nvSpPr>
        <dsp:cNvPr id="0" name=""/>
        <dsp:cNvSpPr/>
      </dsp:nvSpPr>
      <dsp:spPr>
        <a:xfrm>
          <a:off x="886964" y="1921352"/>
          <a:ext cx="2898543" cy="767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73" tIns="81273" rIns="81273" bIns="8127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solidFill>
                <a:srgbClr val="010000"/>
              </a:solidFill>
              <a:latin typeface="Calibri Light" panose="020F0302020204030204"/>
            </a:rPr>
            <a:t>4372</a:t>
          </a:r>
          <a:r>
            <a:rPr lang="en-US" sz="1800" b="1" kern="1200">
              <a:solidFill>
                <a:srgbClr val="010000"/>
              </a:solidFill>
              <a:latin typeface="Calibri Light" panose="020F0302020204030204"/>
            </a:rPr>
            <a:t> </a:t>
          </a:r>
          <a:r>
            <a:rPr lang="en-US" sz="1800" b="1" kern="1200">
              <a:latin typeface="Calibri Light" panose="020F0302020204030204"/>
            </a:rPr>
            <a:t>unique</a:t>
          </a:r>
          <a:r>
            <a:rPr lang="en-US" sz="1800" b="1" kern="1200"/>
            <a:t> </a:t>
          </a:r>
          <a:r>
            <a:rPr lang="en-US" sz="1800" kern="1200"/>
            <a:t>Customers</a:t>
          </a:r>
          <a:r>
            <a:rPr lang="en-US" sz="1800" kern="1200">
              <a:latin typeface="Calibri Light" panose="020F0302020204030204"/>
            </a:rPr>
            <a:t> </a:t>
          </a:r>
          <a:endParaRPr lang="en-US" sz="1800" kern="1200"/>
        </a:p>
      </dsp:txBody>
      <dsp:txXfrm>
        <a:off x="886964" y="1921352"/>
        <a:ext cx="2898543" cy="767934"/>
      </dsp:txXfrm>
    </dsp:sp>
    <dsp:sp modelId="{B5A63876-EF1C-4DC7-9E05-5D8F242D5273}">
      <dsp:nvSpPr>
        <dsp:cNvPr id="0" name=""/>
        <dsp:cNvSpPr/>
      </dsp:nvSpPr>
      <dsp:spPr>
        <a:xfrm>
          <a:off x="0" y="2881270"/>
          <a:ext cx="3785508" cy="7679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8426B-07FD-4034-B5B4-2E94A13A3392}">
      <dsp:nvSpPr>
        <dsp:cNvPr id="0" name=""/>
        <dsp:cNvSpPr/>
      </dsp:nvSpPr>
      <dsp:spPr>
        <a:xfrm>
          <a:off x="232300" y="3054056"/>
          <a:ext cx="422364" cy="4223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F6909-2171-4E44-B496-161936AC4A25}">
      <dsp:nvSpPr>
        <dsp:cNvPr id="0" name=""/>
        <dsp:cNvSpPr/>
      </dsp:nvSpPr>
      <dsp:spPr>
        <a:xfrm>
          <a:off x="886964" y="2881270"/>
          <a:ext cx="2898543" cy="767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73" tIns="81273" rIns="81273" bIns="8127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Calibri Light" panose="020F0302020204030204"/>
            </a:rPr>
            <a:t>38 unique </a:t>
          </a:r>
          <a:r>
            <a:rPr lang="en-US" sz="1800" b="0" kern="1200"/>
            <a:t>Countries</a:t>
          </a:r>
        </a:p>
      </dsp:txBody>
      <dsp:txXfrm>
        <a:off x="886964" y="2881270"/>
        <a:ext cx="2898543" cy="7679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B5B95-FF00-47AA-A538-56EE3595442B}">
      <dsp:nvSpPr>
        <dsp:cNvPr id="0" name=""/>
        <dsp:cNvSpPr/>
      </dsp:nvSpPr>
      <dsp:spPr>
        <a:xfrm>
          <a:off x="1283" y="1043496"/>
          <a:ext cx="1617389" cy="226434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Clean Data</a:t>
          </a:r>
        </a:p>
      </dsp:txBody>
      <dsp:txXfrm>
        <a:off x="1283" y="1903947"/>
        <a:ext cx="1617389" cy="1358607"/>
      </dsp:txXfrm>
    </dsp:sp>
    <dsp:sp modelId="{80E3254E-477F-4836-934F-6021BF5D310B}">
      <dsp:nvSpPr>
        <dsp:cNvPr id="0" name=""/>
        <dsp:cNvSpPr/>
      </dsp:nvSpPr>
      <dsp:spPr>
        <a:xfrm>
          <a:off x="470326" y="1269930"/>
          <a:ext cx="679303" cy="6793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</a:t>
          </a:r>
        </a:p>
      </dsp:txBody>
      <dsp:txXfrm>
        <a:off x="569808" y="1369412"/>
        <a:ext cx="480339" cy="480339"/>
      </dsp:txXfrm>
    </dsp:sp>
    <dsp:sp modelId="{5217FF6C-F32E-478C-92AB-361E9125BF8B}">
      <dsp:nvSpPr>
        <dsp:cNvPr id="0" name=""/>
        <dsp:cNvSpPr/>
      </dsp:nvSpPr>
      <dsp:spPr>
        <a:xfrm>
          <a:off x="1283" y="3307769"/>
          <a:ext cx="1617389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96FFB-F008-45AD-88B7-9B16EFAA9D5A}">
      <dsp:nvSpPr>
        <dsp:cNvPr id="0" name=""/>
        <dsp:cNvSpPr/>
      </dsp:nvSpPr>
      <dsp:spPr>
        <a:xfrm>
          <a:off x="1780412" y="1043496"/>
          <a:ext cx="1617389" cy="226434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 User-Item Matrix</a:t>
          </a:r>
        </a:p>
      </dsp:txBody>
      <dsp:txXfrm>
        <a:off x="1780412" y="1903947"/>
        <a:ext cx="1617389" cy="1358607"/>
      </dsp:txXfrm>
    </dsp:sp>
    <dsp:sp modelId="{9FECF222-7F94-4C0E-9761-94A00A478560}">
      <dsp:nvSpPr>
        <dsp:cNvPr id="0" name=""/>
        <dsp:cNvSpPr/>
      </dsp:nvSpPr>
      <dsp:spPr>
        <a:xfrm>
          <a:off x="2249455" y="1269930"/>
          <a:ext cx="679303" cy="6793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</a:t>
          </a:r>
        </a:p>
      </dsp:txBody>
      <dsp:txXfrm>
        <a:off x="2348937" y="1369412"/>
        <a:ext cx="480339" cy="480339"/>
      </dsp:txXfrm>
    </dsp:sp>
    <dsp:sp modelId="{3D0CBA15-ABC5-460E-999C-987BF80ADA30}">
      <dsp:nvSpPr>
        <dsp:cNvPr id="0" name=""/>
        <dsp:cNvSpPr/>
      </dsp:nvSpPr>
      <dsp:spPr>
        <a:xfrm>
          <a:off x="1780412" y="3307769"/>
          <a:ext cx="1617389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4894BC-31DB-4E0C-8F82-C5B56B7A6217}">
      <dsp:nvSpPr>
        <dsp:cNvPr id="0" name=""/>
        <dsp:cNvSpPr/>
      </dsp:nvSpPr>
      <dsp:spPr>
        <a:xfrm>
          <a:off x="3559540" y="1043496"/>
          <a:ext cx="1617389" cy="226434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Reduce Sparsity</a:t>
          </a:r>
        </a:p>
      </dsp:txBody>
      <dsp:txXfrm>
        <a:off x="3559540" y="1903947"/>
        <a:ext cx="1617389" cy="1358607"/>
      </dsp:txXfrm>
    </dsp:sp>
    <dsp:sp modelId="{7E8DCB79-76E5-4DBB-9FA9-011459C37D12}">
      <dsp:nvSpPr>
        <dsp:cNvPr id="0" name=""/>
        <dsp:cNvSpPr/>
      </dsp:nvSpPr>
      <dsp:spPr>
        <a:xfrm>
          <a:off x="4028583" y="1269930"/>
          <a:ext cx="679303" cy="67930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</a:t>
          </a:r>
        </a:p>
      </dsp:txBody>
      <dsp:txXfrm>
        <a:off x="4128065" y="1369412"/>
        <a:ext cx="480339" cy="480339"/>
      </dsp:txXfrm>
    </dsp:sp>
    <dsp:sp modelId="{20DBA9A5-DFD2-4D08-9FF5-FB1C5A765DDF}">
      <dsp:nvSpPr>
        <dsp:cNvPr id="0" name=""/>
        <dsp:cNvSpPr/>
      </dsp:nvSpPr>
      <dsp:spPr>
        <a:xfrm>
          <a:off x="3559540" y="3307769"/>
          <a:ext cx="1617389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C77EC-2540-474F-B8CB-762810B7EF27}">
      <dsp:nvSpPr>
        <dsp:cNvPr id="0" name=""/>
        <dsp:cNvSpPr/>
      </dsp:nvSpPr>
      <dsp:spPr>
        <a:xfrm>
          <a:off x="5338669" y="1043496"/>
          <a:ext cx="1617389" cy="226434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Train-Test Split</a:t>
          </a:r>
        </a:p>
      </dsp:txBody>
      <dsp:txXfrm>
        <a:off x="5338669" y="1903947"/>
        <a:ext cx="1617389" cy="1358607"/>
      </dsp:txXfrm>
    </dsp:sp>
    <dsp:sp modelId="{BA61C61A-7F8F-4003-A557-E4C1630B190F}">
      <dsp:nvSpPr>
        <dsp:cNvPr id="0" name=""/>
        <dsp:cNvSpPr/>
      </dsp:nvSpPr>
      <dsp:spPr>
        <a:xfrm>
          <a:off x="5807712" y="1269930"/>
          <a:ext cx="679303" cy="6793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4</a:t>
          </a:r>
        </a:p>
      </dsp:txBody>
      <dsp:txXfrm>
        <a:off x="5907194" y="1369412"/>
        <a:ext cx="480339" cy="480339"/>
      </dsp:txXfrm>
    </dsp:sp>
    <dsp:sp modelId="{121BF6BC-AE6A-404D-B904-369C81D87F42}">
      <dsp:nvSpPr>
        <dsp:cNvPr id="0" name=""/>
        <dsp:cNvSpPr/>
      </dsp:nvSpPr>
      <dsp:spPr>
        <a:xfrm>
          <a:off x="5338669" y="3307769"/>
          <a:ext cx="1617389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09F10-40C1-4E4C-A4CB-978190CD8375}">
      <dsp:nvSpPr>
        <dsp:cNvPr id="0" name=""/>
        <dsp:cNvSpPr/>
      </dsp:nvSpPr>
      <dsp:spPr>
        <a:xfrm>
          <a:off x="7117798" y="1043496"/>
          <a:ext cx="1617389" cy="2264345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Calibri Light" panose="020F0302020204030204"/>
            </a:rPr>
            <a:t>Alternating Least Squares</a:t>
          </a:r>
        </a:p>
      </dsp:txBody>
      <dsp:txXfrm>
        <a:off x="7117798" y="1903947"/>
        <a:ext cx="1617389" cy="1358607"/>
      </dsp:txXfrm>
    </dsp:sp>
    <dsp:sp modelId="{06DF5072-CFCB-4AFA-A9C4-3FC7F35EB66B}">
      <dsp:nvSpPr>
        <dsp:cNvPr id="0" name=""/>
        <dsp:cNvSpPr/>
      </dsp:nvSpPr>
      <dsp:spPr>
        <a:xfrm>
          <a:off x="7586841" y="1269930"/>
          <a:ext cx="679303" cy="6793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5</a:t>
          </a:r>
        </a:p>
      </dsp:txBody>
      <dsp:txXfrm>
        <a:off x="7686323" y="1369412"/>
        <a:ext cx="480339" cy="480339"/>
      </dsp:txXfrm>
    </dsp:sp>
    <dsp:sp modelId="{2CBABFFB-E560-4DB5-8D1F-62C69EEB23C0}">
      <dsp:nvSpPr>
        <dsp:cNvPr id="0" name=""/>
        <dsp:cNvSpPr/>
      </dsp:nvSpPr>
      <dsp:spPr>
        <a:xfrm>
          <a:off x="7117798" y="3307769"/>
          <a:ext cx="1617389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5F1F4-8629-4CFA-A25D-6432DFCB458D}">
      <dsp:nvSpPr>
        <dsp:cNvPr id="0" name=""/>
        <dsp:cNvSpPr/>
      </dsp:nvSpPr>
      <dsp:spPr>
        <a:xfrm>
          <a:off x="8896926" y="1043496"/>
          <a:ext cx="1617389" cy="226434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Calibri Light" panose="020F0302020204030204"/>
            </a:rPr>
            <a:t>Model Evaluation</a:t>
          </a:r>
        </a:p>
      </dsp:txBody>
      <dsp:txXfrm>
        <a:off x="8896926" y="1903947"/>
        <a:ext cx="1617389" cy="1358607"/>
      </dsp:txXfrm>
    </dsp:sp>
    <dsp:sp modelId="{F848DCE9-D114-4409-BB5F-11772D2802A1}">
      <dsp:nvSpPr>
        <dsp:cNvPr id="0" name=""/>
        <dsp:cNvSpPr/>
      </dsp:nvSpPr>
      <dsp:spPr>
        <a:xfrm>
          <a:off x="9365969" y="1269930"/>
          <a:ext cx="679303" cy="6793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6</a:t>
          </a:r>
        </a:p>
      </dsp:txBody>
      <dsp:txXfrm>
        <a:off x="9465451" y="1369412"/>
        <a:ext cx="480339" cy="480339"/>
      </dsp:txXfrm>
    </dsp:sp>
    <dsp:sp modelId="{237E02F2-5BE8-4678-9F4F-AA630968BC0E}">
      <dsp:nvSpPr>
        <dsp:cNvPr id="0" name=""/>
        <dsp:cNvSpPr/>
      </dsp:nvSpPr>
      <dsp:spPr>
        <a:xfrm>
          <a:off x="8896926" y="3307769"/>
          <a:ext cx="1617389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931C4-1B83-445C-BF3E-332CD26D21A7}">
      <dsp:nvSpPr>
        <dsp:cNvPr id="0" name=""/>
        <dsp:cNvSpPr/>
      </dsp:nvSpPr>
      <dsp:spPr>
        <a:xfrm>
          <a:off x="0" y="137038"/>
          <a:ext cx="5023758" cy="13043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61DA5-B333-410D-8CD9-15EB9BB82921}">
      <dsp:nvSpPr>
        <dsp:cNvPr id="0" name=""/>
        <dsp:cNvSpPr/>
      </dsp:nvSpPr>
      <dsp:spPr>
        <a:xfrm>
          <a:off x="394554" y="386618"/>
          <a:ext cx="717371" cy="7173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BB39F-8D81-44E7-A63E-1DBADD991139}">
      <dsp:nvSpPr>
        <dsp:cNvPr id="0" name=""/>
        <dsp:cNvSpPr/>
      </dsp:nvSpPr>
      <dsp:spPr>
        <a:xfrm>
          <a:off x="1506479" y="614"/>
          <a:ext cx="3517278" cy="1489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040" tIns="138040" rIns="138040" bIns="13804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Lack of data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/>
            <a:t>Open-source data or partnerships</a:t>
          </a:r>
          <a:r>
            <a:rPr lang="en-US" sz="1800" b="0" kern="1200">
              <a:latin typeface="Calibri Light" panose="020F0302020204030204"/>
            </a:rPr>
            <a:t> </a:t>
          </a:r>
          <a:endParaRPr lang="en-US" sz="1800" b="0" kern="1200"/>
        </a:p>
      </dsp:txBody>
      <dsp:txXfrm>
        <a:off x="1506479" y="614"/>
        <a:ext cx="3517278" cy="1489380"/>
      </dsp:txXfrm>
    </dsp:sp>
    <dsp:sp modelId="{90632B51-10E0-4CF5-B18D-044D1E66AE36}">
      <dsp:nvSpPr>
        <dsp:cNvPr id="0" name=""/>
        <dsp:cNvSpPr/>
      </dsp:nvSpPr>
      <dsp:spPr>
        <a:xfrm>
          <a:off x="0" y="1816072"/>
          <a:ext cx="5023758" cy="1304311"/>
        </a:xfrm>
        <a:prstGeom prst="roundRect">
          <a:avLst>
            <a:gd name="adj" fmla="val 10000"/>
          </a:avLst>
        </a:prstGeom>
        <a:solidFill>
          <a:prstClr val="white">
            <a:lumMod val="95000"/>
            <a:hueOff val="0"/>
            <a:satOff val="0"/>
            <a:lumOff val="0"/>
            <a:alphaOff val="0"/>
          </a:prst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3FA2CF-E985-4782-93D3-000AC70CC941}">
      <dsp:nvSpPr>
        <dsp:cNvPr id="0" name=""/>
        <dsp:cNvSpPr/>
      </dsp:nvSpPr>
      <dsp:spPr>
        <a:xfrm>
          <a:off x="394554" y="2109542"/>
          <a:ext cx="717371" cy="7173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9A940-8C5B-4352-AACC-6A7AADB8E899}">
      <dsp:nvSpPr>
        <dsp:cNvPr id="0" name=""/>
        <dsp:cNvSpPr/>
      </dsp:nvSpPr>
      <dsp:spPr>
        <a:xfrm>
          <a:off x="1506479" y="1816072"/>
          <a:ext cx="3517278" cy="1304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040" tIns="138040" rIns="138040" bIns="13804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Changing data </a:t>
          </a:r>
          <a:br>
            <a:rPr lang="en-US" sz="2000" b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</a:br>
          <a:r>
            <a:rPr lang="en-US" sz="1800" b="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Social media feedback</a:t>
          </a:r>
          <a:endParaRPr lang="en-US" sz="2000" b="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1506479" y="1816072"/>
        <a:ext cx="3517278" cy="1304311"/>
      </dsp:txXfrm>
    </dsp:sp>
    <dsp:sp modelId="{656D32E8-0B65-43A7-9EE0-D62FABF2197F}">
      <dsp:nvSpPr>
        <dsp:cNvPr id="0" name=""/>
        <dsp:cNvSpPr/>
      </dsp:nvSpPr>
      <dsp:spPr>
        <a:xfrm>
          <a:off x="0" y="3446462"/>
          <a:ext cx="5023758" cy="1304311"/>
        </a:xfrm>
        <a:prstGeom prst="roundRect">
          <a:avLst>
            <a:gd name="adj" fmla="val 10000"/>
          </a:avLst>
        </a:prstGeom>
        <a:solidFill>
          <a:prstClr val="white">
            <a:lumMod val="95000"/>
            <a:hueOff val="0"/>
            <a:satOff val="0"/>
            <a:lumOff val="0"/>
            <a:alphaOff val="0"/>
          </a:prst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1480D-F3D1-4FC0-9C9F-7A7D4A9AF482}">
      <dsp:nvSpPr>
        <dsp:cNvPr id="0" name=""/>
        <dsp:cNvSpPr/>
      </dsp:nvSpPr>
      <dsp:spPr>
        <a:xfrm>
          <a:off x="394554" y="3739932"/>
          <a:ext cx="717371" cy="7173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EDA6C-5D29-4328-A9D5-51D3CC86E624}">
      <dsp:nvSpPr>
        <dsp:cNvPr id="0" name=""/>
        <dsp:cNvSpPr/>
      </dsp:nvSpPr>
      <dsp:spPr>
        <a:xfrm>
          <a:off x="1506479" y="3446462"/>
          <a:ext cx="3517278" cy="1304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040" tIns="138040" rIns="138040" bIns="13804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Changing user </a:t>
          </a:r>
          <a:r>
            <a:rPr lang="en-US" sz="2000" b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preferences</a:t>
          </a:r>
          <a:r>
            <a:rPr lang="en-US" sz="2000" b="1" kern="1200"/>
            <a:t> </a:t>
          </a:r>
          <a:br>
            <a:rPr lang="en-US" sz="2200" b="0" kern="1200">
              <a:latin typeface="Calibri Light" panose="020F0302020204030204"/>
            </a:rPr>
          </a:br>
          <a:r>
            <a:rPr lang="en-US" sz="1800" b="0" kern="1200">
              <a:latin typeface="Calibri Light" panose="020F0302020204030204"/>
            </a:rPr>
            <a:t>Focus on psychographics</a:t>
          </a:r>
          <a:r>
            <a:rPr lang="en-US" sz="2000" b="1"/>
            <a:t> </a:t>
          </a:r>
          <a:br>
            <a:rPr lang="en-US" sz="2200" b="1">
              <a:latin typeface="Calibri Light" panose="020F0302020204030204"/>
            </a:rPr>
          </a:br>
          <a:endParaRPr lang="en-US" sz="2200" b="0" kern="1200"/>
        </a:p>
      </dsp:txBody>
      <dsp:txXfrm>
        <a:off x="1506479" y="3446462"/>
        <a:ext cx="3517278" cy="13043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DDF1E-8836-4FEA-B67F-501E5E7AE575}" type="datetimeFigureOut">
              <a:rPr lang="en-US"/>
              <a:t>5/3/2021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9CFC5-3524-48CD-B6A5-4817D4FA6E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94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goal of this project is to develop a recommendation system that can help </a:t>
            </a:r>
            <a:r>
              <a:rPr lang="en-US" err="1"/>
              <a:t>ManyGiftsUK</a:t>
            </a:r>
            <a:r>
              <a:rPr lang="en-US"/>
              <a:t> in improving its sales. </a:t>
            </a:r>
          </a:p>
          <a:p>
            <a:r>
              <a:rPr lang="en-US"/>
              <a:t>Out The system should be able to identify which products are likely to be interesting for customers, enabling strategies to push such items resulting in more purchases. </a:t>
            </a:r>
            <a:endParaRPr lang="en-US">
              <a:cs typeface="Calibri"/>
            </a:endParaRPr>
          </a:p>
          <a:p>
            <a:r>
              <a:rPr lang="en-US"/>
              <a:t>It should consider two scenarios: to provide recommendations for customers with a significant transaction history and  to generate recommendations for new customers – a challenge commonly referred to as ‘Cold Start’ problem.</a:t>
            </a:r>
            <a:endParaRPr lang="en-US">
              <a:cs typeface="Calibri"/>
            </a:endParaRPr>
          </a:p>
          <a:p>
            <a:r>
              <a:rPr lang="en-US"/>
              <a:t>While the results attained so far are suboptimal - as the collaborative-filtering strategy used is performing worse than a popular recommender - we still considered relevant to present the approach taken. In addition, we will also discuss the common challenges and limitations with recommender systems implementation.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9CFC5-3524-48CD-B6A5-4817D4FA6E1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87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/>
              <a:t>Let's start with </a:t>
            </a:r>
            <a:r>
              <a:rPr lang="en-GB">
                <a:effectLst/>
              </a:rPr>
              <a:t>a </a:t>
            </a:r>
            <a:r>
              <a:rPr lang="en-GB"/>
              <a:t>brief overview </a:t>
            </a:r>
            <a:r>
              <a:rPr lang="en-GB">
                <a:effectLst/>
              </a:rPr>
              <a:t>of the </a:t>
            </a:r>
            <a:r>
              <a:rPr lang="en-GB"/>
              <a:t>dataset, it has around 26000 transactions, around 4000 products and customersID </a:t>
            </a:r>
            <a:r>
              <a:rPr lang="en-GB">
                <a:effectLst/>
              </a:rPr>
              <a:t>and </a:t>
            </a:r>
            <a:r>
              <a:rPr lang="en-GB"/>
              <a:t>38 countries. However some of this records have issues, such as cancelled transactions, </a:t>
            </a:r>
            <a:r>
              <a:rPr lang="en-GB">
                <a:effectLst/>
              </a:rPr>
              <a:t>products</a:t>
            </a:r>
            <a:r>
              <a:rPr lang="en-GB"/>
              <a:t> without description or missing customerIDs that were dealt during data cleaning process</a:t>
            </a:r>
            <a:r>
              <a:rPr lang="en-GB">
                <a:effectLst/>
              </a:rPr>
              <a:t>.</a:t>
            </a:r>
            <a:br>
              <a:rPr lang="en-US">
                <a:cs typeface="+mn-lt"/>
              </a:rPr>
            </a:br>
            <a:endParaRPr lang="en-US">
              <a:cs typeface="Calibri"/>
            </a:endParaRPr>
          </a:p>
          <a:p>
            <a:pPr algn="just"/>
            <a:r>
              <a:rPr lang="en-GB"/>
              <a:t>Looking at the data it is possible to understand, not having UK into account has it represents the majority of market share, that the top 5 countries by revenue are Ireland, Netherlands, Germany, France and Australia. It’s also possible to see that the majority of clients made a purchase in the last 30 or 90 days.</a:t>
            </a:r>
            <a:br>
              <a:rPr lang="en-US">
                <a:cs typeface="+mn-lt"/>
              </a:rPr>
            </a:br>
            <a:endParaRPr lang="en-US">
              <a:cs typeface="Calibri"/>
            </a:endParaRPr>
          </a:p>
          <a:p>
            <a:pPr algn="just"/>
            <a:r>
              <a:rPr lang="en-GB"/>
              <a:t>Moreover there is evidence that new clients usually make their first purchase in December or January. Therefore</a:t>
            </a:r>
            <a:r>
              <a:rPr lang="en-GB">
                <a:effectLst/>
              </a:rPr>
              <a:t>, </a:t>
            </a:r>
            <a:r>
              <a:rPr lang="en-GB"/>
              <a:t>those are the months that ManyGifts want </a:t>
            </a:r>
            <a:r>
              <a:rPr lang="en-GB">
                <a:effectLst/>
              </a:rPr>
              <a:t>to </a:t>
            </a:r>
            <a:r>
              <a:rPr lang="en-GB"/>
              <a:t>capture new customers by offering them relevant item options.</a:t>
            </a:r>
          </a:p>
          <a:p>
            <a:pPr algn="just"/>
            <a:endParaRPr lang="en-GB"/>
          </a:p>
          <a:p>
            <a:pPr algn="just"/>
            <a:r>
              <a:rPr lang="en-GB"/>
              <a:t>Now my colleagues will explain </a:t>
            </a:r>
            <a:r>
              <a:rPr lang="en-GB">
                <a:effectLst/>
              </a:rPr>
              <a:t>to </a:t>
            </a:r>
            <a:r>
              <a:rPr lang="en-GB"/>
              <a:t>you the logic for the recommender system and some challenges that can arise with this implementation.  </a:t>
            </a:r>
            <a:endParaRPr lang="pt-PT"/>
          </a:p>
          <a:p>
            <a:pPr algn="just"/>
            <a:endParaRPr lang="en-GB" sz="1800" noProof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36541B-EAD1-4DD6-B82D-F7326619A7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687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Given the nature of information available, the project will focus on a collaborative filtering approach as it can make the best use of the implicit data that has been collected. </a:t>
            </a:r>
            <a:endParaRPr lang="en-US">
              <a:cs typeface="Calibri"/>
            </a:endParaRPr>
          </a:p>
          <a:p>
            <a:endParaRPr lang="en-US"/>
          </a:p>
          <a:p>
            <a:r>
              <a:rPr lang="en-US"/>
              <a:t>To produce the recommender model, transactions that corresponded to cancelations were excluded as well as irrelevant products (e.g. POST).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A user-item matrix was created representing preference and confidence for each pair. Having purchased the product in the past indicates preference while repeated purchases increases confidence in that preference.</a:t>
            </a:r>
          </a:p>
          <a:p>
            <a:r>
              <a:rPr lang="en-US">
                <a:cs typeface="Calibri"/>
              </a:rPr>
              <a:t>To reduce sparsity items bought less than 10 times or customers that purchased less than 10 products were excluded.</a:t>
            </a:r>
          </a:p>
          <a:p>
            <a:r>
              <a:rPr lang="en-US">
                <a:cs typeface="Calibri"/>
              </a:rPr>
              <a:t>Train and test were divided based on a timestamp to ensure all transactions in the train set were done previously to the ones in test.</a:t>
            </a:r>
          </a:p>
          <a:p>
            <a:r>
              <a:rPr lang="en-US">
                <a:cs typeface="Calibri"/>
              </a:rPr>
              <a:t>An alternating least squares method was used to find the optimal user and item factors that were in turn used to make recommendations. Number of factors used was 200.</a:t>
            </a:r>
          </a:p>
          <a:p>
            <a:r>
              <a:rPr lang="en-US">
                <a:cs typeface="Calibri"/>
              </a:rPr>
              <a:t>Model was evaluated based on recall at K with k equal to 10. This means that in 7% of the cases an item purchased by a user in the future would have been recommended by the system.</a:t>
            </a:r>
          </a:p>
          <a:p>
            <a:r>
              <a:rPr lang="en-US">
                <a:cs typeface="Calibri"/>
              </a:rPr>
              <a:t>As previously mentioned the model needs to be further optimized as it is currently not performing better than a popular recommender.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9CFC5-3524-48CD-B6A5-4817D4FA6E1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6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Regarding the cold start problem, as you know, the user cold start simply means that a recommendation system meets a visitor for the first time. Since there is no user history, the system doesn’t know the personal preferences of the user.</a:t>
            </a:r>
            <a:endParaRPr lang="pt-PT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several ways to deal with this problem, we choose to deal with it using a popularity-based strategy, with a demographic filtering. </a:t>
            </a:r>
            <a:endParaRPr lang="pt-PT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9CFC5-3524-48CD-B6A5-4817D4FA6E1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11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>
                <a:effectLst/>
                <a:latin typeface="Calibri"/>
                <a:ea typeface="Calibri" panose="020F0502020204030204" pitchFamily="34" charset="0"/>
                <a:cs typeface="Calibri"/>
              </a:rPr>
              <a:t>When a new user enters the system, we only have information about his location, with his IP. So we took advantage of that, building a recommending system based on the most popular products for each country.</a:t>
            </a:r>
            <a:r>
              <a:rPr lang="en-GB" sz="1800">
                <a:latin typeface="Calibri"/>
                <a:ea typeface="Calibri" panose="020F0502020204030204" pitchFamily="34" charset="0"/>
                <a:cs typeface="Calibri"/>
              </a:rPr>
              <a:t> </a:t>
            </a:r>
            <a:endParaRPr lang="pt-PT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>
                <a:effectLst/>
                <a:latin typeface="Calibri"/>
                <a:ea typeface="Calibri" panose="020F0502020204030204" pitchFamily="34" charset="0"/>
                <a:cs typeface="Calibri"/>
              </a:rPr>
              <a:t>For example, if I am a new </a:t>
            </a:r>
            <a:r>
              <a:rPr lang="en-GB" sz="1800" err="1">
                <a:effectLst/>
                <a:latin typeface="Calibri"/>
                <a:ea typeface="Calibri" panose="020F0502020204030204" pitchFamily="34" charset="0"/>
                <a:cs typeface="Calibri"/>
              </a:rPr>
              <a:t>ManyGift</a:t>
            </a:r>
            <a:r>
              <a:rPr lang="en-GB" sz="1800">
                <a:effectLst/>
                <a:latin typeface="Calibri"/>
                <a:ea typeface="Calibri" panose="020F0502020204030204" pitchFamily="34" charset="0"/>
                <a:cs typeface="Calibri"/>
              </a:rPr>
              <a:t> user and I access the website from The </a:t>
            </a:r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United Kingdom, the system will suggest me the most sold products in the United Kingdom, but if I access the website in Germany the recommendation system will suggest top sellers in Germany, that as you can see, out of the top 7 items</a:t>
            </a:r>
            <a:r>
              <a:rPr lang="en-US" sz="1800">
                <a:latin typeface="Calibri"/>
                <a:ea typeface="Calibri" panose="020F0502020204030204" pitchFamily="34" charset="0"/>
                <a:cs typeface="Calibri"/>
              </a:rPr>
              <a:t> only</a:t>
            </a:r>
            <a:r>
              <a:rPr lang="en-US" sz="1800">
                <a:effectLst/>
                <a:latin typeface="Calibri"/>
                <a:ea typeface="Calibri" panose="020F0502020204030204" pitchFamily="34" charset="0"/>
                <a:cs typeface="Calibri"/>
              </a:rPr>
              <a:t> 1 is the same.</a:t>
            </a:r>
            <a:endParaRPr lang="pt-PT" sz="1800">
              <a:effectLst/>
              <a:latin typeface="Calibri"/>
              <a:ea typeface="Calibri" panose="020F0502020204030204" pitchFamily="34" charset="0"/>
              <a:cs typeface="Calibri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9CFC5-3524-48CD-B6A5-4817D4FA6E1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8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Finally, we should focus on the deployment phase, where challenges in implementing the recommender system might happen with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9CFC5-3524-48CD-B6A5-4817D4FA6E19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36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222222"/>
                </a:solidFill>
                <a:effectLst/>
                <a:latin typeface="Roboto"/>
                <a:ea typeface="Roboto"/>
              </a:rPr>
              <a:t>Let us focus our attention in </a:t>
            </a:r>
            <a:r>
              <a:rPr lang="en-US">
                <a:solidFill>
                  <a:srgbClr val="222222"/>
                </a:solidFill>
                <a:latin typeface="Roboto"/>
                <a:ea typeface="Roboto"/>
              </a:rPr>
              <a:t>3</a:t>
            </a:r>
            <a:r>
              <a:rPr lang="en-US" b="0" i="0">
                <a:solidFill>
                  <a:srgbClr val="222222"/>
                </a:solidFill>
                <a:effectLst/>
                <a:latin typeface="Roboto"/>
                <a:ea typeface="Roboto"/>
              </a:rPr>
              <a:t> main challenges:</a:t>
            </a:r>
          </a:p>
          <a:p>
            <a:pPr marL="171450" indent="-171450">
              <a:buFontTx/>
              <a:buChar char="-"/>
            </a:pPr>
            <a:r>
              <a:rPr lang="en-US" b="0" i="0">
                <a:solidFill>
                  <a:srgbClr val="222222"/>
                </a:solidFill>
                <a:effectLst/>
                <a:latin typeface="Roboto"/>
                <a:ea typeface="Roboto"/>
              </a:rPr>
              <a:t>The first one, and probably the biggest, is lack of data: </a:t>
            </a:r>
            <a:r>
              <a:rPr lang="en-US" b="0" i="0">
                <a:solidFill>
                  <a:srgbClr val="2D2620"/>
                </a:solidFill>
                <a:effectLst/>
                <a:latin typeface="omnes-pro"/>
              </a:rPr>
              <a:t>recommender systems need a lot of data to effectively make recommendations. It’s no coincidence that the companies most identified with having excellent recommendations are those with a lot of consumer user data like Google, Amazon, Netflix.  The more item and user data a recommender system has to work with, the stronger the chances of getting good recommendations</a:t>
            </a:r>
            <a:r>
              <a:rPr lang="en-US">
                <a:solidFill>
                  <a:srgbClr val="2D2620"/>
                </a:solidFill>
                <a:latin typeface="omnes-pro"/>
              </a:rPr>
              <a:t> are</a:t>
            </a:r>
            <a:r>
              <a:rPr lang="en-US" b="0" i="0">
                <a:solidFill>
                  <a:srgbClr val="2D2620"/>
                </a:solidFill>
                <a:effectLst/>
                <a:latin typeface="omnes-pro"/>
              </a:rPr>
              <a:t> and so, if needed, </a:t>
            </a:r>
            <a:r>
              <a:rPr lang="en-US" b="0" i="0" err="1">
                <a:solidFill>
                  <a:srgbClr val="2D2620"/>
                </a:solidFill>
                <a:effectLst/>
                <a:latin typeface="omnes-pro"/>
              </a:rPr>
              <a:t>ManyGifts</a:t>
            </a:r>
            <a:r>
              <a:rPr lang="en-US" b="0" i="0">
                <a:solidFill>
                  <a:srgbClr val="2D2620"/>
                </a:solidFill>
                <a:effectLst/>
                <a:latin typeface="omnes-pro"/>
              </a:rPr>
              <a:t> can retrieve more data from open-source datasets or establish partnerships with similar enterprises and share their database.</a:t>
            </a:r>
          </a:p>
          <a:p>
            <a:pPr marL="171450" indent="-171450">
              <a:buFontTx/>
              <a:buChar char="-"/>
            </a:pPr>
            <a:endParaRPr lang="en-US" b="0" i="0">
              <a:solidFill>
                <a:srgbClr val="2D2620"/>
              </a:solidFill>
              <a:effectLst/>
              <a:latin typeface="omnes-pro"/>
            </a:endParaRPr>
          </a:p>
          <a:p>
            <a:pPr marL="171450" indent="-171450">
              <a:buFontTx/>
              <a:buChar char="-"/>
            </a:pPr>
            <a:r>
              <a:rPr lang="en-US" b="0" i="0">
                <a:solidFill>
                  <a:srgbClr val="2D2620"/>
                </a:solidFill>
                <a:effectLst/>
                <a:latin typeface="omnes-pro"/>
              </a:rPr>
              <a:t>Regarding the second point,</a:t>
            </a:r>
            <a:r>
              <a:rPr lang="en-US">
                <a:solidFill>
                  <a:srgbClr val="2D2620"/>
                </a:solidFill>
                <a:latin typeface="omnes-pro"/>
              </a:rPr>
              <a:t> </a:t>
            </a:r>
            <a:r>
              <a:rPr lang="en-US" b="0" i="0">
                <a:solidFill>
                  <a:srgbClr val="2D2620"/>
                </a:solidFill>
                <a:effectLst/>
                <a:latin typeface="omnes-pro"/>
              </a:rPr>
              <a:t>past behavior of users</a:t>
            </a:r>
            <a:r>
              <a:rPr lang="en-US">
                <a:solidFill>
                  <a:srgbClr val="2D2620"/>
                </a:solidFill>
                <a:latin typeface="omnes-pro"/>
              </a:rPr>
              <a:t> might</a:t>
            </a:r>
            <a:r>
              <a:rPr lang="en-US" b="0" i="0">
                <a:solidFill>
                  <a:srgbClr val="2D2620"/>
                </a:solidFill>
                <a:effectLst/>
                <a:latin typeface="omnes-pro"/>
              </a:rPr>
              <a:t> not</a:t>
            </a:r>
            <a:r>
              <a:rPr lang="en-US">
                <a:solidFill>
                  <a:srgbClr val="2D2620"/>
                </a:solidFill>
                <a:latin typeface="omnes-pro"/>
              </a:rPr>
              <a:t> be a</a:t>
            </a:r>
            <a:r>
              <a:rPr lang="en-US" b="0" i="0">
                <a:solidFill>
                  <a:srgbClr val="2D2620"/>
                </a:solidFill>
                <a:effectLst/>
                <a:latin typeface="omnes-pro"/>
              </a:rPr>
              <a:t> good tool because</a:t>
            </a:r>
            <a:r>
              <a:rPr lang="en-US" b="1" i="0">
                <a:solidFill>
                  <a:srgbClr val="2D2620"/>
                </a:solidFill>
                <a:effectLst/>
                <a:latin typeface="omnes-pro"/>
              </a:rPr>
              <a:t> trends are always changing</a:t>
            </a:r>
            <a:r>
              <a:rPr lang="en-US" b="0" i="0">
                <a:solidFill>
                  <a:srgbClr val="2D2620"/>
                </a:solidFill>
                <a:effectLst/>
                <a:latin typeface="omnes-pro"/>
              </a:rPr>
              <a:t>. For that reason it would be important to keep a close eye on social media in order to predict what the consumers are interested in an ever changing world.</a:t>
            </a:r>
          </a:p>
          <a:p>
            <a:pPr marL="171450" indent="-171450">
              <a:buFontTx/>
              <a:buChar char="-"/>
            </a:pPr>
            <a:endParaRPr lang="en-US" b="0" i="0">
              <a:solidFill>
                <a:srgbClr val="2D2620"/>
              </a:solidFill>
              <a:effectLst/>
              <a:latin typeface="omnes-pro"/>
            </a:endParaRPr>
          </a:p>
          <a:p>
            <a:pPr marL="171450" indent="-171450">
              <a:buFontTx/>
              <a:buChar char="-"/>
            </a:pPr>
            <a:r>
              <a:rPr lang="en-US" b="0" i="0">
                <a:solidFill>
                  <a:srgbClr val="2D2620"/>
                </a:solidFill>
                <a:effectLst/>
                <a:latin typeface="omnes-pro"/>
              </a:rPr>
              <a:t>Let me give you an example regarding the third topic: one day I will be browsing </a:t>
            </a:r>
            <a:r>
              <a:rPr lang="en-US" b="0" i="0" err="1">
                <a:solidFill>
                  <a:srgbClr val="2D2620"/>
                </a:solidFill>
                <a:effectLst/>
                <a:latin typeface="omnes-pro"/>
              </a:rPr>
              <a:t>ManyGifts</a:t>
            </a:r>
            <a:r>
              <a:rPr lang="en-US" b="0" i="0">
                <a:solidFill>
                  <a:srgbClr val="2D2620"/>
                </a:solidFill>
                <a:effectLst/>
                <a:latin typeface="omnes-pro"/>
              </a:rPr>
              <a:t> for new books for myself, but the next day I’ll be on your website searching for a birthday present for my sister. The point here is that </a:t>
            </a:r>
            <a:r>
              <a:rPr lang="en-US">
                <a:solidFill>
                  <a:srgbClr val="2D2620"/>
                </a:solidFill>
                <a:latin typeface="omnes-pro"/>
              </a:rPr>
              <a:t>one's</a:t>
            </a:r>
            <a:r>
              <a:rPr lang="en-US" b="0" i="0">
                <a:solidFill>
                  <a:srgbClr val="2D2620"/>
                </a:solidFill>
                <a:effectLst/>
                <a:latin typeface="omnes-pro"/>
              </a:rPr>
              <a:t> preferences and needs will be changing constantly and so it is also important to try and understand their </a:t>
            </a:r>
            <a:r>
              <a:rPr lang="en-US" b="0" i="0">
                <a:solidFill>
                  <a:srgbClr val="222222"/>
                </a:solidFill>
                <a:effectLst/>
                <a:latin typeface="Roboto"/>
                <a:ea typeface="Roboto"/>
              </a:rPr>
              <a:t>psychographics — how customers think, feel, and react as well as their values, attitudes, and biases.</a:t>
            </a:r>
          </a:p>
          <a:p>
            <a:endParaRPr lang="en-US" b="0" i="0" noProof="0">
              <a:solidFill>
                <a:srgbClr val="000000"/>
              </a:solidFill>
              <a:effectLst/>
              <a:latin typeface="Calibri" panose="020F0502020204030204"/>
              <a:ea typeface="Roboto" panose="020B0604020202020204" pitchFamily="2" charset="0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36541B-EAD1-4DD6-B82D-F7326619A7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7569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 previously mentioned this is still an ongoing project. We do believe however that this approach has the potential to boost </a:t>
            </a:r>
            <a:r>
              <a:rPr lang="en-US" err="1"/>
              <a:t>ManyGiftsUK</a:t>
            </a:r>
            <a:r>
              <a:rPr lang="en-US"/>
              <a:t> sales. </a:t>
            </a:r>
          </a:p>
          <a:p>
            <a:r>
              <a:rPr lang="en-US"/>
              <a:t>For that reason we look forward to continue working to overcome our challenges and achieve more satisfying results!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9CFC5-3524-48CD-B6A5-4817D4FA6E19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91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111" y="3855068"/>
            <a:ext cx="6403935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/>
              <a:t>Recommender System </a:t>
            </a:r>
            <a:br>
              <a:rPr lang="en-US" sz="2800"/>
            </a:br>
            <a:r>
              <a:rPr lang="en-US" sz="2800"/>
              <a:t>to improve sales of </a:t>
            </a:r>
            <a:r>
              <a:rPr lang="en-US" sz="2800" err="1"/>
              <a:t>ManyGiftsUK</a:t>
            </a:r>
            <a:endParaRPr lang="en-US" sz="2800">
              <a:cs typeface="Calibri Light"/>
            </a:endParaRPr>
          </a:p>
        </p:txBody>
      </p:sp>
      <p:pic>
        <p:nvPicPr>
          <p:cNvPr id="4" name="Picture 4" descr="A picture containing text, businesscard, picture frame&#10;&#10;Description automatically generated">
            <a:extLst>
              <a:ext uri="{FF2B5EF4-FFF2-40B4-BE49-F238E27FC236}">
                <a16:creationId xmlns:a16="http://schemas.microsoft.com/office/drawing/2014/main" id="{52FCF8B3-C8EA-4DA5-9ADB-BC6DB9B7E3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17" b="15218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0ED0D93-943E-40F0-9DD7-604A839E944E}"/>
              </a:ext>
            </a:extLst>
          </p:cNvPr>
          <p:cNvSpPr txBox="1">
            <a:spLocks/>
          </p:cNvSpPr>
          <p:nvPr/>
        </p:nvSpPr>
        <p:spPr>
          <a:xfrm>
            <a:off x="8424275" y="3780728"/>
            <a:ext cx="3824096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latin typeface="+mn-lt"/>
              <a:ea typeface="+mn-ea"/>
              <a:cs typeface="+mn-cs"/>
            </a:endParaRP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latin typeface="+mn-lt"/>
              <a:ea typeface="+mn-ea"/>
              <a:cs typeface="+mn-cs"/>
            </a:endParaRP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latin typeface="+mn-lt"/>
              <a:ea typeface="+mn-ea"/>
              <a:cs typeface="+mn-cs"/>
            </a:endParaRP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latin typeface="+mn-lt"/>
              <a:ea typeface="+mn-ea"/>
              <a:cs typeface="+mn-cs"/>
            </a:endParaRP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latin typeface="+mn-lt"/>
                <a:ea typeface="+mn-ea"/>
                <a:cs typeface="+mn-cs"/>
              </a:rPr>
              <a:t>Henrique Costa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latin typeface="+mn-lt"/>
                <a:ea typeface="+mn-ea"/>
                <a:cs typeface="+mn-cs"/>
              </a:rPr>
              <a:t>Pedro Mendes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latin typeface="+mn-lt"/>
                <a:ea typeface="+mn-ea"/>
                <a:cs typeface="+mn-cs"/>
              </a:rPr>
              <a:t>Rafael </a:t>
            </a:r>
            <a:r>
              <a:rPr lang="en-US" sz="1500" err="1">
                <a:latin typeface="+mn-lt"/>
                <a:ea typeface="+mn-ea"/>
                <a:cs typeface="+mn-cs"/>
              </a:rPr>
              <a:t>Soromenho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latin typeface="+mn-lt"/>
                <a:ea typeface="+mn-ea"/>
                <a:cs typeface="+mn-cs"/>
              </a:rPr>
              <a:t>Rui </a:t>
            </a:r>
            <a:r>
              <a:rPr lang="en-US" sz="1500" err="1">
                <a:latin typeface="+mn-lt"/>
                <a:ea typeface="+mn-ea"/>
                <a:cs typeface="+mn-cs"/>
              </a:rPr>
              <a:t>Soromenho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500">
              <a:latin typeface="+mn-lt"/>
              <a:ea typeface="+mn-ea"/>
              <a:cs typeface="+mn-cs"/>
            </a:endParaRP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latin typeface="+mn-lt"/>
              <a:ea typeface="+mn-ea"/>
              <a:cs typeface="+mn-cs"/>
            </a:endParaRP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8">
            <a:extLst>
              <a:ext uri="{FF2B5EF4-FFF2-40B4-BE49-F238E27FC236}">
                <a16:creationId xmlns:a16="http://schemas.microsoft.com/office/drawing/2014/main" id="{F4D600E1-C391-4350-AEE5-20D07CAD6F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8196" b="1658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AFCEA7-7AE8-49CA-9B90-6449914DF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Overview</a:t>
            </a:r>
          </a:p>
        </p:txBody>
      </p:sp>
      <p:graphicFrame>
        <p:nvGraphicFramePr>
          <p:cNvPr id="61" name="TextBox 12">
            <a:extLst>
              <a:ext uri="{FF2B5EF4-FFF2-40B4-BE49-F238E27FC236}">
                <a16:creationId xmlns:a16="http://schemas.microsoft.com/office/drawing/2014/main" id="{56766745-FEBB-4C87-BBC4-797E29C4FE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16459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37844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9">
            <a:extLst>
              <a:ext uri="{FF2B5EF4-FFF2-40B4-BE49-F238E27FC236}">
                <a16:creationId xmlns:a16="http://schemas.microsoft.com/office/drawing/2014/main" id="{27A0BCF1-D6E2-483F-A7DB-922E738D26F5}"/>
              </a:ext>
            </a:extLst>
          </p:cNvPr>
          <p:cNvSpPr txBox="1">
            <a:spLocks/>
          </p:cNvSpPr>
          <p:nvPr/>
        </p:nvSpPr>
        <p:spPr>
          <a:xfrm>
            <a:off x="534245" y="904347"/>
            <a:ext cx="3720583" cy="1007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>
                <a:ea typeface="+mn-lt"/>
                <a:cs typeface="+mn-lt"/>
              </a:rPr>
              <a:t>ManyGiftsUK </a:t>
            </a:r>
          </a:p>
          <a:p>
            <a:r>
              <a:rPr lang="en-US" sz="5200">
                <a:ea typeface="+mn-lt"/>
                <a:cs typeface="+mn-lt"/>
              </a:rPr>
              <a:t>Overview</a:t>
            </a:r>
            <a:endParaRPr lang="en-US" sz="5200">
              <a:solidFill>
                <a:sysClr val="windowText" lastClr="000000"/>
              </a:solidFill>
              <a:ea typeface="+mn-lt"/>
              <a:cs typeface="+mn-lt"/>
            </a:endParaRPr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7ABB9D-B9EC-436B-8915-4C926D74BF6F}"/>
              </a:ext>
            </a:extLst>
          </p:cNvPr>
          <p:cNvSpPr txBox="1"/>
          <p:nvPr/>
        </p:nvSpPr>
        <p:spPr>
          <a:xfrm>
            <a:off x="1195614" y="1921329"/>
            <a:ext cx="21769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Dataset Attributes</a:t>
            </a:r>
            <a:endParaRPr lang="en-US"/>
          </a:p>
          <a:p>
            <a:pPr algn="l"/>
            <a:endParaRPr lang="en-US">
              <a:cs typeface="Calibri"/>
            </a:endParaRPr>
          </a:p>
        </p:txBody>
      </p:sp>
      <p:graphicFrame>
        <p:nvGraphicFramePr>
          <p:cNvPr id="8" name="Text Placeholder 3">
            <a:extLst>
              <a:ext uri="{FF2B5EF4-FFF2-40B4-BE49-F238E27FC236}">
                <a16:creationId xmlns:a16="http://schemas.microsoft.com/office/drawing/2014/main" id="{6FA75F78-611F-4C69-B135-DFF32BEC84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2653105"/>
              </p:ext>
            </p:extLst>
          </p:nvPr>
        </p:nvGraphicFramePr>
        <p:xfrm>
          <a:off x="247498" y="2530023"/>
          <a:ext cx="3785508" cy="3650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727" name="Picture 3727" descr="Chart, line chart&#10;&#10;Description automatically generated">
            <a:extLst>
              <a:ext uri="{FF2B5EF4-FFF2-40B4-BE49-F238E27FC236}">
                <a16:creationId xmlns:a16="http://schemas.microsoft.com/office/drawing/2014/main" id="{64B39E4B-BE01-4978-84A9-265FF4E5DD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0982" y="765967"/>
            <a:ext cx="5018616" cy="2352150"/>
          </a:xfrm>
          <a:prstGeom prst="rect">
            <a:avLst/>
          </a:prstGeom>
        </p:spPr>
      </p:pic>
      <p:pic>
        <p:nvPicPr>
          <p:cNvPr id="3921" name="Picture 3921" descr="Chart, histogram&#10;&#10;Description automatically generated">
            <a:extLst>
              <a:ext uri="{FF2B5EF4-FFF2-40B4-BE49-F238E27FC236}">
                <a16:creationId xmlns:a16="http://schemas.microsoft.com/office/drawing/2014/main" id="{5723F0E1-4654-49A8-94E8-442A70B197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8904" y="3921984"/>
            <a:ext cx="2509358" cy="2443032"/>
          </a:xfrm>
          <a:prstGeom prst="rect">
            <a:avLst/>
          </a:prstGeom>
        </p:spPr>
      </p:pic>
      <p:pic>
        <p:nvPicPr>
          <p:cNvPr id="3922" name="Picture 3922" descr="Chart, bar chart&#10;&#10;Description automatically generated">
            <a:extLst>
              <a:ext uri="{FF2B5EF4-FFF2-40B4-BE49-F238E27FC236}">
                <a16:creationId xmlns:a16="http://schemas.microsoft.com/office/drawing/2014/main" id="{939111F8-0674-4D72-BD18-334A3DDC44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1720" y="3919610"/>
            <a:ext cx="2675226" cy="244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8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3DE29-BD9E-40A9-9869-5370FB96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>
                <a:cs typeface="Calibri Light"/>
              </a:rPr>
              <a:t>Collaborative Filtering</a:t>
            </a:r>
            <a:endParaRPr lang="en-US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26799F-3344-4AD5-A832-808C750FC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331633"/>
              </p:ext>
            </p:extLst>
          </p:nvPr>
        </p:nvGraphicFramePr>
        <p:xfrm>
          <a:off x="838200" y="82201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88" name="TextBox 887">
            <a:extLst>
              <a:ext uri="{FF2B5EF4-FFF2-40B4-BE49-F238E27FC236}">
                <a16:creationId xmlns:a16="http://schemas.microsoft.com/office/drawing/2014/main" id="{450FC560-3AC4-4AAA-89D2-DD635C452DA6}"/>
              </a:ext>
            </a:extLst>
          </p:cNvPr>
          <p:cNvSpPr txBox="1"/>
          <p:nvPr/>
        </p:nvSpPr>
        <p:spPr>
          <a:xfrm>
            <a:off x="839256" y="4399157"/>
            <a:ext cx="1636339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/>
              <a:t>Remove cancelations</a:t>
            </a:r>
            <a:endParaRPr lang="en-US" sz="14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cs typeface="Calibri"/>
              </a:rPr>
              <a:t>Exclude irrelevant items (e.g. POST)</a:t>
            </a:r>
          </a:p>
        </p:txBody>
      </p:sp>
      <p:sp>
        <p:nvSpPr>
          <p:cNvPr id="890" name="TextBox 889">
            <a:extLst>
              <a:ext uri="{FF2B5EF4-FFF2-40B4-BE49-F238E27FC236}">
                <a16:creationId xmlns:a16="http://schemas.microsoft.com/office/drawing/2014/main" id="{20735042-0337-4641-B82B-3CC38B806534}"/>
              </a:ext>
            </a:extLst>
          </p:cNvPr>
          <p:cNvSpPr txBox="1"/>
          <p:nvPr/>
        </p:nvSpPr>
        <p:spPr>
          <a:xfrm>
            <a:off x="2641005" y="4399157"/>
            <a:ext cx="1598709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1400"/>
          </a:p>
          <a:p>
            <a:pPr marL="285750" indent="-285750">
              <a:buFont typeface="Arial"/>
              <a:buChar char="•"/>
            </a:pPr>
            <a:r>
              <a:rPr lang="en-US" sz="1400"/>
              <a:t>Preference</a:t>
            </a:r>
            <a:endParaRPr lang="en-US" sz="14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4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cs typeface="Calibri"/>
              </a:rPr>
              <a:t>Confidence</a:t>
            </a:r>
          </a:p>
          <a:p>
            <a:pPr marL="285750" indent="-285750">
              <a:buFont typeface="Arial"/>
              <a:buChar char="•"/>
            </a:pPr>
            <a:endParaRPr lang="en-US" sz="1400">
              <a:cs typeface="Calibri"/>
            </a:endParaRPr>
          </a:p>
        </p:txBody>
      </p:sp>
      <p:sp>
        <p:nvSpPr>
          <p:cNvPr id="892" name="TextBox 891">
            <a:extLst>
              <a:ext uri="{FF2B5EF4-FFF2-40B4-BE49-F238E27FC236}">
                <a16:creationId xmlns:a16="http://schemas.microsoft.com/office/drawing/2014/main" id="{4840CB00-50D1-4671-8F19-DF28C7E514F6}"/>
              </a:ext>
            </a:extLst>
          </p:cNvPr>
          <p:cNvSpPr txBox="1"/>
          <p:nvPr/>
        </p:nvSpPr>
        <p:spPr>
          <a:xfrm>
            <a:off x="4409941" y="4399157"/>
            <a:ext cx="1617523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1400"/>
          </a:p>
          <a:p>
            <a:pPr marL="285750" indent="-285750">
              <a:buFont typeface="Arial"/>
              <a:buChar char="•"/>
            </a:pPr>
            <a:endParaRPr lang="en-US" sz="1400"/>
          </a:p>
          <a:p>
            <a:pPr marL="285750" indent="-285750">
              <a:buFont typeface="Arial"/>
              <a:buChar char="•"/>
            </a:pPr>
            <a:r>
              <a:rPr lang="en-US" sz="1400"/>
              <a:t>Exclude less than 10 events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sz="14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400">
              <a:cs typeface="Calibri"/>
            </a:endParaRPr>
          </a:p>
        </p:txBody>
      </p:sp>
      <p:sp>
        <p:nvSpPr>
          <p:cNvPr id="894" name="TextBox 893">
            <a:extLst>
              <a:ext uri="{FF2B5EF4-FFF2-40B4-BE49-F238E27FC236}">
                <a16:creationId xmlns:a16="http://schemas.microsoft.com/office/drawing/2014/main" id="{16CD3252-AA6A-4788-A46B-29E106EBBDC8}"/>
              </a:ext>
            </a:extLst>
          </p:cNvPr>
          <p:cNvSpPr txBox="1"/>
          <p:nvPr/>
        </p:nvSpPr>
        <p:spPr>
          <a:xfrm>
            <a:off x="6174060" y="4399845"/>
            <a:ext cx="1636339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1400"/>
          </a:p>
          <a:p>
            <a:pPr marL="285750" indent="-285750">
              <a:buFont typeface="Arial"/>
              <a:buChar char="•"/>
            </a:pPr>
            <a:r>
              <a:rPr lang="en-US" sz="1400"/>
              <a:t>Ensure we recommend for future purchases</a:t>
            </a:r>
          </a:p>
          <a:p>
            <a:pPr marL="285750" indent="-285750">
              <a:buFont typeface="Arial"/>
              <a:buChar char="•"/>
            </a:pPr>
            <a:endParaRPr lang="en-US" sz="1400">
              <a:cs typeface="Calibri"/>
            </a:endParaRPr>
          </a:p>
        </p:txBody>
      </p:sp>
      <p:sp>
        <p:nvSpPr>
          <p:cNvPr id="896" name="TextBox 895">
            <a:extLst>
              <a:ext uri="{FF2B5EF4-FFF2-40B4-BE49-F238E27FC236}">
                <a16:creationId xmlns:a16="http://schemas.microsoft.com/office/drawing/2014/main" id="{BA3007BE-9E8C-4536-BA4C-B6C7CDF074B6}"/>
              </a:ext>
            </a:extLst>
          </p:cNvPr>
          <p:cNvSpPr txBox="1"/>
          <p:nvPr/>
        </p:nvSpPr>
        <p:spPr>
          <a:xfrm>
            <a:off x="7976610" y="4399844"/>
            <a:ext cx="163633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1400"/>
          </a:p>
          <a:p>
            <a:pPr marL="285750" indent="-285750">
              <a:buFont typeface="Arial"/>
              <a:buChar char="•"/>
            </a:pPr>
            <a:r>
              <a:rPr lang="en-US" sz="1400"/>
              <a:t>Optimize factors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sz="1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cs typeface="Calibri"/>
              </a:rPr>
              <a:t>Recommend</a:t>
            </a:r>
          </a:p>
          <a:p>
            <a:pPr marL="285750" indent="-285750">
              <a:buFont typeface="Arial"/>
              <a:buChar char="•"/>
            </a:pPr>
            <a:endParaRPr lang="en-US" sz="1400">
              <a:cs typeface="Calibri"/>
            </a:endParaRPr>
          </a:p>
        </p:txBody>
      </p:sp>
      <p:sp>
        <p:nvSpPr>
          <p:cNvPr id="898" name="TextBox 897">
            <a:extLst>
              <a:ext uri="{FF2B5EF4-FFF2-40B4-BE49-F238E27FC236}">
                <a16:creationId xmlns:a16="http://schemas.microsoft.com/office/drawing/2014/main" id="{28E19012-E240-4F2D-B59E-B4BD4557A913}"/>
              </a:ext>
            </a:extLst>
          </p:cNvPr>
          <p:cNvSpPr txBox="1"/>
          <p:nvPr/>
        </p:nvSpPr>
        <p:spPr>
          <a:xfrm>
            <a:off x="9779160" y="4399845"/>
            <a:ext cx="158700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/>
              <a:t>Recall of 0.07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4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cs typeface="Calibri"/>
              </a:rPr>
              <a:t>Underperforms Popularity based </a:t>
            </a:r>
          </a:p>
        </p:txBody>
      </p:sp>
    </p:spTree>
    <p:extLst>
      <p:ext uri="{BB962C8B-B14F-4D97-AF65-F5344CB8AC3E}">
        <p14:creationId xmlns:p14="http://schemas.microsoft.com/office/powerpoint/2010/main" val="108504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74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76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8">
            <a:extLst>
              <a:ext uri="{FF2B5EF4-FFF2-40B4-BE49-F238E27FC236}">
                <a16:creationId xmlns:a16="http://schemas.microsoft.com/office/drawing/2014/main" id="{F4D600E1-C391-4350-AEE5-20D07CAD6F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5905" r="1" b="1"/>
          <a:stretch/>
        </p:blipFill>
        <p:spPr>
          <a:xfrm>
            <a:off x="-17397" y="10"/>
            <a:ext cx="845029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AFCEA7-7AE8-49CA-9B90-6449914DF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627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Cold Start Problem 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F4EABA-CDB4-439D-B7A1-3E6E2BAFC79F}"/>
              </a:ext>
            </a:extLst>
          </p:cNvPr>
          <p:cNvSpPr txBox="1">
            <a:spLocks/>
          </p:cNvSpPr>
          <p:nvPr/>
        </p:nvSpPr>
        <p:spPr>
          <a:xfrm>
            <a:off x="838031" y="1671146"/>
            <a:ext cx="4619621" cy="3957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Recommendation system meets a user for the first time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There is no user history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0DA90BF-A116-467B-8D75-C5E6A9DA5B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2" r="26351" b="2"/>
          <a:stretch/>
        </p:blipFill>
        <p:spPr bwMode="auto"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53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E8D98A-60DA-45FA-9934-6787B3F0C1F2}"/>
              </a:ext>
            </a:extLst>
          </p:cNvPr>
          <p:cNvSpPr txBox="1">
            <a:spLocks/>
          </p:cNvSpPr>
          <p:nvPr/>
        </p:nvSpPr>
        <p:spPr>
          <a:xfrm>
            <a:off x="4228414" y="678123"/>
            <a:ext cx="3408011" cy="775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>
              <a:cs typeface="Calibri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A3650E1-5485-4D77-99C6-D55B19ADDA15}"/>
              </a:ext>
            </a:extLst>
          </p:cNvPr>
          <p:cNvSpPr txBox="1"/>
          <p:nvPr/>
        </p:nvSpPr>
        <p:spPr>
          <a:xfrm>
            <a:off x="724316" y="591687"/>
            <a:ext cx="106233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+mj-lt"/>
              </a:rPr>
              <a:t>Solution</a:t>
            </a:r>
            <a:r>
              <a:rPr lang="pt-PT" sz="3200">
                <a:latin typeface="+mj-lt"/>
              </a:rPr>
              <a:t>: </a:t>
            </a:r>
            <a:r>
              <a:rPr lang="en-GB" sz="3200">
                <a:latin typeface="+mj-lt"/>
                <a:cs typeface="Times New Roman" panose="02020603050405020304" pitchFamily="18" charset="0"/>
              </a:rPr>
              <a:t>P</a:t>
            </a:r>
            <a:r>
              <a:rPr lang="en-GB" sz="32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opularity based strategy, with a demographic filtering </a:t>
            </a:r>
            <a:endParaRPr lang="pt-PT" sz="320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A947B08-EBA5-433D-BF7D-1C08E60919A3}"/>
              </a:ext>
            </a:extLst>
          </p:cNvPr>
          <p:cNvSpPr txBox="1"/>
          <p:nvPr/>
        </p:nvSpPr>
        <p:spPr>
          <a:xfrm>
            <a:off x="481425" y="1959989"/>
            <a:ext cx="358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United Kingdom</a:t>
            </a:r>
            <a:r>
              <a:rPr lang="pt-PT" sz="2400">
                <a:latin typeface="+mj-lt"/>
              </a:rPr>
              <a:t> 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544CEDC-097F-4A6A-860A-11366D2D704C}"/>
              </a:ext>
            </a:extLst>
          </p:cNvPr>
          <p:cNvSpPr txBox="1"/>
          <p:nvPr/>
        </p:nvSpPr>
        <p:spPr>
          <a:xfrm>
            <a:off x="6756660" y="1959988"/>
            <a:ext cx="358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Germany</a:t>
            </a:r>
            <a:endParaRPr lang="pt-PT" sz="2400">
              <a:latin typeface="+mj-lt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B241C7B-6EA6-4A9C-B048-10B3EDDBF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083" y="1940409"/>
            <a:ext cx="1028531" cy="51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AEDD2B6-583F-439D-8494-279C6F04F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445" y="1940409"/>
            <a:ext cx="958325" cy="57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exão reta 24">
            <a:extLst>
              <a:ext uri="{FF2B5EF4-FFF2-40B4-BE49-F238E27FC236}">
                <a16:creationId xmlns:a16="http://schemas.microsoft.com/office/drawing/2014/main" id="{FF401AD2-E90C-4714-B378-50E0372E9497}"/>
              </a:ext>
            </a:extLst>
          </p:cNvPr>
          <p:cNvCxnSpPr>
            <a:cxnSpLocks/>
          </p:cNvCxnSpPr>
          <p:nvPr/>
        </p:nvCxnSpPr>
        <p:spPr>
          <a:xfrm>
            <a:off x="6080163" y="1960418"/>
            <a:ext cx="14313" cy="4156364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7" name="Tabela 27">
            <a:extLst>
              <a:ext uri="{FF2B5EF4-FFF2-40B4-BE49-F238E27FC236}">
                <a16:creationId xmlns:a16="http://schemas.microsoft.com/office/drawing/2014/main" id="{3DA1B61E-5613-406D-9113-38F77F2BC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117505"/>
              </p:ext>
            </p:extLst>
          </p:nvPr>
        </p:nvGraphicFramePr>
        <p:xfrm>
          <a:off x="1190721" y="2832664"/>
          <a:ext cx="3810861" cy="36427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2938">
                  <a:extLst>
                    <a:ext uri="{9D8B030D-6E8A-4147-A177-3AD203B41FA5}">
                      <a16:colId xmlns:a16="http://schemas.microsoft.com/office/drawing/2014/main" val="1730358424"/>
                    </a:ext>
                  </a:extLst>
                </a:gridCol>
                <a:gridCol w="3457923">
                  <a:extLst>
                    <a:ext uri="{9D8B030D-6E8A-4147-A177-3AD203B41FA5}">
                      <a16:colId xmlns:a16="http://schemas.microsoft.com/office/drawing/2014/main" val="477822944"/>
                    </a:ext>
                  </a:extLst>
                </a:gridCol>
              </a:tblGrid>
              <a:tr h="427512">
                <a:tc>
                  <a:txBody>
                    <a:bodyPr/>
                    <a:lstStyle/>
                    <a:p>
                      <a:r>
                        <a:rPr lang="pt-PT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REGENCY CAKE STAND 3 TIER</a:t>
                      </a:r>
                      <a:endParaRPr lang="pt-PT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772194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pt-PT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PARTY BUNTING</a:t>
                      </a:r>
                      <a:endParaRPr lang="pt-PT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847988"/>
                  </a:ext>
                </a:extLst>
              </a:tr>
              <a:tr h="750214">
                <a:tc>
                  <a:txBody>
                    <a:bodyPr/>
                    <a:lstStyle/>
                    <a:p>
                      <a:r>
                        <a:rPr lang="pt-PT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 HANGING HEART T-LIGHT HOLDER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23138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pt-PT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JUMBO BAG RED RETROSPOT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559945"/>
                  </a:ext>
                </a:extLst>
              </a:tr>
              <a:tr h="750214">
                <a:tc>
                  <a:txBody>
                    <a:bodyPr/>
                    <a:lstStyle/>
                    <a:p>
                      <a:r>
                        <a:rPr lang="pt-PT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PAPER CHAIN KIT 50'S CHRISTMAS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182552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pt-PT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CHILLI LIGHTS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3066"/>
                  </a:ext>
                </a:extLst>
              </a:tr>
              <a:tr h="428694">
                <a:tc>
                  <a:txBody>
                    <a:bodyPr/>
                    <a:lstStyle/>
                    <a:p>
                      <a:r>
                        <a:rPr lang="pt-PT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/>
                        <a:t>RABBIT NIGHT 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667367"/>
                  </a:ext>
                </a:extLst>
              </a:tr>
            </a:tbl>
          </a:graphicData>
        </a:graphic>
      </p:graphicFrame>
      <p:graphicFrame>
        <p:nvGraphicFramePr>
          <p:cNvPr id="37" name="Tabela 27">
            <a:extLst>
              <a:ext uri="{FF2B5EF4-FFF2-40B4-BE49-F238E27FC236}">
                <a16:creationId xmlns:a16="http://schemas.microsoft.com/office/drawing/2014/main" id="{E1DBAFD4-4DFE-45AB-BED0-9D7BA23D2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066440"/>
              </p:ext>
            </p:extLst>
          </p:nvPr>
        </p:nvGraphicFramePr>
        <p:xfrm>
          <a:off x="7684914" y="2825222"/>
          <a:ext cx="3652183" cy="3657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8243">
                  <a:extLst>
                    <a:ext uri="{9D8B030D-6E8A-4147-A177-3AD203B41FA5}">
                      <a16:colId xmlns:a16="http://schemas.microsoft.com/office/drawing/2014/main" val="1730358424"/>
                    </a:ext>
                  </a:extLst>
                </a:gridCol>
                <a:gridCol w="3313940">
                  <a:extLst>
                    <a:ext uri="{9D8B030D-6E8A-4147-A177-3AD203B41FA5}">
                      <a16:colId xmlns:a16="http://schemas.microsoft.com/office/drawing/2014/main" val="477822944"/>
                    </a:ext>
                  </a:extLst>
                </a:gridCol>
              </a:tblGrid>
              <a:tr h="328716">
                <a:tc>
                  <a:txBody>
                    <a:bodyPr/>
                    <a:lstStyle/>
                    <a:p>
                      <a:r>
                        <a:rPr lang="pt-PT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REGENCY CAKE STAND 3 TIER</a:t>
                      </a:r>
                      <a:endParaRPr lang="pt-PT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772194"/>
                  </a:ext>
                </a:extLst>
              </a:tr>
              <a:tr h="568922">
                <a:tc>
                  <a:txBody>
                    <a:bodyPr/>
                    <a:lstStyle/>
                    <a:p>
                      <a:r>
                        <a:rPr lang="pt-PT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ROUND SNACK BOXES SET OF 4 WOODLAND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4847988"/>
                  </a:ext>
                </a:extLst>
              </a:tr>
              <a:tr h="568922">
                <a:tc>
                  <a:txBody>
                    <a:bodyPr/>
                    <a:lstStyle/>
                    <a:p>
                      <a:r>
                        <a:rPr lang="pt-PT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SNACK BOXES SET OF 4 FRUITS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23138"/>
                  </a:ext>
                </a:extLst>
              </a:tr>
              <a:tr h="328716">
                <a:tc>
                  <a:txBody>
                    <a:bodyPr/>
                    <a:lstStyle/>
                    <a:p>
                      <a:r>
                        <a:rPr lang="pt-PT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SPACEBOY LUNCH BOX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559945"/>
                  </a:ext>
                </a:extLst>
              </a:tr>
              <a:tr h="568922">
                <a:tc>
                  <a:txBody>
                    <a:bodyPr/>
                    <a:lstStyle/>
                    <a:p>
                      <a:r>
                        <a:rPr lang="pt-PT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>
                          <a:effectLst/>
                        </a:rPr>
                        <a:t>PLASTERS IN TIN WOODLAND ANIMALS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182552"/>
                  </a:ext>
                </a:extLst>
              </a:tr>
              <a:tr h="568922">
                <a:tc>
                  <a:txBody>
                    <a:bodyPr/>
                    <a:lstStyle/>
                    <a:p>
                      <a:r>
                        <a:rPr lang="pt-PT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>
                          <a:effectLst/>
                        </a:rPr>
                        <a:t>RED KITCHEN SCALES</a:t>
                      </a:r>
                    </a:p>
                    <a:p>
                      <a:pPr algn="l" fontAlgn="ctr"/>
                      <a:endParaRPr lang="pt-PT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3066"/>
                  </a:ext>
                </a:extLst>
              </a:tr>
              <a:tr h="328716">
                <a:tc>
                  <a:txBody>
                    <a:bodyPr/>
                    <a:lstStyle/>
                    <a:p>
                      <a:r>
                        <a:rPr lang="pt-PT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/>
                        <a:t>GUMBALL COAT RACK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667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2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8">
            <a:extLst>
              <a:ext uri="{FF2B5EF4-FFF2-40B4-BE49-F238E27FC236}">
                <a16:creationId xmlns:a16="http://schemas.microsoft.com/office/drawing/2014/main" id="{F4D600E1-C391-4350-AEE5-20D07CAD6F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8225" r="-2" b="1661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AFCEA7-7AE8-49CA-9B90-6449914DF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3700">
                <a:solidFill>
                  <a:srgbClr val="FFFFFF"/>
                </a:solidFill>
              </a:rPr>
              <a:t>Deployment</a:t>
            </a:r>
            <a:endParaRPr lang="en-US" sz="3700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D70497F2-BAEA-441C-BCEF-9297F7EABA7A}"/>
              </a:ext>
            </a:extLst>
          </p:cNvPr>
          <p:cNvSpPr txBox="1">
            <a:spLocks/>
          </p:cNvSpPr>
          <p:nvPr/>
        </p:nvSpPr>
        <p:spPr>
          <a:xfrm>
            <a:off x="6095602" y="1713066"/>
            <a:ext cx="4827588" cy="3423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>
                <a:solidFill>
                  <a:srgbClr val="FFFFFF"/>
                </a:solidFill>
                <a:cs typeface="Calibri Light"/>
              </a:rPr>
              <a:t>Challenges &amp; Recommendations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16535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9">
            <a:extLst>
              <a:ext uri="{FF2B5EF4-FFF2-40B4-BE49-F238E27FC236}">
                <a16:creationId xmlns:a16="http://schemas.microsoft.com/office/drawing/2014/main" id="{27A0BCF1-D6E2-483F-A7DB-922E738D26F5}"/>
              </a:ext>
            </a:extLst>
          </p:cNvPr>
          <p:cNvSpPr txBox="1">
            <a:spLocks/>
          </p:cNvSpPr>
          <p:nvPr/>
        </p:nvSpPr>
        <p:spPr>
          <a:xfrm>
            <a:off x="301412" y="766763"/>
            <a:ext cx="3720583" cy="541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200">
                <a:solidFill>
                  <a:sysClr val="windowText" lastClr="000000"/>
                </a:solidFill>
                <a:latin typeface="Calibri Light" panose="020F0302020204030204"/>
                <a:ea typeface="+mn-lt"/>
                <a:cs typeface="Calibri" panose="020F0502020204030204"/>
              </a:rPr>
              <a:t>Deployment</a:t>
            </a:r>
            <a:r>
              <a:rPr kumimoji="0" lang="en-US" sz="5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n-lt"/>
                <a:cs typeface="Calibri" panose="020F0502020204030204"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7ABB9D-B9EC-436B-8915-4C926D74BF6F}"/>
              </a:ext>
            </a:extLst>
          </p:cNvPr>
          <p:cNvSpPr txBox="1"/>
          <p:nvPr/>
        </p:nvSpPr>
        <p:spPr>
          <a:xfrm>
            <a:off x="6025923" y="403802"/>
            <a:ext cx="479107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solidFill>
                  <a:prstClr val="black"/>
                </a:solidFill>
                <a:latin typeface="Calibri" panose="020F0502020204030204"/>
                <a:ea typeface="+mn-lt"/>
                <a:cs typeface="Calibri" panose="020F0502020204030204"/>
              </a:rPr>
              <a:t>What are the main challenges (and possible recommendations) in implementing a recommender system?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lt"/>
              <a:cs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graphicFrame>
        <p:nvGraphicFramePr>
          <p:cNvPr id="8" name="Text Placeholder 3">
            <a:extLst>
              <a:ext uri="{FF2B5EF4-FFF2-40B4-BE49-F238E27FC236}">
                <a16:creationId xmlns:a16="http://schemas.microsoft.com/office/drawing/2014/main" id="{6FA75F78-611F-4C69-B135-DFF32BEC84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7556088"/>
              </p:ext>
            </p:extLst>
          </p:nvPr>
        </p:nvGraphicFramePr>
        <p:xfrm>
          <a:off x="5909582" y="1418772"/>
          <a:ext cx="5023758" cy="4751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7396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1" descr="An abstract connection in pale grey background">
            <a:extLst>
              <a:ext uri="{FF2B5EF4-FFF2-40B4-BE49-F238E27FC236}">
                <a16:creationId xmlns:a16="http://schemas.microsoft.com/office/drawing/2014/main" id="{D8330862-8BC0-4DFB-A137-75D99CD857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4" t="8978" r="31110" b="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EF3400-FB7F-4E2B-BC5D-08CA9C99900A}"/>
              </a:ext>
            </a:extLst>
          </p:cNvPr>
          <p:cNvSpPr txBox="1"/>
          <p:nvPr/>
        </p:nvSpPr>
        <p:spPr>
          <a:xfrm>
            <a:off x="7848600" y="1122363"/>
            <a:ext cx="4023360" cy="32041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Happy to take </a:t>
            </a:r>
            <a:br>
              <a:rPr lang="en-US" sz="4800">
                <a:latin typeface="+mj-lt"/>
                <a:ea typeface="+mj-ea"/>
                <a:cs typeface="+mj-cs"/>
              </a:rPr>
            </a:br>
            <a:r>
              <a:rPr lang="en-US" sz="4800">
                <a:latin typeface="+mj-lt"/>
                <a:ea typeface="+mj-ea"/>
                <a:cs typeface="+mj-cs"/>
              </a:rPr>
              <a:t>your questions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2F3C81-949B-4F7D-9833-F0D8F58EBB2B}"/>
              </a:ext>
            </a:extLst>
          </p:cNvPr>
          <p:cNvSpPr txBox="1"/>
          <p:nvPr/>
        </p:nvSpPr>
        <p:spPr>
          <a:xfrm>
            <a:off x="804672" y="2022601"/>
            <a:ext cx="3941499" cy="41543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6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3003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1300</Words>
  <Application>Microsoft Office PowerPoint</Application>
  <PresentationFormat>Ecrã Panorâmico</PresentationFormat>
  <Paragraphs>145</Paragraphs>
  <Slides>9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omnes-pro</vt:lpstr>
      <vt:lpstr>Roboto</vt:lpstr>
      <vt:lpstr>office theme</vt:lpstr>
      <vt:lpstr>Recommender System  to improve sales of ManyGiftsUK</vt:lpstr>
      <vt:lpstr>Project Overview</vt:lpstr>
      <vt:lpstr>Apresentação do PowerPoint</vt:lpstr>
      <vt:lpstr>Collaborative Filtering</vt:lpstr>
      <vt:lpstr>Cold Start Problem </vt:lpstr>
      <vt:lpstr>Apresentação do PowerPoint</vt:lpstr>
      <vt:lpstr>Deployment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 Costa</dc:creator>
  <cp:lastModifiedBy>Henrique</cp:lastModifiedBy>
  <cp:revision>2</cp:revision>
  <dcterms:created xsi:type="dcterms:W3CDTF">2021-03-14T15:14:05Z</dcterms:created>
  <dcterms:modified xsi:type="dcterms:W3CDTF">2021-05-03T22:10:55Z</dcterms:modified>
</cp:coreProperties>
</file>