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e63bac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e63bac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3a53f1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3a53f1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3a53f1b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3a53f1b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3a53f1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3a53f1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63bac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63bac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e63bac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e63bac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e63bac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e63bac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e63bac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e63bac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e63bac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e63bac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4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02 - Projeto de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Edoarda Vallim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Filipe Lima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Henrique Fontenelle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Gustavo Pergola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Estilo de arquitetura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Escolhemos</a:t>
            </a:r>
            <a:r>
              <a:rPr lang="pt-PT"/>
              <a:t> o estilo MVC -- Model View Controller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interação do usuário com a nossa interface deve ter o feedback adequado para o mesmo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Precisamos exibir muitos tipos de dados diferentes processados pro nosso usuário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Nosso sistema tem vários pontos de input e retorno ao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Nosso sistema é bem dividido entre as regras de controle da interface e de negócio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de pacotes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25"/>
            <a:ext cx="9093500" cy="4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75" y="164025"/>
            <a:ext cx="38385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7163"/>
            <a:ext cx="69342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29125"/>
            <a:ext cx="53625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25" y="198950"/>
            <a:ext cx="54673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88" y="82575"/>
            <a:ext cx="54482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