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F705-7C66-4A11-A737-174DDB86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462B-6841-464A-A89B-0181112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C2F4-5A71-4F06-9032-720DE448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E09A-4EF6-4C2A-B090-1471D6F1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E041-62E9-407F-9735-0857763F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97E6-7B79-4983-9689-5468372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F3F5B-33C4-4901-9610-6B49640D2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2F4A-58E6-4253-8A95-D6F457D7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C3D55-D66A-44A6-A295-440C2534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7285-E435-4C9E-B7D6-6EE645B4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32D34-E69A-41A3-8113-9737104C3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CD014-CA63-4659-9A7F-842FC7F9D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1924-7EDF-4B80-B591-F1B459F0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B436-E00D-4E57-B54E-98771B9D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B66D-5DD1-4EC2-B879-0BB7BBDE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B6DF-D9E6-4ED3-BAF7-9CC6CFF0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2089-D6B7-4D25-8FD2-84CDAE63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217F-348C-4AA8-8D58-C8A80F8A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0198-D38B-40AE-ACA1-2C827D19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8A01-2818-4E1D-8733-6D97AD84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181B-E322-4886-86EE-2241F297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5EE7-651E-4CCB-BF3A-545B781E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B042-6CEC-4EEC-87DF-9BDA425F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E7DF-A2D3-4165-8E91-4B0AD020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C42F-1BC1-4515-A153-C81D421E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9D6C-D64E-47E8-AF17-75A6E3A0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18FB-BF38-4376-B7A9-0282DF98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A5DE-6871-4038-80DE-2038DE8A0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63BC7-62EF-43A0-880F-8C581272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BC48-C34C-40B6-A462-CD5D78FB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340A5-560C-4B7D-8854-3F254904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5855-70E2-4364-9F81-A3F5FC5B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EE0E-3E73-499B-BD0A-1104B22E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7E7A-AF4F-49F6-B509-7C28B385E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9FEFA-EF8D-4113-BBED-6F03C4AC5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6F4AC-CE9E-4EA7-B623-0E357BCD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6C462-8195-4EB7-87D4-ABEF0D2F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854E6-C531-436B-81CE-A9D8AF12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B507A-3B64-46FF-9C2B-BCCA515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B9E-4DA9-4927-BA30-FC0F4F85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2761A-D503-4172-A6ED-FC14D1E2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949A3-5106-401A-B10E-B1191EBD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2CEE0-6A11-46A4-BBF2-26A6CFFC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EC311-0BEF-44C7-B069-EE5CBFA9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70048-B5F8-49B3-AC4E-FC927FFE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1B81-AE9A-4173-8DA8-96624251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35C7-D468-40AC-83C8-F14AB4E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0E51-A728-4DB5-8AD6-9EA183F0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00CE-7B89-421E-A1BC-86EAAB04E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CBD26-33A8-4D5A-BE51-12A09708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598D-FC4E-48CE-B1AA-4547F1C9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3CF0C-0523-4B02-9323-BAB036A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4FC-A293-442A-88D5-059BD40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8152-FCB1-47A4-9A79-905CE1AC1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62227-2F2A-48FE-A341-CB29F0F4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136F-8E26-462D-BD1A-FA12906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9E9D-52D1-4E8F-8CE7-2904BF1A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C3DFF-2A10-449F-8D4A-5E75E917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8E41A-D61F-41E4-9DBD-9B691A4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32BE-B0CB-4EDB-8769-69AB4817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0713-B7E9-4F42-AAE8-4727D44BB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BD34-AC95-4DC1-91FE-72B97077C4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4505-A7C5-4916-812F-ED4BBE81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C742-2751-4B22-9F14-33A3DF19E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1712-F0F0-4857-9C1E-A50484CD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E2B3-0C89-4347-8FE9-99529EF1A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5D2B-A191-4624-94F4-88EDEEC42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KICKOFF!!!!!!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</dc:title>
  <dc:creator>Logon Aluno</dc:creator>
  <cp:lastModifiedBy>Logon Aluno</cp:lastModifiedBy>
  <cp:revision>1</cp:revision>
  <dcterms:created xsi:type="dcterms:W3CDTF">2024-03-26T23:04:00Z</dcterms:created>
  <dcterms:modified xsi:type="dcterms:W3CDTF">2024-03-26T23:04:18Z</dcterms:modified>
</cp:coreProperties>
</file>