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2304" y="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Sistema de Análise de Dados Econômicos com Python e Streamlit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Projeto passo a passo para coleta, visualização e previsão de indicadores econômicos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de Previsões (ml_app.py)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85000" lnSpcReduction="20000"/>
          </a:bodyPr>
          <a:lstStyle/>
          <a:p>
            <a:endParaRPr dirty="0"/>
          </a:p>
          <a:p>
            <a:r>
              <a:rPr dirty="0"/>
              <a:t>Interface para </a:t>
            </a:r>
            <a:r>
              <a:rPr dirty="0" err="1"/>
              <a:t>treinamento</a:t>
            </a:r>
            <a:r>
              <a:rPr dirty="0"/>
              <a:t> de </a:t>
            </a:r>
            <a:r>
              <a:rPr dirty="0" err="1"/>
              <a:t>modelos</a:t>
            </a:r>
            <a:endParaRPr dirty="0"/>
          </a:p>
          <a:p>
            <a:r>
              <a:rPr dirty="0" err="1"/>
              <a:t>Seleção</a:t>
            </a:r>
            <a:r>
              <a:rPr dirty="0"/>
              <a:t> de </a:t>
            </a:r>
            <a:r>
              <a:rPr dirty="0" err="1"/>
              <a:t>indicador</a:t>
            </a:r>
            <a:r>
              <a:rPr dirty="0"/>
              <a:t>, </a:t>
            </a:r>
            <a:r>
              <a:rPr dirty="0" err="1"/>
              <a:t>modelo</a:t>
            </a:r>
            <a:r>
              <a:rPr dirty="0"/>
              <a:t> e </a:t>
            </a:r>
            <a:r>
              <a:rPr dirty="0" err="1"/>
              <a:t>período</a:t>
            </a:r>
            <a:r>
              <a:rPr dirty="0"/>
              <a:t> de </a:t>
            </a:r>
            <a:r>
              <a:rPr dirty="0" err="1"/>
              <a:t>previsão</a:t>
            </a:r>
            <a:endParaRPr dirty="0"/>
          </a:p>
          <a:p>
            <a:r>
              <a:rPr dirty="0" err="1"/>
              <a:t>Visualização</a:t>
            </a:r>
            <a:r>
              <a:rPr dirty="0"/>
              <a:t> de </a:t>
            </a:r>
            <a:r>
              <a:rPr dirty="0" err="1"/>
              <a:t>previsões</a:t>
            </a:r>
            <a:r>
              <a:rPr dirty="0"/>
              <a:t> </a:t>
            </a:r>
            <a:r>
              <a:rPr dirty="0" err="1"/>
              <a:t>futuras</a:t>
            </a:r>
            <a:endParaRPr dirty="0"/>
          </a:p>
          <a:p>
            <a:r>
              <a:rPr dirty="0" err="1"/>
              <a:t>Análise</a:t>
            </a:r>
            <a:r>
              <a:rPr dirty="0"/>
              <a:t> de </a:t>
            </a:r>
            <a:r>
              <a:rPr dirty="0" err="1"/>
              <a:t>importância</a:t>
            </a:r>
            <a:r>
              <a:rPr dirty="0"/>
              <a:t> de features</a:t>
            </a:r>
          </a:p>
          <a:p>
            <a:r>
              <a:rPr dirty="0" err="1"/>
              <a:t>Comparação</a:t>
            </a:r>
            <a:r>
              <a:rPr dirty="0"/>
              <a:t> com dados </a:t>
            </a:r>
            <a:r>
              <a:rPr dirty="0" err="1"/>
              <a:t>históricos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861034" y="2514600"/>
            <a:ext cx="3825766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lnSpc>
                <a:spcPct val="100000"/>
              </a:lnSpc>
              <a:defRPr sz="1000">
                <a:latin typeface="Courier New"/>
              </a:defRPr>
            </a:pPr>
            <a:r>
              <a:rPr dirty="0"/>
              <a:t># </a:t>
            </a:r>
            <a:r>
              <a:rPr dirty="0" err="1"/>
              <a:t>Trecho</a:t>
            </a:r>
            <a:r>
              <a:rPr dirty="0"/>
              <a:t> de </a:t>
            </a:r>
            <a:r>
              <a:rPr dirty="0" err="1"/>
              <a:t>ml_app.py</a:t>
            </a:r>
            <a:br>
              <a:rPr dirty="0"/>
            </a:br>
            <a:r>
              <a:rPr dirty="0"/>
              <a:t># </a:t>
            </a:r>
            <a:r>
              <a:rPr dirty="0" err="1"/>
              <a:t>Seleção</a:t>
            </a:r>
            <a:r>
              <a:rPr dirty="0"/>
              <a:t> de </a:t>
            </a:r>
            <a:r>
              <a:rPr dirty="0" err="1"/>
              <a:t>indicador</a:t>
            </a:r>
            <a:br>
              <a:rPr dirty="0"/>
            </a:br>
            <a:r>
              <a:rPr dirty="0"/>
              <a:t>indicator = </a:t>
            </a:r>
            <a:r>
              <a:rPr dirty="0" err="1"/>
              <a:t>st.sidebar.selectbox</a:t>
            </a:r>
            <a:r>
              <a:rPr dirty="0"/>
              <a:t>(</a:t>
            </a:r>
            <a:br>
              <a:rPr dirty="0"/>
            </a:br>
            <a:r>
              <a:rPr dirty="0"/>
              <a:t>    "</a:t>
            </a:r>
            <a:r>
              <a:rPr dirty="0" err="1"/>
              <a:t>Selecione</a:t>
            </a:r>
            <a:r>
              <a:rPr dirty="0"/>
              <a:t> o </a:t>
            </a:r>
            <a:r>
              <a:rPr dirty="0" err="1"/>
              <a:t>indicador</a:t>
            </a:r>
            <a:r>
              <a:rPr dirty="0"/>
              <a:t> para </a:t>
            </a:r>
            <a:r>
              <a:rPr dirty="0" err="1"/>
              <a:t>prever</a:t>
            </a:r>
            <a:r>
              <a:rPr dirty="0"/>
              <a:t>",</a:t>
            </a:r>
            <a:br>
              <a:rPr dirty="0"/>
            </a:br>
            <a:r>
              <a:rPr dirty="0"/>
              <a:t>    list(</a:t>
            </a:r>
            <a:r>
              <a:rPr dirty="0" err="1"/>
              <a:t>available_indicators.keys</a:t>
            </a:r>
            <a:r>
              <a:rPr dirty="0"/>
              <a:t>()),</a:t>
            </a:r>
            <a:br>
              <a:rPr dirty="0"/>
            </a:br>
            <a:r>
              <a:rPr dirty="0"/>
              <a:t>    </a:t>
            </a:r>
            <a:r>
              <a:rPr dirty="0" err="1"/>
              <a:t>format_func</a:t>
            </a:r>
            <a:r>
              <a:rPr dirty="0"/>
              <a:t>=lambda x: </a:t>
            </a:r>
            <a:r>
              <a:rPr dirty="0" err="1"/>
              <a:t>available_indicators</a:t>
            </a:r>
            <a:r>
              <a:rPr dirty="0"/>
              <a:t>[x]</a:t>
            </a:r>
            <a:br>
              <a:rPr dirty="0"/>
            </a:br>
            <a:r>
              <a:rPr dirty="0"/>
              <a:t>)</a:t>
            </a:r>
            <a:br>
              <a:rPr dirty="0"/>
            </a:br>
            <a:br>
              <a:rPr dirty="0"/>
            </a:br>
            <a:r>
              <a:rPr dirty="0"/>
              <a:t># </a:t>
            </a:r>
            <a:r>
              <a:rPr dirty="0" err="1"/>
              <a:t>Seleção</a:t>
            </a:r>
            <a:r>
              <a:rPr dirty="0"/>
              <a:t> de </a:t>
            </a:r>
            <a:r>
              <a:rPr dirty="0" err="1"/>
              <a:t>modelo</a:t>
            </a:r>
            <a:br>
              <a:rPr dirty="0"/>
            </a:br>
            <a:r>
              <a:rPr dirty="0" err="1"/>
              <a:t>model_type</a:t>
            </a:r>
            <a:r>
              <a:rPr dirty="0"/>
              <a:t> = </a:t>
            </a:r>
            <a:r>
              <a:rPr dirty="0" err="1"/>
              <a:t>st.sidebar.selectbox</a:t>
            </a:r>
            <a:r>
              <a:rPr dirty="0"/>
              <a:t>(</a:t>
            </a:r>
            <a:br>
              <a:rPr dirty="0"/>
            </a:br>
            <a:r>
              <a:rPr dirty="0"/>
              <a:t>    "</a:t>
            </a:r>
            <a:r>
              <a:rPr dirty="0" err="1"/>
              <a:t>Selecione</a:t>
            </a:r>
            <a:r>
              <a:rPr dirty="0"/>
              <a:t> o </a:t>
            </a:r>
            <a:r>
              <a:rPr dirty="0" err="1"/>
              <a:t>modelo</a:t>
            </a:r>
            <a:r>
              <a:rPr dirty="0"/>
              <a:t>",</a:t>
            </a:r>
            <a:br>
              <a:rPr dirty="0"/>
            </a:br>
            <a:r>
              <a:rPr dirty="0"/>
              <a:t>    ["Linear Regression", "Ridge Regression", "Lasso Regression", "Random Forest"],</a:t>
            </a:r>
            <a:br>
              <a:rPr dirty="0"/>
            </a:br>
            <a:r>
              <a:rPr dirty="0"/>
              <a:t>    index=0</a:t>
            </a:r>
            <a:br>
              <a:rPr dirty="0"/>
            </a:b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Integração (main.py)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15103" cy="4525963"/>
          </a:xfrm>
        </p:spPr>
        <p:txBody>
          <a:bodyPr>
            <a:normAutofit fontScale="70000" lnSpcReduction="20000"/>
          </a:bodyPr>
          <a:lstStyle/>
          <a:p>
            <a:endParaRPr dirty="0"/>
          </a:p>
          <a:p>
            <a:r>
              <a:rPr dirty="0"/>
              <a:t>Script principal que integra </a:t>
            </a:r>
            <a:r>
              <a:rPr dirty="0" err="1"/>
              <a:t>todos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componentes</a:t>
            </a:r>
            <a:endParaRPr dirty="0"/>
          </a:p>
          <a:p>
            <a:r>
              <a:rPr dirty="0"/>
              <a:t>Interface </a:t>
            </a:r>
            <a:r>
              <a:rPr dirty="0" err="1"/>
              <a:t>unificada</a:t>
            </a:r>
            <a:r>
              <a:rPr dirty="0"/>
              <a:t> com </a:t>
            </a:r>
            <a:r>
              <a:rPr dirty="0" err="1"/>
              <a:t>três</a:t>
            </a:r>
            <a:r>
              <a:rPr dirty="0"/>
              <a:t> </a:t>
            </a:r>
            <a:r>
              <a:rPr dirty="0" err="1"/>
              <a:t>opções</a:t>
            </a:r>
            <a:r>
              <a:rPr dirty="0"/>
              <a:t> </a:t>
            </a:r>
            <a:r>
              <a:rPr dirty="0" err="1"/>
              <a:t>principais</a:t>
            </a:r>
            <a:r>
              <a:rPr dirty="0"/>
              <a:t>:</a:t>
            </a:r>
          </a:p>
          <a:p>
            <a:r>
              <a:rPr dirty="0"/>
              <a:t>  • Coleta de Dados: </a:t>
            </a:r>
            <a:r>
              <a:rPr dirty="0" err="1"/>
              <a:t>atualiza</a:t>
            </a:r>
            <a:r>
              <a:rPr dirty="0"/>
              <a:t> o banco de dados</a:t>
            </a:r>
          </a:p>
          <a:p>
            <a:r>
              <a:rPr dirty="0"/>
              <a:t>  • Dashboard </a:t>
            </a:r>
            <a:r>
              <a:rPr dirty="0" err="1"/>
              <a:t>Econômico</a:t>
            </a:r>
            <a:r>
              <a:rPr dirty="0"/>
              <a:t>: </a:t>
            </a:r>
            <a:r>
              <a:rPr dirty="0" err="1"/>
              <a:t>visualiza</a:t>
            </a:r>
            <a:r>
              <a:rPr dirty="0"/>
              <a:t> </a:t>
            </a:r>
            <a:r>
              <a:rPr dirty="0" err="1"/>
              <a:t>indicadores</a:t>
            </a:r>
            <a:endParaRPr dirty="0"/>
          </a:p>
          <a:p>
            <a:r>
              <a:rPr dirty="0"/>
              <a:t>  • </a:t>
            </a:r>
            <a:r>
              <a:rPr dirty="0" err="1"/>
              <a:t>Previsões</a:t>
            </a:r>
            <a:r>
              <a:rPr dirty="0"/>
              <a:t> com ML: </a:t>
            </a:r>
            <a:r>
              <a:rPr dirty="0" err="1"/>
              <a:t>treina</a:t>
            </a:r>
            <a:r>
              <a:rPr dirty="0"/>
              <a:t> </a:t>
            </a:r>
            <a:r>
              <a:rPr dirty="0" err="1"/>
              <a:t>modelos</a:t>
            </a:r>
            <a:r>
              <a:rPr dirty="0"/>
              <a:t> e </a:t>
            </a:r>
            <a:r>
              <a:rPr dirty="0" err="1"/>
              <a:t>faz</a:t>
            </a:r>
            <a:r>
              <a:rPr dirty="0"/>
              <a:t> </a:t>
            </a:r>
            <a:r>
              <a:rPr dirty="0" err="1"/>
              <a:t>previsões</a:t>
            </a:r>
            <a:endParaRPr dirty="0"/>
          </a:p>
          <a:p>
            <a:r>
              <a:rPr dirty="0" err="1"/>
              <a:t>Facilita</a:t>
            </a:r>
            <a:r>
              <a:rPr dirty="0"/>
              <a:t> a </a:t>
            </a:r>
            <a:r>
              <a:rPr dirty="0" err="1"/>
              <a:t>navegação</a:t>
            </a:r>
            <a:r>
              <a:rPr dirty="0"/>
              <a:t> e </a:t>
            </a:r>
            <a:r>
              <a:rPr dirty="0" err="1"/>
              <a:t>uso</a:t>
            </a:r>
            <a:r>
              <a:rPr dirty="0"/>
              <a:t> do </a:t>
            </a:r>
            <a:r>
              <a:rPr dirty="0" err="1"/>
              <a:t>sistema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5528441" y="2102069"/>
            <a:ext cx="3158359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lnSpc>
                <a:spcPct val="100000"/>
              </a:lnSpc>
              <a:defRPr sz="1000">
                <a:latin typeface="Courier New"/>
              </a:defRPr>
            </a:pPr>
            <a:r>
              <a:rPr dirty="0"/>
              <a:t># </a:t>
            </a:r>
            <a:r>
              <a:rPr dirty="0" err="1"/>
              <a:t>Trecho</a:t>
            </a:r>
            <a:r>
              <a:rPr dirty="0"/>
              <a:t> de </a:t>
            </a:r>
            <a:r>
              <a:rPr dirty="0" err="1"/>
              <a:t>main.py</a:t>
            </a:r>
            <a:br>
              <a:rPr dirty="0"/>
            </a:br>
            <a:r>
              <a:rPr dirty="0"/>
              <a:t># Menu principal</a:t>
            </a:r>
            <a:br>
              <a:rPr dirty="0"/>
            </a:br>
            <a:r>
              <a:rPr dirty="0" err="1"/>
              <a:t>st.header</a:t>
            </a:r>
            <a:r>
              <a:rPr dirty="0"/>
              <a:t>("</a:t>
            </a:r>
            <a:r>
              <a:rPr dirty="0" err="1"/>
              <a:t>Escolha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opção</a:t>
            </a:r>
            <a:r>
              <a:rPr dirty="0"/>
              <a:t>:")</a:t>
            </a:r>
            <a:br>
              <a:rPr dirty="0"/>
            </a:br>
            <a:br>
              <a:rPr dirty="0"/>
            </a:br>
            <a:r>
              <a:rPr dirty="0"/>
              <a:t>col1, col2, col3 = </a:t>
            </a:r>
            <a:r>
              <a:rPr dirty="0" err="1"/>
              <a:t>st.columns</a:t>
            </a:r>
            <a:r>
              <a:rPr dirty="0"/>
              <a:t>(3)</a:t>
            </a:r>
            <a:br>
              <a:rPr dirty="0"/>
            </a:br>
            <a:br>
              <a:rPr dirty="0"/>
            </a:br>
            <a:r>
              <a:rPr dirty="0"/>
              <a:t>with col1:</a:t>
            </a:r>
            <a:br>
              <a:rPr dirty="0"/>
            </a:br>
            <a:r>
              <a:rPr dirty="0"/>
              <a:t>    </a:t>
            </a:r>
            <a:r>
              <a:rPr dirty="0" err="1"/>
              <a:t>st.subheader</a:t>
            </a:r>
            <a:r>
              <a:rPr dirty="0"/>
              <a:t>("Coleta de Dados")</a:t>
            </a:r>
            <a:br>
              <a:rPr dirty="0"/>
            </a:br>
            <a:r>
              <a:rPr dirty="0"/>
              <a:t>    if </a:t>
            </a:r>
            <a:r>
              <a:rPr dirty="0" err="1"/>
              <a:t>st.button</a:t>
            </a:r>
            <a:r>
              <a:rPr dirty="0"/>
              <a:t>("</a:t>
            </a:r>
            <a:r>
              <a:rPr dirty="0" err="1"/>
              <a:t>Coletar</a:t>
            </a:r>
            <a:r>
              <a:rPr dirty="0"/>
              <a:t> Dados"):</a:t>
            </a:r>
            <a:br>
              <a:rPr dirty="0"/>
            </a:br>
            <a:r>
              <a:rPr dirty="0"/>
              <a:t>        with </a:t>
            </a:r>
            <a:r>
              <a:rPr dirty="0" err="1"/>
              <a:t>st.spinner</a:t>
            </a:r>
            <a:r>
              <a:rPr dirty="0"/>
              <a:t>("</a:t>
            </a:r>
            <a:r>
              <a:rPr dirty="0" err="1"/>
              <a:t>Coletando</a:t>
            </a:r>
            <a:r>
              <a:rPr dirty="0"/>
              <a:t> dados..."):</a:t>
            </a:r>
            <a:br>
              <a:rPr dirty="0"/>
            </a:br>
            <a:r>
              <a:rPr dirty="0"/>
              <a:t>            </a:t>
            </a:r>
            <a:r>
              <a:rPr dirty="0" err="1"/>
              <a:t>collect_data</a:t>
            </a:r>
            <a:r>
              <a:rPr dirty="0"/>
              <a:t>()</a:t>
            </a:r>
            <a:br>
              <a:rPr dirty="0"/>
            </a:br>
            <a:br>
              <a:rPr dirty="0"/>
            </a:br>
            <a:r>
              <a:rPr dirty="0"/>
              <a:t>with col2:</a:t>
            </a:r>
            <a:br>
              <a:rPr dirty="0"/>
            </a:br>
            <a:r>
              <a:rPr dirty="0"/>
              <a:t>    </a:t>
            </a:r>
            <a:r>
              <a:rPr dirty="0" err="1"/>
              <a:t>st.subheader</a:t>
            </a:r>
            <a:r>
              <a:rPr dirty="0"/>
              <a:t>("Dashboard </a:t>
            </a:r>
            <a:r>
              <a:rPr dirty="0" err="1"/>
              <a:t>Econômico</a:t>
            </a:r>
            <a:r>
              <a:rPr dirty="0"/>
              <a:t>")</a:t>
            </a:r>
            <a:br>
              <a:rPr dirty="0"/>
            </a:br>
            <a:r>
              <a:rPr dirty="0"/>
              <a:t>    if </a:t>
            </a:r>
            <a:r>
              <a:rPr dirty="0" err="1"/>
              <a:t>st.button</a:t>
            </a:r>
            <a:r>
              <a:rPr dirty="0"/>
              <a:t>("</a:t>
            </a:r>
            <a:r>
              <a:rPr dirty="0" err="1"/>
              <a:t>Abrir</a:t>
            </a:r>
            <a:r>
              <a:rPr dirty="0"/>
              <a:t> Dashboard"):</a:t>
            </a:r>
            <a:br>
              <a:rPr dirty="0"/>
            </a:br>
            <a:r>
              <a:rPr dirty="0"/>
              <a:t>        </a:t>
            </a:r>
            <a:r>
              <a:rPr dirty="0" err="1"/>
              <a:t>run_dashboard</a:t>
            </a:r>
            <a:r>
              <a:rPr dirty="0"/>
              <a:t>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Controle de Versão e Colaboração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1228" cy="4525963"/>
          </a:xfrm>
        </p:spPr>
        <p:txBody>
          <a:bodyPr>
            <a:normAutofit fontScale="70000" lnSpcReduction="20000"/>
          </a:bodyPr>
          <a:lstStyle/>
          <a:p>
            <a:endParaRPr dirty="0"/>
          </a:p>
          <a:p>
            <a:r>
              <a:rPr dirty="0" err="1"/>
              <a:t>Inicialização</a:t>
            </a:r>
            <a:r>
              <a:rPr dirty="0"/>
              <a:t> do Git para </a:t>
            </a:r>
            <a:r>
              <a:rPr dirty="0" err="1"/>
              <a:t>controle</a:t>
            </a:r>
            <a:r>
              <a:rPr dirty="0"/>
              <a:t> de </a:t>
            </a:r>
            <a:r>
              <a:rPr dirty="0" err="1"/>
              <a:t>versão</a:t>
            </a:r>
            <a:endParaRPr dirty="0"/>
          </a:p>
          <a:p>
            <a:r>
              <a:rPr dirty="0" err="1"/>
              <a:t>Criação</a:t>
            </a:r>
            <a:r>
              <a:rPr dirty="0"/>
              <a:t> de </a:t>
            </a:r>
            <a:r>
              <a:rPr dirty="0" err="1"/>
              <a:t>arquivo</a:t>
            </a:r>
            <a:r>
              <a:rPr dirty="0"/>
              <a:t> .</a:t>
            </a:r>
            <a:r>
              <a:rPr dirty="0" err="1"/>
              <a:t>gitignore</a:t>
            </a:r>
            <a:r>
              <a:rPr dirty="0"/>
              <a:t> para </a:t>
            </a:r>
            <a:r>
              <a:rPr dirty="0" err="1"/>
              <a:t>ignorar</a:t>
            </a:r>
            <a:r>
              <a:rPr dirty="0"/>
              <a:t> </a:t>
            </a:r>
            <a:r>
              <a:rPr dirty="0" err="1"/>
              <a:t>arquivos</a:t>
            </a:r>
            <a:r>
              <a:rPr dirty="0"/>
              <a:t> </a:t>
            </a:r>
            <a:r>
              <a:rPr dirty="0" err="1"/>
              <a:t>temporários</a:t>
            </a:r>
            <a:endParaRPr dirty="0"/>
          </a:p>
          <a:p>
            <a:r>
              <a:rPr dirty="0" err="1"/>
              <a:t>Criação</a:t>
            </a:r>
            <a:r>
              <a:rPr dirty="0"/>
              <a:t> de </a:t>
            </a:r>
            <a:r>
              <a:rPr dirty="0" err="1"/>
              <a:t>repositório</a:t>
            </a:r>
            <a:r>
              <a:rPr dirty="0"/>
              <a:t> no GitHub para </a:t>
            </a:r>
            <a:r>
              <a:rPr dirty="0" err="1"/>
              <a:t>compartilhamento</a:t>
            </a:r>
            <a:endParaRPr dirty="0"/>
          </a:p>
          <a:p>
            <a:r>
              <a:rPr dirty="0" err="1"/>
              <a:t>Instruções</a:t>
            </a:r>
            <a:r>
              <a:rPr dirty="0"/>
              <a:t> para </a:t>
            </a:r>
            <a:r>
              <a:rPr dirty="0" err="1"/>
              <a:t>colegas</a:t>
            </a:r>
            <a:r>
              <a:rPr dirty="0"/>
              <a:t> </a:t>
            </a:r>
            <a:r>
              <a:rPr dirty="0" err="1"/>
              <a:t>clonarem</a:t>
            </a:r>
            <a:r>
              <a:rPr dirty="0"/>
              <a:t> e </a:t>
            </a:r>
            <a:r>
              <a:rPr dirty="0" err="1"/>
              <a:t>executarem</a:t>
            </a:r>
            <a:r>
              <a:rPr dirty="0"/>
              <a:t> o </a:t>
            </a:r>
            <a:r>
              <a:rPr dirty="0" err="1"/>
              <a:t>projeto</a:t>
            </a:r>
            <a:endParaRPr dirty="0"/>
          </a:p>
          <a:p>
            <a:r>
              <a:rPr dirty="0" err="1"/>
              <a:t>Fluxo</a:t>
            </a:r>
            <a:r>
              <a:rPr dirty="0"/>
              <a:t> de </a:t>
            </a:r>
            <a:r>
              <a:rPr dirty="0" err="1"/>
              <a:t>trabalho</a:t>
            </a:r>
            <a:r>
              <a:rPr dirty="0"/>
              <a:t> </a:t>
            </a:r>
            <a:r>
              <a:rPr dirty="0" err="1"/>
              <a:t>colaborativo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5675586" y="1936283"/>
            <a:ext cx="3011214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lnSpc>
                <a:spcPct val="100000"/>
              </a:lnSpc>
              <a:defRPr sz="1000">
                <a:latin typeface="Courier New"/>
              </a:defRPr>
            </a:pPr>
            <a:r>
              <a:rPr dirty="0"/>
              <a:t># </a:t>
            </a:r>
            <a:r>
              <a:rPr dirty="0" err="1"/>
              <a:t>Comandos</a:t>
            </a:r>
            <a:r>
              <a:rPr dirty="0"/>
              <a:t> Git </a:t>
            </a:r>
            <a:r>
              <a:rPr dirty="0" err="1"/>
              <a:t>básicos</a:t>
            </a:r>
            <a:br>
              <a:rPr dirty="0"/>
            </a:br>
            <a:br>
              <a:rPr dirty="0"/>
            </a:br>
            <a:r>
              <a:rPr dirty="0"/>
              <a:t># </a:t>
            </a:r>
            <a:r>
              <a:rPr dirty="0" err="1"/>
              <a:t>Inicializar</a:t>
            </a:r>
            <a:r>
              <a:rPr dirty="0"/>
              <a:t> </a:t>
            </a:r>
            <a:r>
              <a:rPr dirty="0" err="1"/>
              <a:t>repositório</a:t>
            </a:r>
            <a:br>
              <a:rPr dirty="0"/>
            </a:br>
            <a:r>
              <a:rPr dirty="0"/>
              <a:t>git </a:t>
            </a:r>
            <a:r>
              <a:rPr dirty="0" err="1"/>
              <a:t>init</a:t>
            </a:r>
            <a:br>
              <a:rPr dirty="0"/>
            </a:br>
            <a:br>
              <a:rPr dirty="0"/>
            </a:br>
            <a:r>
              <a:rPr dirty="0"/>
              <a:t># </a:t>
            </a:r>
            <a:r>
              <a:rPr dirty="0" err="1"/>
              <a:t>Adicionar</a:t>
            </a:r>
            <a:r>
              <a:rPr dirty="0"/>
              <a:t> </a:t>
            </a:r>
            <a:r>
              <a:rPr dirty="0" err="1"/>
              <a:t>arquivos</a:t>
            </a:r>
            <a:br>
              <a:rPr dirty="0"/>
            </a:br>
            <a:r>
              <a:rPr dirty="0"/>
              <a:t>git add .</a:t>
            </a:r>
            <a:br>
              <a:rPr dirty="0"/>
            </a:br>
            <a:br>
              <a:rPr dirty="0"/>
            </a:br>
            <a:r>
              <a:rPr dirty="0"/>
              <a:t># Fazer commit</a:t>
            </a:r>
            <a:br>
              <a:rPr dirty="0"/>
            </a:br>
            <a:r>
              <a:rPr dirty="0"/>
              <a:t>git commit -m "</a:t>
            </a:r>
            <a:r>
              <a:rPr dirty="0" err="1"/>
              <a:t>Versão</a:t>
            </a:r>
            <a:r>
              <a:rPr dirty="0"/>
              <a:t> </a:t>
            </a:r>
            <a:r>
              <a:rPr dirty="0" err="1"/>
              <a:t>inicial</a:t>
            </a:r>
            <a:r>
              <a:rPr dirty="0"/>
              <a:t> do </a:t>
            </a:r>
            <a:r>
              <a:rPr dirty="0" err="1"/>
              <a:t>projeto</a:t>
            </a:r>
            <a:r>
              <a:rPr dirty="0"/>
              <a:t>"</a:t>
            </a:r>
            <a:br>
              <a:rPr dirty="0"/>
            </a:br>
            <a:br>
              <a:rPr dirty="0"/>
            </a:br>
            <a:r>
              <a:rPr dirty="0"/>
              <a:t># </a:t>
            </a:r>
            <a:r>
              <a:rPr dirty="0" err="1"/>
              <a:t>Conectar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GitHub</a:t>
            </a:r>
            <a:br>
              <a:rPr dirty="0"/>
            </a:br>
            <a:r>
              <a:rPr dirty="0"/>
              <a:t>git remote add origin https://</a:t>
            </a:r>
            <a:r>
              <a:rPr dirty="0" err="1"/>
              <a:t>github.com</a:t>
            </a:r>
            <a:r>
              <a:rPr dirty="0"/>
              <a:t>/</a:t>
            </a:r>
            <a:r>
              <a:rPr dirty="0" err="1"/>
              <a:t>seu-usuario</a:t>
            </a:r>
            <a:r>
              <a:rPr dirty="0"/>
              <a:t>/</a:t>
            </a:r>
            <a:r>
              <a:rPr dirty="0" err="1"/>
              <a:t>projeto</a:t>
            </a:r>
            <a:r>
              <a:rPr dirty="0"/>
              <a:t>-dados-</a:t>
            </a:r>
            <a:r>
              <a:rPr dirty="0" err="1"/>
              <a:t>economicos.git</a:t>
            </a:r>
            <a:br>
              <a:rPr dirty="0"/>
            </a:br>
            <a:r>
              <a:rPr dirty="0"/>
              <a:t>git push -u origin main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Executando 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82055" cy="4525963"/>
          </a:xfrm>
        </p:spPr>
        <p:txBody>
          <a:bodyPr>
            <a:normAutofit fontScale="70000" lnSpcReduction="20000"/>
          </a:bodyPr>
          <a:lstStyle/>
          <a:p>
            <a:endParaRPr dirty="0"/>
          </a:p>
          <a:p>
            <a:r>
              <a:rPr dirty="0"/>
              <a:t>Passo 1: </a:t>
            </a:r>
            <a:r>
              <a:rPr dirty="0" err="1"/>
              <a:t>Ativar</a:t>
            </a:r>
            <a:r>
              <a:rPr dirty="0"/>
              <a:t> o </a:t>
            </a:r>
            <a:r>
              <a:rPr dirty="0" err="1"/>
              <a:t>ambiente</a:t>
            </a:r>
            <a:r>
              <a:rPr dirty="0"/>
              <a:t> virtual</a:t>
            </a:r>
          </a:p>
          <a:p>
            <a:r>
              <a:rPr dirty="0"/>
              <a:t>  • source </a:t>
            </a:r>
            <a:r>
              <a:rPr dirty="0" err="1"/>
              <a:t>venv</a:t>
            </a:r>
            <a:r>
              <a:rPr dirty="0"/>
              <a:t>/bin/activate (macOS)</a:t>
            </a:r>
          </a:p>
          <a:p>
            <a:r>
              <a:rPr dirty="0"/>
              <a:t>Passo 2: </a:t>
            </a:r>
            <a:r>
              <a:rPr dirty="0" err="1"/>
              <a:t>Verificar</a:t>
            </a:r>
            <a:r>
              <a:rPr dirty="0"/>
              <a:t>/</a:t>
            </a:r>
            <a:r>
              <a:rPr dirty="0" err="1"/>
              <a:t>atualizar</a:t>
            </a:r>
            <a:r>
              <a:rPr dirty="0"/>
              <a:t> </a:t>
            </a:r>
            <a:r>
              <a:rPr dirty="0" err="1"/>
              <a:t>dependências</a:t>
            </a:r>
            <a:endParaRPr dirty="0"/>
          </a:p>
          <a:p>
            <a:r>
              <a:rPr dirty="0"/>
              <a:t>  • python </a:t>
            </a:r>
            <a:r>
              <a:rPr dirty="0" err="1"/>
              <a:t>setup.py</a:t>
            </a:r>
            <a:endParaRPr dirty="0"/>
          </a:p>
          <a:p>
            <a:r>
              <a:rPr dirty="0"/>
              <a:t>Passo 3: </a:t>
            </a:r>
            <a:r>
              <a:rPr dirty="0" err="1"/>
              <a:t>Coletar</a:t>
            </a:r>
            <a:r>
              <a:rPr dirty="0"/>
              <a:t> dados (se </a:t>
            </a:r>
            <a:r>
              <a:rPr dirty="0" err="1"/>
              <a:t>necessário</a:t>
            </a:r>
            <a:r>
              <a:rPr dirty="0"/>
              <a:t>)</a:t>
            </a:r>
          </a:p>
          <a:p>
            <a:r>
              <a:rPr dirty="0"/>
              <a:t>  • python </a:t>
            </a:r>
            <a:r>
              <a:rPr dirty="0" err="1"/>
              <a:t>data_collector.py</a:t>
            </a:r>
            <a:endParaRPr dirty="0"/>
          </a:p>
          <a:p>
            <a:r>
              <a:rPr dirty="0"/>
              <a:t>Passo 4: </a:t>
            </a:r>
            <a:r>
              <a:rPr dirty="0" err="1"/>
              <a:t>Executar</a:t>
            </a:r>
            <a:r>
              <a:rPr dirty="0"/>
              <a:t> a </a:t>
            </a:r>
            <a:r>
              <a:rPr dirty="0" err="1"/>
              <a:t>aplicação</a:t>
            </a:r>
            <a:r>
              <a:rPr dirty="0"/>
              <a:t> principal</a:t>
            </a:r>
          </a:p>
          <a:p>
            <a:r>
              <a:rPr dirty="0"/>
              <a:t>  • </a:t>
            </a:r>
            <a:r>
              <a:rPr dirty="0" err="1"/>
              <a:t>streamlit</a:t>
            </a:r>
            <a:r>
              <a:rPr dirty="0"/>
              <a:t> run </a:t>
            </a:r>
            <a:r>
              <a:rPr dirty="0" err="1"/>
              <a:t>main.py</a:t>
            </a:r>
            <a:endParaRPr dirty="0"/>
          </a:p>
          <a:p>
            <a:r>
              <a:rPr dirty="0" err="1"/>
              <a:t>Comandos</a:t>
            </a:r>
            <a:r>
              <a:rPr dirty="0"/>
              <a:t> alternativos para </a:t>
            </a:r>
            <a:r>
              <a:rPr dirty="0" err="1"/>
              <a:t>componentes</a:t>
            </a:r>
            <a:r>
              <a:rPr dirty="0"/>
              <a:t> </a:t>
            </a:r>
            <a:r>
              <a:rPr dirty="0" err="1"/>
              <a:t>específicos</a:t>
            </a:r>
            <a:r>
              <a:rPr dirty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0482" y="2743200"/>
            <a:ext cx="3116317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lnSpc>
                <a:spcPct val="100000"/>
              </a:lnSpc>
              <a:defRPr sz="1000">
                <a:latin typeface="Courier New"/>
              </a:defRPr>
            </a:pPr>
            <a:r>
              <a:t># Executar apenas o dashboard de visualização</a:t>
            </a:r>
            <a:br/>
            <a:r>
              <a:t>streamlit run app.py</a:t>
            </a:r>
            <a:br/>
            <a:br/>
            <a:r>
              <a:t># Executar apenas o dashboard de ML</a:t>
            </a:r>
            <a:br/>
            <a:r>
              <a:t>streamlit run ml_app.py</a:t>
            </a:r>
            <a:br/>
            <a:br/>
            <a:r>
              <a:t># Para colegas que clonam o repositório</a:t>
            </a:r>
            <a:br/>
            <a:r>
              <a:t>git clone https://github.com/seu-usuario/projeto-dados-economicos.git</a:t>
            </a:r>
            <a:br/>
            <a:r>
              <a:t>cd projeto-dados-economicos</a:t>
            </a:r>
            <a:br/>
            <a:r>
              <a:t>python -m venv venv</a:t>
            </a:r>
            <a:br/>
            <a:r>
              <a:t>source venv/bin/activate  # macOS/Linux</a:t>
            </a:r>
            <a:br/>
            <a:r>
              <a:t>python setup.py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Expansão do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51076" cy="4525963"/>
          </a:xfrm>
        </p:spPr>
        <p:txBody>
          <a:bodyPr>
            <a:normAutofit fontScale="92500" lnSpcReduction="20000"/>
          </a:bodyPr>
          <a:lstStyle/>
          <a:p>
            <a:endParaRPr dirty="0"/>
          </a:p>
          <a:p>
            <a:r>
              <a:rPr dirty="0" err="1"/>
              <a:t>Adição</a:t>
            </a:r>
            <a:r>
              <a:rPr dirty="0"/>
              <a:t> de </a:t>
            </a:r>
            <a:r>
              <a:rPr dirty="0" err="1"/>
              <a:t>novos</a:t>
            </a:r>
            <a:r>
              <a:rPr dirty="0"/>
              <a:t> </a:t>
            </a:r>
            <a:r>
              <a:rPr dirty="0" err="1"/>
              <a:t>indicadores</a:t>
            </a:r>
            <a:r>
              <a:rPr dirty="0"/>
              <a:t> </a:t>
            </a:r>
            <a:r>
              <a:rPr dirty="0" err="1"/>
              <a:t>econômicos</a:t>
            </a:r>
            <a:endParaRPr dirty="0"/>
          </a:p>
          <a:p>
            <a:r>
              <a:rPr dirty="0" err="1"/>
              <a:t>Implementação</a:t>
            </a:r>
            <a:r>
              <a:rPr dirty="0"/>
              <a:t> de </a:t>
            </a:r>
            <a:r>
              <a:rPr dirty="0" err="1"/>
              <a:t>modelos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avançados</a:t>
            </a:r>
            <a:r>
              <a:rPr dirty="0"/>
              <a:t> (LSTM, Prophet)</a:t>
            </a:r>
          </a:p>
          <a:p>
            <a:r>
              <a:rPr dirty="0" err="1"/>
              <a:t>Criação</a:t>
            </a:r>
            <a:r>
              <a:rPr dirty="0"/>
              <a:t> de </a:t>
            </a:r>
            <a:r>
              <a:rPr dirty="0" err="1"/>
              <a:t>alertas</a:t>
            </a:r>
            <a:r>
              <a:rPr dirty="0"/>
              <a:t> para </a:t>
            </a:r>
            <a:r>
              <a:rPr dirty="0" err="1"/>
              <a:t>mudanças</a:t>
            </a:r>
            <a:r>
              <a:rPr dirty="0"/>
              <a:t> </a:t>
            </a:r>
            <a:r>
              <a:rPr dirty="0" err="1"/>
              <a:t>significativas</a:t>
            </a:r>
            <a:endParaRPr dirty="0"/>
          </a:p>
          <a:p>
            <a:r>
              <a:rPr dirty="0" err="1"/>
              <a:t>Análises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complexas</a:t>
            </a:r>
            <a:r>
              <a:rPr dirty="0"/>
              <a:t> (</a:t>
            </a:r>
            <a:r>
              <a:rPr dirty="0" err="1"/>
              <a:t>correlação</a:t>
            </a:r>
            <a:r>
              <a:rPr dirty="0"/>
              <a:t>, </a:t>
            </a:r>
            <a:r>
              <a:rPr dirty="0" err="1"/>
              <a:t>causalidade</a:t>
            </a:r>
            <a:r>
              <a:rPr dirty="0"/>
              <a:t>)</a:t>
            </a:r>
          </a:p>
          <a:p>
            <a:r>
              <a:rPr dirty="0" err="1"/>
              <a:t>Hospedagem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web (</a:t>
            </a:r>
            <a:r>
              <a:rPr dirty="0" err="1"/>
              <a:t>Streamlit</a:t>
            </a:r>
            <a:r>
              <a:rPr dirty="0"/>
              <a:t> Cloud, Heroku)</a:t>
            </a:r>
          </a:p>
          <a:p>
            <a:r>
              <a:rPr dirty="0" err="1"/>
              <a:t>Automação</a:t>
            </a:r>
            <a:r>
              <a:rPr dirty="0"/>
              <a:t> de coleta </a:t>
            </a:r>
            <a:r>
              <a:rPr dirty="0" err="1"/>
              <a:t>periódica</a:t>
            </a:r>
            <a:r>
              <a:rPr dirty="0"/>
              <a:t> de dados</a:t>
            </a:r>
          </a:p>
          <a:p>
            <a:r>
              <a:rPr dirty="0"/>
              <a:t>Interface de </a:t>
            </a:r>
            <a:r>
              <a:rPr dirty="0" err="1"/>
              <a:t>usuário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elaborada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Recursos e Referências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30359" cy="4525963"/>
          </a:xfrm>
        </p:spPr>
        <p:txBody>
          <a:bodyPr>
            <a:normAutofit fontScale="77500" lnSpcReduction="20000"/>
          </a:bodyPr>
          <a:lstStyle/>
          <a:p>
            <a:endParaRPr dirty="0"/>
          </a:p>
          <a:p>
            <a:r>
              <a:rPr dirty="0" err="1"/>
              <a:t>Documentação</a:t>
            </a:r>
            <a:r>
              <a:rPr dirty="0"/>
              <a:t> do Banco Central do </a:t>
            </a:r>
            <a:r>
              <a:rPr dirty="0" err="1"/>
              <a:t>Brasil</a:t>
            </a:r>
            <a:r>
              <a:rPr dirty="0"/>
              <a:t> (APIs)</a:t>
            </a:r>
          </a:p>
          <a:p>
            <a:r>
              <a:rPr dirty="0" err="1"/>
              <a:t>Documentação</a:t>
            </a:r>
            <a:r>
              <a:rPr dirty="0"/>
              <a:t> do </a:t>
            </a:r>
            <a:r>
              <a:rPr dirty="0" err="1"/>
              <a:t>Streamlit</a:t>
            </a:r>
            <a:r>
              <a:rPr dirty="0"/>
              <a:t>: https://</a:t>
            </a:r>
            <a:r>
              <a:rPr dirty="0" err="1"/>
              <a:t>docs.streamlit.io</a:t>
            </a:r>
            <a:endParaRPr dirty="0"/>
          </a:p>
          <a:p>
            <a:r>
              <a:rPr dirty="0" err="1"/>
              <a:t>Documentação</a:t>
            </a:r>
            <a:r>
              <a:rPr dirty="0"/>
              <a:t> do Scikit-learn: https://scikit-</a:t>
            </a:r>
            <a:r>
              <a:rPr dirty="0" err="1"/>
              <a:t>learn.org</a:t>
            </a:r>
            <a:endParaRPr dirty="0"/>
          </a:p>
          <a:p>
            <a:r>
              <a:rPr dirty="0" err="1"/>
              <a:t>Documentação</a:t>
            </a:r>
            <a:r>
              <a:rPr dirty="0"/>
              <a:t> do Pandas: https://</a:t>
            </a:r>
            <a:r>
              <a:rPr dirty="0" err="1"/>
              <a:t>pandas.pydata.org</a:t>
            </a:r>
            <a:r>
              <a:rPr dirty="0"/>
              <a:t>/docs/</a:t>
            </a:r>
          </a:p>
          <a:p>
            <a:r>
              <a:rPr dirty="0" err="1"/>
              <a:t>Documentação</a:t>
            </a:r>
            <a:r>
              <a:rPr dirty="0"/>
              <a:t> do </a:t>
            </a:r>
            <a:r>
              <a:rPr dirty="0" err="1"/>
              <a:t>Plotly</a:t>
            </a:r>
            <a:r>
              <a:rPr dirty="0"/>
              <a:t>: https://</a:t>
            </a:r>
            <a:r>
              <a:rPr dirty="0" err="1"/>
              <a:t>plotly.com</a:t>
            </a:r>
            <a:r>
              <a:rPr dirty="0"/>
              <a:t>/python/</a:t>
            </a:r>
          </a:p>
          <a:p>
            <a:r>
              <a:rPr dirty="0" err="1"/>
              <a:t>Tutoriais</a:t>
            </a:r>
            <a:r>
              <a:rPr dirty="0"/>
              <a:t> de Git e GitHub</a:t>
            </a:r>
          </a:p>
          <a:p>
            <a:r>
              <a:rPr dirty="0" err="1"/>
              <a:t>Livros</a:t>
            </a:r>
            <a:r>
              <a:rPr dirty="0"/>
              <a:t> e </a:t>
            </a:r>
            <a:r>
              <a:rPr dirty="0" err="1"/>
              <a:t>cursos</a:t>
            </a:r>
            <a:r>
              <a:rPr dirty="0"/>
              <a:t> </a:t>
            </a:r>
            <a:r>
              <a:rPr dirty="0" err="1"/>
              <a:t>sobre</a:t>
            </a:r>
            <a:r>
              <a:rPr dirty="0"/>
              <a:t> </a:t>
            </a:r>
            <a:r>
              <a:rPr dirty="0" err="1"/>
              <a:t>análise</a:t>
            </a:r>
            <a:r>
              <a:rPr dirty="0"/>
              <a:t> de dados e </a:t>
            </a:r>
            <a:r>
              <a:rPr dirty="0" err="1"/>
              <a:t>séries</a:t>
            </a:r>
            <a:r>
              <a:rPr dirty="0"/>
              <a:t> </a:t>
            </a:r>
            <a:r>
              <a:rPr dirty="0" err="1"/>
              <a:t>temporais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Perguntas</a:t>
            </a:r>
            <a:r>
              <a:rPr dirty="0"/>
              <a:t> e </a:t>
            </a:r>
            <a:r>
              <a:rPr dirty="0" err="1"/>
              <a:t>Contato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7780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  <a:p>
            <a:r>
              <a:rPr dirty="0" err="1"/>
              <a:t>Obrigado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Visão Geral do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6421"/>
            <a:ext cx="8229600" cy="4525963"/>
          </a:xfrm>
        </p:spPr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dirty="0" err="1"/>
              <a:t>Objetivo</a:t>
            </a:r>
            <a:r>
              <a:rPr dirty="0"/>
              <a:t>: </a:t>
            </a:r>
            <a:r>
              <a:rPr dirty="0" err="1"/>
              <a:t>Criar</a:t>
            </a:r>
            <a:r>
              <a:rPr dirty="0"/>
              <a:t> um </a:t>
            </a:r>
            <a:r>
              <a:rPr dirty="0" err="1"/>
              <a:t>sistema</a:t>
            </a:r>
            <a:r>
              <a:rPr dirty="0"/>
              <a:t> para </a:t>
            </a:r>
            <a:r>
              <a:rPr dirty="0" err="1"/>
              <a:t>análise</a:t>
            </a:r>
            <a:r>
              <a:rPr dirty="0"/>
              <a:t> de </a:t>
            </a:r>
            <a:r>
              <a:rPr dirty="0" err="1"/>
              <a:t>indicadores</a:t>
            </a:r>
            <a:r>
              <a:rPr dirty="0"/>
              <a:t> </a:t>
            </a:r>
            <a:r>
              <a:rPr dirty="0" err="1"/>
              <a:t>econômicos</a:t>
            </a:r>
            <a:r>
              <a:rPr dirty="0"/>
              <a:t> </a:t>
            </a:r>
            <a:r>
              <a:rPr dirty="0" err="1"/>
              <a:t>brasileiros</a:t>
            </a:r>
            <a:endParaRPr dirty="0"/>
          </a:p>
          <a:p>
            <a:r>
              <a:rPr dirty="0" err="1"/>
              <a:t>Funcionalidades</a:t>
            </a:r>
            <a:r>
              <a:rPr dirty="0"/>
              <a:t> </a:t>
            </a:r>
            <a:r>
              <a:rPr dirty="0" err="1"/>
              <a:t>principais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  • Coleta </a:t>
            </a:r>
            <a:r>
              <a:rPr dirty="0" err="1"/>
              <a:t>automática</a:t>
            </a:r>
            <a:r>
              <a:rPr dirty="0"/>
              <a:t> de dados do Banco Central do </a:t>
            </a:r>
            <a:r>
              <a:rPr dirty="0" err="1"/>
              <a:t>Brasil</a:t>
            </a:r>
            <a:endParaRPr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dirty="0"/>
              <a:t> • </a:t>
            </a:r>
            <a:r>
              <a:rPr dirty="0" err="1"/>
              <a:t>Armazenamento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banco de dados SQLite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dirty="0"/>
              <a:t>  • </a:t>
            </a:r>
            <a:r>
              <a:rPr dirty="0" err="1"/>
              <a:t>Visualização</a:t>
            </a:r>
            <a:r>
              <a:rPr dirty="0"/>
              <a:t> </a:t>
            </a:r>
            <a:r>
              <a:rPr dirty="0" err="1"/>
              <a:t>interativa</a:t>
            </a:r>
            <a:r>
              <a:rPr dirty="0"/>
              <a:t> com </a:t>
            </a:r>
            <a:r>
              <a:rPr dirty="0" err="1"/>
              <a:t>Streamlit</a:t>
            </a:r>
            <a:endParaRPr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dirty="0"/>
              <a:t>  • </a:t>
            </a:r>
            <a:r>
              <a:rPr dirty="0" err="1"/>
              <a:t>Previsões</a:t>
            </a:r>
            <a:r>
              <a:rPr dirty="0"/>
              <a:t> </a:t>
            </a:r>
            <a:r>
              <a:rPr dirty="0" err="1"/>
              <a:t>usando</a:t>
            </a:r>
            <a:r>
              <a:rPr dirty="0"/>
              <a:t> Machine Learning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Tecnologias Utilizadas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8559"/>
            <a:ext cx="8229600" cy="4525963"/>
          </a:xfrm>
        </p:spPr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dirty="0"/>
              <a:t>Python: </a:t>
            </a:r>
            <a:r>
              <a:rPr dirty="0" err="1"/>
              <a:t>Linguagem</a:t>
            </a:r>
            <a:r>
              <a:rPr dirty="0"/>
              <a:t> de </a:t>
            </a:r>
            <a:r>
              <a:rPr dirty="0" err="1"/>
              <a:t>programação</a:t>
            </a:r>
            <a:r>
              <a:rPr dirty="0"/>
              <a:t> principal</a:t>
            </a:r>
          </a:p>
          <a:p>
            <a:r>
              <a:rPr dirty="0"/>
              <a:t>SQLite: Banco de dados </a:t>
            </a:r>
            <a:r>
              <a:rPr dirty="0" err="1"/>
              <a:t>leve</a:t>
            </a:r>
            <a:r>
              <a:rPr dirty="0"/>
              <a:t> e </a:t>
            </a:r>
            <a:r>
              <a:rPr dirty="0" err="1"/>
              <a:t>prático</a:t>
            </a:r>
            <a:endParaRPr dirty="0"/>
          </a:p>
          <a:p>
            <a:r>
              <a:rPr dirty="0" err="1"/>
              <a:t>Streamlit</a:t>
            </a:r>
            <a:r>
              <a:rPr dirty="0"/>
              <a:t>: Framework para dashboards </a:t>
            </a:r>
            <a:r>
              <a:rPr dirty="0" err="1"/>
              <a:t>interativos</a:t>
            </a:r>
            <a:endParaRPr dirty="0"/>
          </a:p>
          <a:p>
            <a:r>
              <a:rPr dirty="0"/>
              <a:t>Pandas/NumPy: </a:t>
            </a:r>
            <a:r>
              <a:rPr dirty="0" err="1"/>
              <a:t>Manipulação</a:t>
            </a:r>
            <a:r>
              <a:rPr dirty="0"/>
              <a:t> e </a:t>
            </a:r>
            <a:r>
              <a:rPr dirty="0" err="1"/>
              <a:t>análise</a:t>
            </a:r>
            <a:r>
              <a:rPr dirty="0"/>
              <a:t> de dados</a:t>
            </a:r>
          </a:p>
          <a:p>
            <a:r>
              <a:rPr dirty="0" err="1"/>
              <a:t>Plotly</a:t>
            </a:r>
            <a:r>
              <a:rPr dirty="0"/>
              <a:t>/Matplotlib: </a:t>
            </a:r>
            <a:r>
              <a:rPr dirty="0" err="1"/>
              <a:t>Visualização</a:t>
            </a:r>
            <a:r>
              <a:rPr dirty="0"/>
              <a:t> de dados</a:t>
            </a:r>
          </a:p>
          <a:p>
            <a:r>
              <a:rPr dirty="0"/>
              <a:t>Scikit-learn: </a:t>
            </a:r>
            <a:r>
              <a:rPr dirty="0" err="1"/>
              <a:t>Modelos</a:t>
            </a:r>
            <a:r>
              <a:rPr dirty="0"/>
              <a:t> de Machine Learning</a:t>
            </a:r>
          </a:p>
          <a:p>
            <a:r>
              <a:rPr dirty="0"/>
              <a:t>Git/GitHub: Controle de </a:t>
            </a:r>
            <a:r>
              <a:rPr dirty="0" err="1"/>
              <a:t>versão</a:t>
            </a:r>
            <a:r>
              <a:rPr dirty="0"/>
              <a:t> e </a:t>
            </a:r>
            <a:r>
              <a:rPr dirty="0" err="1"/>
              <a:t>colaboração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Estrutura</a:t>
            </a:r>
            <a:r>
              <a:rPr dirty="0"/>
              <a:t> do </a:t>
            </a:r>
            <a:r>
              <a:rPr dirty="0" err="1"/>
              <a:t>Projeto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 err="1"/>
              <a:t>setup.py</a:t>
            </a:r>
            <a:r>
              <a:rPr dirty="0"/>
              <a:t>: </a:t>
            </a:r>
            <a:r>
              <a:rPr dirty="0" err="1"/>
              <a:t>Configuração</a:t>
            </a:r>
            <a:r>
              <a:rPr dirty="0"/>
              <a:t> </a:t>
            </a:r>
            <a:r>
              <a:rPr dirty="0" err="1"/>
              <a:t>inicial</a:t>
            </a:r>
            <a:r>
              <a:rPr dirty="0"/>
              <a:t> do </a:t>
            </a:r>
            <a:r>
              <a:rPr dirty="0" err="1"/>
              <a:t>ambiente</a:t>
            </a:r>
            <a:endParaRPr dirty="0"/>
          </a:p>
          <a:p>
            <a:r>
              <a:rPr dirty="0" err="1"/>
              <a:t>data_collector.py</a:t>
            </a:r>
            <a:r>
              <a:rPr dirty="0"/>
              <a:t>: Coleta de dados das APIs do Banco Central</a:t>
            </a:r>
          </a:p>
          <a:p>
            <a:r>
              <a:rPr dirty="0" err="1"/>
              <a:t>database_manager.py</a:t>
            </a:r>
            <a:r>
              <a:rPr dirty="0"/>
              <a:t>: </a:t>
            </a:r>
            <a:r>
              <a:rPr dirty="0" err="1"/>
              <a:t>Gerenciamento</a:t>
            </a:r>
            <a:r>
              <a:rPr dirty="0"/>
              <a:t> do banco de dados SQLite</a:t>
            </a:r>
          </a:p>
          <a:p>
            <a:r>
              <a:rPr dirty="0" err="1"/>
              <a:t>app.py</a:t>
            </a:r>
            <a:r>
              <a:rPr dirty="0"/>
              <a:t>: Dashboard principal para </a:t>
            </a:r>
            <a:r>
              <a:rPr dirty="0" err="1"/>
              <a:t>visualização</a:t>
            </a:r>
            <a:endParaRPr dirty="0"/>
          </a:p>
          <a:p>
            <a:r>
              <a:rPr dirty="0" err="1"/>
              <a:t>ml_models.py</a:t>
            </a:r>
            <a:r>
              <a:rPr dirty="0"/>
              <a:t>: </a:t>
            </a:r>
            <a:r>
              <a:rPr dirty="0" err="1"/>
              <a:t>Implementação</a:t>
            </a:r>
            <a:r>
              <a:rPr dirty="0"/>
              <a:t> dos </a:t>
            </a:r>
            <a:r>
              <a:rPr dirty="0" err="1"/>
              <a:t>modelos</a:t>
            </a:r>
            <a:r>
              <a:rPr dirty="0"/>
              <a:t> de Machine Learning</a:t>
            </a:r>
          </a:p>
          <a:p>
            <a:r>
              <a:rPr dirty="0" err="1"/>
              <a:t>ml_app.py</a:t>
            </a:r>
            <a:r>
              <a:rPr dirty="0"/>
              <a:t>: Dashboard para </a:t>
            </a:r>
            <a:r>
              <a:rPr dirty="0" err="1"/>
              <a:t>previsões</a:t>
            </a:r>
            <a:r>
              <a:rPr dirty="0"/>
              <a:t> com ML</a:t>
            </a:r>
          </a:p>
          <a:p>
            <a:r>
              <a:rPr dirty="0" err="1"/>
              <a:t>main.py</a:t>
            </a:r>
            <a:r>
              <a:rPr dirty="0"/>
              <a:t>: Script principal que integra </a:t>
            </a:r>
            <a:r>
              <a:rPr dirty="0" err="1"/>
              <a:t>todos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componentes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Configuração do Ambiente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02469" cy="4525963"/>
          </a:xfrm>
        </p:spPr>
        <p:txBody>
          <a:bodyPr>
            <a:normAutofit lnSpcReduction="10000"/>
          </a:bodyPr>
          <a:lstStyle/>
          <a:p>
            <a:r>
              <a:rPr sz="2400" dirty="0"/>
              <a:t>Passo 1: </a:t>
            </a:r>
            <a:r>
              <a:rPr sz="2400" dirty="0" err="1"/>
              <a:t>Instalar</a:t>
            </a:r>
            <a:r>
              <a:rPr sz="2400" dirty="0"/>
              <a:t> Python (</a:t>
            </a:r>
            <a:r>
              <a:rPr sz="2400" dirty="0" err="1"/>
              <a:t>versão</a:t>
            </a:r>
            <a:r>
              <a:rPr sz="2400" dirty="0"/>
              <a:t> 3.8+)</a:t>
            </a:r>
          </a:p>
          <a:p>
            <a:r>
              <a:rPr sz="2400" dirty="0"/>
              <a:t>Passo 2: </a:t>
            </a:r>
            <a:r>
              <a:rPr sz="2400" dirty="0" err="1"/>
              <a:t>Instalar</a:t>
            </a:r>
            <a:r>
              <a:rPr sz="2400" dirty="0"/>
              <a:t> VS Code </a:t>
            </a:r>
            <a:r>
              <a:rPr sz="2400" dirty="0" err="1"/>
              <a:t>como</a:t>
            </a:r>
            <a:r>
              <a:rPr sz="2400" dirty="0"/>
              <a:t> </a:t>
            </a:r>
            <a:r>
              <a:rPr sz="2400" dirty="0" err="1"/>
              <a:t>ambiente</a:t>
            </a:r>
            <a:r>
              <a:rPr sz="2400" dirty="0"/>
              <a:t> de </a:t>
            </a:r>
            <a:r>
              <a:rPr sz="2400" dirty="0" err="1"/>
              <a:t>desenvolvimento</a:t>
            </a:r>
            <a:endParaRPr sz="2400" dirty="0"/>
          </a:p>
          <a:p>
            <a:r>
              <a:rPr sz="2400" dirty="0"/>
              <a:t>Passo 3: </a:t>
            </a:r>
            <a:r>
              <a:rPr sz="2400" dirty="0" err="1"/>
              <a:t>Criar</a:t>
            </a:r>
            <a:r>
              <a:rPr sz="2400" dirty="0"/>
              <a:t> pasta do </a:t>
            </a:r>
            <a:r>
              <a:rPr sz="2400" dirty="0" err="1"/>
              <a:t>projeto</a:t>
            </a:r>
            <a:endParaRPr sz="2400" dirty="0"/>
          </a:p>
          <a:p>
            <a:r>
              <a:rPr sz="2400" dirty="0"/>
              <a:t>Passo 4: </a:t>
            </a:r>
            <a:r>
              <a:rPr sz="2400" dirty="0" err="1"/>
              <a:t>Configurar</a:t>
            </a:r>
            <a:r>
              <a:rPr sz="2400" dirty="0"/>
              <a:t> </a:t>
            </a:r>
            <a:r>
              <a:rPr sz="2400" dirty="0" err="1"/>
              <a:t>ambiente</a:t>
            </a:r>
            <a:r>
              <a:rPr sz="2400" dirty="0"/>
              <a:t> virtual Python:</a:t>
            </a:r>
          </a:p>
          <a:p>
            <a:r>
              <a:rPr sz="2400" dirty="0"/>
              <a:t>  • python -m </a:t>
            </a:r>
            <a:r>
              <a:rPr sz="2400" dirty="0" err="1"/>
              <a:t>venv</a:t>
            </a:r>
            <a:r>
              <a:rPr sz="2400" dirty="0"/>
              <a:t> </a:t>
            </a:r>
            <a:r>
              <a:rPr sz="2400" dirty="0" err="1"/>
              <a:t>venv</a:t>
            </a:r>
            <a:endParaRPr sz="2400" dirty="0"/>
          </a:p>
          <a:p>
            <a:r>
              <a:rPr sz="2400" dirty="0"/>
              <a:t>  • source </a:t>
            </a:r>
            <a:r>
              <a:rPr sz="2400" dirty="0" err="1"/>
              <a:t>venv</a:t>
            </a:r>
            <a:r>
              <a:rPr sz="2400" dirty="0"/>
              <a:t>/bin/activate (macOS/Linux)</a:t>
            </a:r>
          </a:p>
          <a:p>
            <a:r>
              <a:rPr sz="2400" dirty="0"/>
              <a:t>Passo 5: </a:t>
            </a:r>
            <a:r>
              <a:rPr sz="2400" dirty="0" err="1"/>
              <a:t>Instalar</a:t>
            </a:r>
            <a:r>
              <a:rPr sz="2400" dirty="0"/>
              <a:t> </a:t>
            </a:r>
            <a:r>
              <a:rPr sz="2400" dirty="0" err="1"/>
              <a:t>dependências</a:t>
            </a:r>
            <a:r>
              <a:rPr sz="2400" dirty="0"/>
              <a:t> com </a:t>
            </a:r>
            <a:r>
              <a:rPr sz="2400" dirty="0" err="1"/>
              <a:t>setup.py</a:t>
            </a:r>
            <a:endParaRPr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32938" y="2743200"/>
            <a:ext cx="2653862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lnSpc>
                <a:spcPct val="100000"/>
              </a:lnSpc>
              <a:defRPr sz="1000">
                <a:latin typeface="Courier New"/>
              </a:defRPr>
            </a:pPr>
            <a:r>
              <a:rPr dirty="0"/>
              <a:t># </a:t>
            </a:r>
            <a:r>
              <a:rPr dirty="0" err="1"/>
              <a:t>Trecho</a:t>
            </a:r>
            <a:r>
              <a:rPr dirty="0"/>
              <a:t> de </a:t>
            </a:r>
            <a:r>
              <a:rPr dirty="0" err="1"/>
              <a:t>setup.py</a:t>
            </a:r>
            <a:br>
              <a:rPr dirty="0"/>
            </a:br>
            <a:r>
              <a:rPr dirty="0"/>
              <a:t>def </a:t>
            </a:r>
            <a:r>
              <a:rPr dirty="0" err="1"/>
              <a:t>install_requirements</a:t>
            </a:r>
            <a:r>
              <a:rPr dirty="0"/>
              <a:t>():</a:t>
            </a:r>
            <a:br>
              <a:rPr dirty="0"/>
            </a:br>
            <a:r>
              <a:rPr dirty="0"/>
              <a:t>    packages = [</a:t>
            </a:r>
            <a:br>
              <a:rPr dirty="0"/>
            </a:br>
            <a:r>
              <a:rPr dirty="0"/>
              <a:t>        "pandas",</a:t>
            </a:r>
            <a:br>
              <a:rPr dirty="0"/>
            </a:br>
            <a:r>
              <a:rPr dirty="0"/>
              <a:t>        "</a:t>
            </a:r>
            <a:r>
              <a:rPr dirty="0" err="1"/>
              <a:t>numpy</a:t>
            </a:r>
            <a:r>
              <a:rPr dirty="0"/>
              <a:t>",</a:t>
            </a:r>
            <a:br>
              <a:rPr dirty="0"/>
            </a:br>
            <a:r>
              <a:rPr dirty="0"/>
              <a:t>        "</a:t>
            </a:r>
            <a:r>
              <a:rPr dirty="0" err="1"/>
              <a:t>streamlit</a:t>
            </a:r>
            <a:r>
              <a:rPr dirty="0"/>
              <a:t>",</a:t>
            </a:r>
            <a:br>
              <a:rPr dirty="0"/>
            </a:br>
            <a:r>
              <a:rPr dirty="0"/>
              <a:t>        "</a:t>
            </a:r>
            <a:r>
              <a:rPr dirty="0" err="1"/>
              <a:t>sqlalchemy</a:t>
            </a:r>
            <a:r>
              <a:rPr dirty="0"/>
              <a:t>",</a:t>
            </a:r>
            <a:br>
              <a:rPr dirty="0"/>
            </a:br>
            <a:r>
              <a:rPr dirty="0"/>
              <a:t>        "scikit-learn",</a:t>
            </a:r>
            <a:br>
              <a:rPr dirty="0"/>
            </a:br>
            <a:r>
              <a:rPr dirty="0"/>
              <a:t>        "</a:t>
            </a:r>
            <a:r>
              <a:rPr dirty="0" err="1"/>
              <a:t>plotly</a:t>
            </a:r>
            <a:r>
              <a:rPr dirty="0"/>
              <a:t>"</a:t>
            </a:r>
            <a:br>
              <a:rPr dirty="0"/>
            </a:br>
            <a:r>
              <a:rPr dirty="0"/>
              <a:t>    ]</a:t>
            </a:r>
            <a:br>
              <a:rPr dirty="0"/>
            </a:br>
            <a:r>
              <a:rPr dirty="0"/>
              <a:t>    for package in packages:</a:t>
            </a:r>
            <a:br>
              <a:rPr dirty="0"/>
            </a:br>
            <a:r>
              <a:rPr dirty="0"/>
              <a:t>        </a:t>
            </a:r>
            <a:r>
              <a:rPr dirty="0" err="1"/>
              <a:t>subprocess.check_call</a:t>
            </a:r>
            <a:r>
              <a:rPr dirty="0"/>
              <a:t>([</a:t>
            </a:r>
            <a:r>
              <a:rPr dirty="0" err="1"/>
              <a:t>sys.executable</a:t>
            </a:r>
            <a:r>
              <a:rPr dirty="0"/>
              <a:t>, "-m", "pip", "install", package])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Coleta de Dados (data_collector.py)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738" y="882870"/>
            <a:ext cx="3873062" cy="52432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AX" sz="2400" dirty="0"/>
          </a:p>
          <a:p>
            <a:r>
              <a:rPr sz="2400" dirty="0"/>
              <a:t>Classe </a:t>
            </a:r>
            <a:r>
              <a:rPr sz="2400" dirty="0" err="1"/>
              <a:t>BCBDataCollector</a:t>
            </a:r>
            <a:r>
              <a:rPr sz="2400" dirty="0"/>
              <a:t> para </a:t>
            </a:r>
            <a:r>
              <a:rPr sz="2400" dirty="0" err="1"/>
              <a:t>acesso</a:t>
            </a:r>
            <a:r>
              <a:rPr sz="2400" dirty="0"/>
              <a:t> </a:t>
            </a:r>
            <a:r>
              <a:rPr sz="2400" dirty="0" err="1"/>
              <a:t>às</a:t>
            </a:r>
            <a:r>
              <a:rPr sz="2400" dirty="0"/>
              <a:t> APIs do Banco Central</a:t>
            </a:r>
          </a:p>
          <a:p>
            <a:r>
              <a:rPr sz="2400" dirty="0" err="1"/>
              <a:t>Indicadores</a:t>
            </a:r>
            <a:r>
              <a:rPr sz="2400" dirty="0"/>
              <a:t> </a:t>
            </a:r>
            <a:r>
              <a:rPr sz="2400" dirty="0" err="1"/>
              <a:t>econômicos</a:t>
            </a:r>
            <a:r>
              <a:rPr sz="2400" dirty="0"/>
              <a:t>: IPCA, PIB, Selic, </a:t>
            </a:r>
            <a:r>
              <a:rPr sz="2400" dirty="0" err="1"/>
              <a:t>Dívida</a:t>
            </a:r>
            <a:r>
              <a:rPr sz="2400" dirty="0"/>
              <a:t>/PIB, etc.</a:t>
            </a:r>
          </a:p>
          <a:p>
            <a:r>
              <a:rPr sz="2400" dirty="0" err="1"/>
              <a:t>Processo</a:t>
            </a:r>
            <a:r>
              <a:rPr sz="2400" dirty="0"/>
              <a:t> de </a:t>
            </a:r>
            <a:r>
              <a:rPr sz="2400" dirty="0" err="1"/>
              <a:t>requisição</a:t>
            </a:r>
            <a:r>
              <a:rPr sz="2400" dirty="0"/>
              <a:t> e </a:t>
            </a:r>
            <a:r>
              <a:rPr sz="2400" dirty="0" err="1"/>
              <a:t>transformação</a:t>
            </a:r>
            <a:r>
              <a:rPr sz="2400" dirty="0"/>
              <a:t> dos dados</a:t>
            </a:r>
          </a:p>
          <a:p>
            <a:r>
              <a:rPr sz="2400" dirty="0" err="1"/>
              <a:t>Armazenamento</a:t>
            </a:r>
            <a:r>
              <a:rPr sz="2400" dirty="0"/>
              <a:t> </a:t>
            </a:r>
            <a:r>
              <a:rPr sz="2400" dirty="0" err="1"/>
              <a:t>temporário</a:t>
            </a:r>
            <a:r>
              <a:rPr sz="2400" dirty="0"/>
              <a:t> </a:t>
            </a:r>
            <a:r>
              <a:rPr sz="2400" dirty="0" err="1"/>
              <a:t>em</a:t>
            </a:r>
            <a:r>
              <a:rPr sz="2400" dirty="0"/>
              <a:t> </a:t>
            </a:r>
            <a:r>
              <a:rPr sz="2400" dirty="0" err="1"/>
              <a:t>DataFrames</a:t>
            </a:r>
            <a:r>
              <a:rPr sz="2400" dirty="0"/>
              <a:t> do pandas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743200"/>
            <a:ext cx="402020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pt-BR" sz="10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1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Segment of data_collector.py</a:t>
            </a:r>
            <a:br>
              <a:rPr lang="pt-BR" sz="1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1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def get_data(self, indicator, start_date=None, end_date=None):</a:t>
            </a:r>
            <a:br>
              <a:rPr lang="pt-BR" sz="1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1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 """Retrieve data for a specific indicator"""</a:t>
            </a:r>
            <a:br>
              <a:rPr lang="pt-BR" sz="1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1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 serie_id = self.indicators[indicator]</a:t>
            </a:r>
            <a:br>
              <a:rPr lang="pt-BR" sz="1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1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 url = f"{self.base_url}.{serie_id}/dados?formato=json"</a:t>
            </a:r>
            <a:br>
              <a:rPr lang="pt-BR" sz="1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1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br>
              <a:rPr lang="pt-BR" sz="1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1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 if start_date:</a:t>
            </a:r>
            <a:br>
              <a:rPr lang="pt-BR" sz="1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1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 url += f"&amp;dataInicial={start_date}"</a:t>
            </a:r>
            <a:br>
              <a:rPr lang="pt-BR" sz="1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1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 if end_date:</a:t>
            </a:r>
            <a:br>
              <a:rPr lang="pt-BR" sz="1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1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 url += f"&amp;dataFinal={end_date}"</a:t>
            </a:r>
            <a:br>
              <a:rPr lang="pt-BR" sz="1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1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br>
              <a:rPr lang="pt-BR" sz="1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1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 response = requests.get(url)</a:t>
            </a:r>
            <a:br>
              <a:rPr lang="pt-BR" sz="1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1000" b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 data = response.json()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Gerenciamento do Banco de Dados (database_manager.py)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0717" cy="4525963"/>
          </a:xfrm>
        </p:spPr>
        <p:txBody>
          <a:bodyPr>
            <a:normAutofit/>
          </a:bodyPr>
          <a:lstStyle/>
          <a:p>
            <a:endParaRPr sz="2400" dirty="0"/>
          </a:p>
          <a:p>
            <a:r>
              <a:rPr sz="2400" dirty="0"/>
              <a:t>Classe </a:t>
            </a:r>
            <a:r>
              <a:rPr sz="2400" dirty="0" err="1"/>
              <a:t>DatabaseManager</a:t>
            </a:r>
            <a:r>
              <a:rPr sz="2400" dirty="0"/>
              <a:t> para </a:t>
            </a:r>
            <a:r>
              <a:rPr sz="2400" dirty="0" err="1"/>
              <a:t>interação</a:t>
            </a:r>
            <a:r>
              <a:rPr sz="2400" dirty="0"/>
              <a:t> com SQLite</a:t>
            </a:r>
          </a:p>
          <a:p>
            <a:r>
              <a:rPr sz="2400" dirty="0" err="1"/>
              <a:t>Criação</a:t>
            </a:r>
            <a:r>
              <a:rPr sz="2400" dirty="0"/>
              <a:t> </a:t>
            </a:r>
            <a:r>
              <a:rPr sz="2400" dirty="0" err="1"/>
              <a:t>automática</a:t>
            </a:r>
            <a:r>
              <a:rPr sz="2400" dirty="0"/>
              <a:t> de </a:t>
            </a:r>
            <a:r>
              <a:rPr sz="2400" dirty="0" err="1"/>
              <a:t>tabelas</a:t>
            </a:r>
            <a:r>
              <a:rPr sz="2400" dirty="0"/>
              <a:t> e </a:t>
            </a:r>
            <a:r>
              <a:rPr sz="2400" dirty="0" err="1"/>
              <a:t>índices</a:t>
            </a:r>
            <a:endParaRPr sz="2400" dirty="0"/>
          </a:p>
          <a:p>
            <a:r>
              <a:rPr sz="2400" dirty="0" err="1"/>
              <a:t>Métodos</a:t>
            </a:r>
            <a:r>
              <a:rPr sz="2400" dirty="0"/>
              <a:t> para </a:t>
            </a:r>
            <a:r>
              <a:rPr sz="2400" dirty="0" err="1"/>
              <a:t>salvar</a:t>
            </a:r>
            <a:r>
              <a:rPr sz="2400" dirty="0"/>
              <a:t>, </a:t>
            </a:r>
            <a:r>
              <a:rPr sz="2400" dirty="0" err="1"/>
              <a:t>atualizar</a:t>
            </a:r>
            <a:r>
              <a:rPr sz="2400" dirty="0"/>
              <a:t> e </a:t>
            </a:r>
            <a:r>
              <a:rPr sz="2400" dirty="0" err="1"/>
              <a:t>carregar</a:t>
            </a:r>
            <a:r>
              <a:rPr sz="2400" dirty="0"/>
              <a:t> dados</a:t>
            </a:r>
          </a:p>
          <a:p>
            <a:r>
              <a:rPr sz="2400" dirty="0" err="1"/>
              <a:t>Otimizações</a:t>
            </a:r>
            <a:r>
              <a:rPr sz="2400" dirty="0"/>
              <a:t> para </a:t>
            </a:r>
            <a:r>
              <a:rPr sz="2400" dirty="0" err="1"/>
              <a:t>melhor</a:t>
            </a:r>
            <a:r>
              <a:rPr sz="2400" dirty="0"/>
              <a:t> performance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1186" y="2280745"/>
            <a:ext cx="392561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lnSpc>
                <a:spcPct val="100000"/>
              </a:lnSpc>
              <a:defRPr sz="1000">
                <a:latin typeface="Courier New"/>
              </a:defRPr>
            </a:pPr>
            <a:r>
              <a:rPr dirty="0"/>
              <a:t># </a:t>
            </a:r>
            <a:r>
              <a:rPr dirty="0" err="1"/>
              <a:t>Trecho</a:t>
            </a:r>
            <a:r>
              <a:rPr dirty="0"/>
              <a:t> de </a:t>
            </a:r>
            <a:r>
              <a:rPr dirty="0" err="1"/>
              <a:t>database_manager.py</a:t>
            </a:r>
            <a:br>
              <a:rPr dirty="0"/>
            </a:br>
            <a:r>
              <a:rPr dirty="0"/>
              <a:t>def _</a:t>
            </a:r>
            <a:r>
              <a:rPr dirty="0" err="1"/>
              <a:t>create_tables</a:t>
            </a:r>
            <a:r>
              <a:rPr dirty="0"/>
              <a:t>(self):</a:t>
            </a:r>
            <a:br>
              <a:rPr dirty="0"/>
            </a:br>
            <a:r>
              <a:rPr dirty="0"/>
              <a:t>    """</a:t>
            </a:r>
            <a:r>
              <a:rPr dirty="0" err="1"/>
              <a:t>Cria</a:t>
            </a:r>
            <a:r>
              <a:rPr dirty="0"/>
              <a:t> as </a:t>
            </a:r>
            <a:r>
              <a:rPr dirty="0" err="1"/>
              <a:t>tabelas</a:t>
            </a:r>
            <a:r>
              <a:rPr dirty="0"/>
              <a:t> </a:t>
            </a:r>
            <a:r>
              <a:rPr dirty="0" err="1"/>
              <a:t>necessárias</a:t>
            </a:r>
            <a:r>
              <a:rPr dirty="0"/>
              <a:t> no banco de dados"""</a:t>
            </a:r>
            <a:br>
              <a:rPr dirty="0"/>
            </a:br>
            <a:r>
              <a:rPr dirty="0"/>
              <a:t>    conn = sqlite3.connect(</a:t>
            </a:r>
            <a:r>
              <a:rPr dirty="0" err="1"/>
              <a:t>self.db_path</a:t>
            </a:r>
            <a:r>
              <a:rPr dirty="0"/>
              <a:t>)</a:t>
            </a:r>
            <a:br>
              <a:rPr dirty="0"/>
            </a:br>
            <a:r>
              <a:rPr dirty="0"/>
              <a:t>    cursor = </a:t>
            </a:r>
            <a:r>
              <a:rPr dirty="0" err="1"/>
              <a:t>conn.cursor</a:t>
            </a:r>
            <a:r>
              <a:rPr dirty="0"/>
              <a:t>()</a:t>
            </a:r>
            <a:br>
              <a:rPr dirty="0"/>
            </a:br>
            <a:r>
              <a:rPr dirty="0"/>
              <a:t>    </a:t>
            </a:r>
            <a:br>
              <a:rPr dirty="0"/>
            </a:br>
            <a:r>
              <a:rPr dirty="0"/>
              <a:t>    # Para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indicador</a:t>
            </a:r>
            <a:br>
              <a:rPr dirty="0"/>
            </a:br>
            <a:r>
              <a:rPr dirty="0"/>
              <a:t>    for indicator in indicators:</a:t>
            </a:r>
            <a:br>
              <a:rPr dirty="0"/>
            </a:br>
            <a:r>
              <a:rPr dirty="0"/>
              <a:t>        </a:t>
            </a:r>
            <a:r>
              <a:rPr dirty="0" err="1"/>
              <a:t>cursor.execute</a:t>
            </a:r>
            <a:r>
              <a:rPr dirty="0"/>
              <a:t>(f'''</a:t>
            </a:r>
            <a:br>
              <a:rPr dirty="0"/>
            </a:br>
            <a:r>
              <a:rPr dirty="0"/>
              <a:t>        CREATE TABLE IF NOT EXISTS {indicator} (</a:t>
            </a:r>
            <a:br>
              <a:rPr dirty="0"/>
            </a:br>
            <a:r>
              <a:rPr dirty="0"/>
              <a:t>            id INTEGER PRIMARY KEY,</a:t>
            </a:r>
            <a:br>
              <a:rPr dirty="0"/>
            </a:br>
            <a:r>
              <a:rPr dirty="0"/>
              <a:t>            date DATE NOT NULL,</a:t>
            </a:r>
            <a:br>
              <a:rPr dirty="0"/>
            </a:br>
            <a:r>
              <a:rPr dirty="0"/>
              <a:t>            value FLOAT NOT NULL,</a:t>
            </a:r>
            <a:br>
              <a:rPr dirty="0"/>
            </a:br>
            <a:r>
              <a:rPr dirty="0"/>
              <a:t>            </a:t>
            </a:r>
            <a:r>
              <a:rPr dirty="0" err="1"/>
              <a:t>created_at</a:t>
            </a:r>
            <a:r>
              <a:rPr dirty="0"/>
              <a:t> TIMESTAMP DEFAULT CURRENT_TIMESTAMP</a:t>
            </a:r>
            <a:br>
              <a:rPr dirty="0"/>
            </a:br>
            <a:r>
              <a:rPr dirty="0"/>
              <a:t>        )''')</a:t>
            </a:r>
            <a:br>
              <a:rPr dirty="0"/>
            </a:br>
            <a:r>
              <a:rPr dirty="0"/>
              <a:t>        </a:t>
            </a:r>
            <a:br>
              <a:rPr dirty="0"/>
            </a:br>
            <a:r>
              <a:rPr dirty="0"/>
              <a:t>        # </a:t>
            </a:r>
            <a:r>
              <a:rPr dirty="0" err="1"/>
              <a:t>Criar</a:t>
            </a:r>
            <a:r>
              <a:rPr dirty="0"/>
              <a:t> </a:t>
            </a:r>
            <a:r>
              <a:rPr dirty="0" err="1"/>
              <a:t>índice</a:t>
            </a:r>
            <a:r>
              <a:rPr dirty="0"/>
              <a:t> para a </a:t>
            </a:r>
            <a:r>
              <a:rPr dirty="0" err="1"/>
              <a:t>coluna</a:t>
            </a:r>
            <a:r>
              <a:rPr dirty="0"/>
              <a:t> de data</a:t>
            </a:r>
            <a:br>
              <a:rPr dirty="0"/>
            </a:br>
            <a:r>
              <a:rPr dirty="0"/>
              <a:t>        </a:t>
            </a:r>
            <a:r>
              <a:rPr dirty="0" err="1"/>
              <a:t>cursor.execute</a:t>
            </a:r>
            <a:r>
              <a:rPr dirty="0"/>
              <a:t>(</a:t>
            </a:r>
            <a:r>
              <a:rPr dirty="0" err="1"/>
              <a:t>f'CREATE</a:t>
            </a:r>
            <a:r>
              <a:rPr dirty="0"/>
              <a:t> INDEX IF NOT EXISTS </a:t>
            </a:r>
            <a:r>
              <a:rPr dirty="0" err="1"/>
              <a:t>idx</a:t>
            </a:r>
            <a:r>
              <a:rPr dirty="0"/>
              <a:t>_{indicator}_date ON {indicator} (date)')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de Visualização (app.py)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98579" cy="4525963"/>
          </a:xfrm>
        </p:spPr>
        <p:txBody>
          <a:bodyPr>
            <a:normAutofit fontScale="85000" lnSpcReduction="20000"/>
          </a:bodyPr>
          <a:lstStyle/>
          <a:p>
            <a:endParaRPr dirty="0"/>
          </a:p>
          <a:p>
            <a:r>
              <a:rPr dirty="0"/>
              <a:t>Interface </a:t>
            </a:r>
            <a:r>
              <a:rPr dirty="0" err="1"/>
              <a:t>interativa</a:t>
            </a:r>
            <a:r>
              <a:rPr dirty="0"/>
              <a:t> com </a:t>
            </a:r>
            <a:r>
              <a:rPr dirty="0" err="1"/>
              <a:t>Streamlit</a:t>
            </a:r>
            <a:endParaRPr dirty="0"/>
          </a:p>
          <a:p>
            <a:r>
              <a:rPr dirty="0" err="1"/>
              <a:t>Seleção</a:t>
            </a:r>
            <a:r>
              <a:rPr dirty="0"/>
              <a:t> de </a:t>
            </a:r>
            <a:r>
              <a:rPr dirty="0" err="1"/>
              <a:t>indicadores</a:t>
            </a:r>
            <a:r>
              <a:rPr dirty="0"/>
              <a:t> e </a:t>
            </a:r>
            <a:r>
              <a:rPr dirty="0" err="1"/>
              <a:t>período</a:t>
            </a:r>
            <a:r>
              <a:rPr dirty="0"/>
              <a:t> de </a:t>
            </a:r>
            <a:r>
              <a:rPr dirty="0" err="1"/>
              <a:t>análise</a:t>
            </a:r>
            <a:endParaRPr dirty="0"/>
          </a:p>
          <a:p>
            <a:r>
              <a:rPr dirty="0" err="1"/>
              <a:t>Gráficos</a:t>
            </a:r>
            <a:r>
              <a:rPr dirty="0"/>
              <a:t> de </a:t>
            </a:r>
            <a:r>
              <a:rPr dirty="0" err="1"/>
              <a:t>séries</a:t>
            </a:r>
            <a:r>
              <a:rPr dirty="0"/>
              <a:t> </a:t>
            </a:r>
            <a:r>
              <a:rPr dirty="0" err="1"/>
              <a:t>temporais</a:t>
            </a:r>
            <a:r>
              <a:rPr dirty="0"/>
              <a:t> com </a:t>
            </a:r>
            <a:r>
              <a:rPr dirty="0" err="1"/>
              <a:t>Plotly</a:t>
            </a:r>
            <a:endParaRPr dirty="0"/>
          </a:p>
          <a:p>
            <a:r>
              <a:rPr dirty="0" err="1"/>
              <a:t>Análise</a:t>
            </a:r>
            <a:r>
              <a:rPr dirty="0"/>
              <a:t> </a:t>
            </a:r>
            <a:r>
              <a:rPr dirty="0" err="1"/>
              <a:t>comparativa</a:t>
            </a:r>
            <a:r>
              <a:rPr dirty="0"/>
              <a:t> entre </a:t>
            </a:r>
            <a:r>
              <a:rPr dirty="0" err="1"/>
              <a:t>indicadores</a:t>
            </a:r>
            <a:endParaRPr dirty="0"/>
          </a:p>
          <a:p>
            <a:r>
              <a:rPr dirty="0" err="1"/>
              <a:t>Estatísticas</a:t>
            </a:r>
            <a:r>
              <a:rPr dirty="0"/>
              <a:t> </a:t>
            </a:r>
            <a:r>
              <a:rPr dirty="0" err="1"/>
              <a:t>descritivas</a:t>
            </a:r>
            <a:r>
              <a:rPr dirty="0"/>
              <a:t> e </a:t>
            </a:r>
            <a:r>
              <a:rPr dirty="0" err="1"/>
              <a:t>visualizações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855778" y="2743200"/>
            <a:ext cx="3831021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lnSpc>
                <a:spcPct val="100000"/>
              </a:lnSpc>
              <a:defRPr sz="1000">
                <a:latin typeface="Courier New"/>
              </a:defRPr>
            </a:pPr>
            <a:r>
              <a:rPr dirty="0"/>
              <a:t># </a:t>
            </a:r>
            <a:r>
              <a:rPr dirty="0" err="1"/>
              <a:t>Trecho</a:t>
            </a:r>
            <a:r>
              <a:rPr dirty="0"/>
              <a:t> de </a:t>
            </a:r>
            <a:r>
              <a:rPr dirty="0" err="1"/>
              <a:t>app.py</a:t>
            </a:r>
            <a:br>
              <a:rPr dirty="0"/>
            </a:br>
            <a:r>
              <a:rPr dirty="0"/>
              <a:t># Interface principal</a:t>
            </a:r>
            <a:br>
              <a:rPr dirty="0"/>
            </a:br>
            <a:r>
              <a:rPr dirty="0" err="1"/>
              <a:t>st.title</a:t>
            </a:r>
            <a:r>
              <a:rPr dirty="0"/>
              <a:t>("Dashboard </a:t>
            </a:r>
            <a:r>
              <a:rPr dirty="0" err="1"/>
              <a:t>Econômico</a:t>
            </a:r>
            <a:r>
              <a:rPr dirty="0"/>
              <a:t> - Dados do Banco Central do </a:t>
            </a:r>
            <a:r>
              <a:rPr dirty="0" err="1"/>
              <a:t>Brasil</a:t>
            </a:r>
            <a:r>
              <a:rPr dirty="0"/>
              <a:t>")</a:t>
            </a:r>
            <a:br>
              <a:rPr dirty="0"/>
            </a:br>
            <a:br>
              <a:rPr dirty="0"/>
            </a:br>
            <a:r>
              <a:rPr dirty="0"/>
              <a:t># Sidebar</a:t>
            </a:r>
            <a:br>
              <a:rPr dirty="0"/>
            </a:br>
            <a:r>
              <a:rPr dirty="0" err="1"/>
              <a:t>st.sidebar.title</a:t>
            </a:r>
            <a:r>
              <a:rPr dirty="0"/>
              <a:t>("</a:t>
            </a:r>
            <a:r>
              <a:rPr dirty="0" err="1"/>
              <a:t>Opções</a:t>
            </a:r>
            <a:r>
              <a:rPr dirty="0"/>
              <a:t>")</a:t>
            </a:r>
            <a:br>
              <a:rPr dirty="0"/>
            </a:br>
            <a:br>
              <a:rPr dirty="0"/>
            </a:br>
            <a:r>
              <a:rPr dirty="0"/>
              <a:t># </a:t>
            </a:r>
            <a:r>
              <a:rPr dirty="0" err="1"/>
              <a:t>Seleção</a:t>
            </a:r>
            <a:r>
              <a:rPr dirty="0"/>
              <a:t> de </a:t>
            </a:r>
            <a:r>
              <a:rPr dirty="0" err="1"/>
              <a:t>indicadores</a:t>
            </a:r>
            <a:br>
              <a:rPr dirty="0"/>
            </a:br>
            <a:r>
              <a:rPr dirty="0"/>
              <a:t>indicators = </a:t>
            </a:r>
            <a:r>
              <a:rPr dirty="0" err="1"/>
              <a:t>st.sidebar.multiselect</a:t>
            </a:r>
            <a:r>
              <a:rPr dirty="0"/>
              <a:t>(</a:t>
            </a:r>
            <a:br>
              <a:rPr dirty="0"/>
            </a:br>
            <a:r>
              <a:rPr dirty="0"/>
              <a:t>    "</a:t>
            </a:r>
            <a:r>
              <a:rPr dirty="0" err="1"/>
              <a:t>Selecione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indicadores</a:t>
            </a:r>
            <a:r>
              <a:rPr dirty="0"/>
              <a:t> para </a:t>
            </a:r>
            <a:r>
              <a:rPr dirty="0" err="1"/>
              <a:t>visualizar</a:t>
            </a:r>
            <a:r>
              <a:rPr dirty="0"/>
              <a:t>",</a:t>
            </a:r>
            <a:br>
              <a:rPr dirty="0"/>
            </a:br>
            <a:r>
              <a:rPr dirty="0"/>
              <a:t>    list(</a:t>
            </a:r>
            <a:r>
              <a:rPr dirty="0" err="1"/>
              <a:t>indicator_names.keys</a:t>
            </a:r>
            <a:r>
              <a:rPr dirty="0"/>
              <a:t>()),</a:t>
            </a:r>
            <a:br>
              <a:rPr dirty="0"/>
            </a:br>
            <a:r>
              <a:rPr dirty="0"/>
              <a:t>    default=['</a:t>
            </a:r>
            <a:r>
              <a:rPr dirty="0" err="1"/>
              <a:t>ipca</a:t>
            </a:r>
            <a:r>
              <a:rPr dirty="0"/>
              <a:t>', '</a:t>
            </a:r>
            <a:r>
              <a:rPr dirty="0" err="1"/>
              <a:t>selic</a:t>
            </a:r>
            <a:r>
              <a:rPr dirty="0"/>
              <a:t>', '</a:t>
            </a:r>
            <a:r>
              <a:rPr dirty="0" err="1"/>
              <a:t>pib</a:t>
            </a:r>
            <a:r>
              <a:rPr dirty="0"/>
              <a:t>']</a:t>
            </a:r>
            <a:br>
              <a:rPr dirty="0"/>
            </a:b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Modelos de Machine Learning (ml_models.py)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77500" lnSpcReduction="20000"/>
          </a:bodyPr>
          <a:lstStyle/>
          <a:p>
            <a:endParaRPr dirty="0"/>
          </a:p>
          <a:p>
            <a:r>
              <a:rPr dirty="0"/>
              <a:t>Classe </a:t>
            </a:r>
            <a:r>
              <a:rPr dirty="0" err="1"/>
              <a:t>EconomicPredictor</a:t>
            </a:r>
            <a:r>
              <a:rPr dirty="0"/>
              <a:t> para </a:t>
            </a:r>
            <a:r>
              <a:rPr dirty="0" err="1"/>
              <a:t>previsão</a:t>
            </a:r>
            <a:r>
              <a:rPr dirty="0"/>
              <a:t> de </a:t>
            </a:r>
            <a:r>
              <a:rPr dirty="0" err="1"/>
              <a:t>indicadores</a:t>
            </a:r>
            <a:endParaRPr dirty="0"/>
          </a:p>
          <a:p>
            <a:r>
              <a:rPr dirty="0" err="1"/>
              <a:t>Preparação</a:t>
            </a:r>
            <a:r>
              <a:rPr dirty="0"/>
              <a:t> de dados para </a:t>
            </a:r>
            <a:r>
              <a:rPr dirty="0" err="1"/>
              <a:t>séries</a:t>
            </a:r>
            <a:r>
              <a:rPr dirty="0"/>
              <a:t> </a:t>
            </a:r>
            <a:r>
              <a:rPr dirty="0" err="1"/>
              <a:t>temporais</a:t>
            </a:r>
            <a:endParaRPr dirty="0"/>
          </a:p>
          <a:p>
            <a:r>
              <a:rPr dirty="0" err="1"/>
              <a:t>Modelos</a:t>
            </a:r>
            <a:r>
              <a:rPr dirty="0"/>
              <a:t> </a:t>
            </a:r>
            <a:r>
              <a:rPr dirty="0" err="1"/>
              <a:t>implementados</a:t>
            </a:r>
            <a:r>
              <a:rPr dirty="0"/>
              <a:t>: Linear, Ridge, Lasso, Random Forest</a:t>
            </a:r>
          </a:p>
          <a:p>
            <a:r>
              <a:rPr dirty="0" err="1"/>
              <a:t>Avaliação</a:t>
            </a:r>
            <a:r>
              <a:rPr dirty="0"/>
              <a:t> de performance com </a:t>
            </a:r>
            <a:r>
              <a:rPr dirty="0" err="1"/>
              <a:t>métricas</a:t>
            </a:r>
            <a:endParaRPr dirty="0"/>
          </a:p>
          <a:p>
            <a:r>
              <a:rPr dirty="0" err="1"/>
              <a:t>Visualização</a:t>
            </a:r>
            <a:r>
              <a:rPr dirty="0"/>
              <a:t> de </a:t>
            </a:r>
            <a:r>
              <a:rPr dirty="0" err="1"/>
              <a:t>resultados</a:t>
            </a:r>
            <a:r>
              <a:rPr dirty="0"/>
              <a:t> de </a:t>
            </a:r>
            <a:r>
              <a:rPr dirty="0" err="1"/>
              <a:t>previsão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950371" y="2238703"/>
            <a:ext cx="4114801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lnSpc>
                <a:spcPct val="100000"/>
              </a:lnSpc>
              <a:defRPr sz="1000">
                <a:latin typeface="Courier New"/>
              </a:defRPr>
            </a:pPr>
            <a:r>
              <a:rPr dirty="0"/>
              <a:t># </a:t>
            </a:r>
            <a:r>
              <a:rPr dirty="0" err="1"/>
              <a:t>Trecho</a:t>
            </a:r>
            <a:r>
              <a:rPr dirty="0"/>
              <a:t> de </a:t>
            </a:r>
            <a:r>
              <a:rPr dirty="0" err="1"/>
              <a:t>ml_models.py</a:t>
            </a:r>
            <a:br>
              <a:rPr dirty="0"/>
            </a:br>
            <a:r>
              <a:rPr dirty="0"/>
              <a:t>def </a:t>
            </a:r>
            <a:r>
              <a:rPr dirty="0" err="1"/>
              <a:t>train_model</a:t>
            </a:r>
            <a:r>
              <a:rPr dirty="0"/>
              <a:t>(self, </a:t>
            </a:r>
            <a:r>
              <a:rPr dirty="0" err="1"/>
              <a:t>target_indicator</a:t>
            </a:r>
            <a:r>
              <a:rPr dirty="0"/>
              <a:t>, </a:t>
            </a:r>
            <a:r>
              <a:rPr dirty="0" err="1"/>
              <a:t>model_type</a:t>
            </a:r>
            <a:r>
              <a:rPr dirty="0"/>
              <a:t>='</a:t>
            </a:r>
            <a:r>
              <a:rPr dirty="0" err="1"/>
              <a:t>random_forest</a:t>
            </a:r>
            <a:r>
              <a:rPr dirty="0"/>
              <a:t>', </a:t>
            </a:r>
            <a:r>
              <a:rPr dirty="0" err="1"/>
              <a:t>test_size</a:t>
            </a:r>
            <a:r>
              <a:rPr dirty="0"/>
              <a:t>=0.2):</a:t>
            </a:r>
            <a:br>
              <a:rPr dirty="0"/>
            </a:br>
            <a:r>
              <a:rPr dirty="0"/>
              <a:t>    """Treina um </a:t>
            </a:r>
            <a:r>
              <a:rPr dirty="0" err="1"/>
              <a:t>modelo</a:t>
            </a:r>
            <a:r>
              <a:rPr dirty="0"/>
              <a:t> para </a:t>
            </a:r>
            <a:r>
              <a:rPr dirty="0" err="1"/>
              <a:t>prever</a:t>
            </a:r>
            <a:r>
              <a:rPr dirty="0"/>
              <a:t> o </a:t>
            </a:r>
            <a:r>
              <a:rPr dirty="0" err="1"/>
              <a:t>indicador</a:t>
            </a:r>
            <a:r>
              <a:rPr dirty="0"/>
              <a:t> </a:t>
            </a:r>
            <a:r>
              <a:rPr dirty="0" err="1"/>
              <a:t>alvo</a:t>
            </a:r>
            <a:r>
              <a:rPr dirty="0"/>
              <a:t>"""</a:t>
            </a:r>
            <a:br>
              <a:rPr dirty="0"/>
            </a:br>
            <a:r>
              <a:rPr dirty="0"/>
              <a:t>    # </a:t>
            </a:r>
            <a:r>
              <a:rPr dirty="0" err="1"/>
              <a:t>Preparar</a:t>
            </a:r>
            <a:r>
              <a:rPr dirty="0"/>
              <a:t> dados</a:t>
            </a:r>
            <a:br>
              <a:rPr dirty="0"/>
            </a:br>
            <a:r>
              <a:rPr dirty="0"/>
              <a:t>    X, y, dates = </a:t>
            </a:r>
            <a:r>
              <a:rPr dirty="0" err="1"/>
              <a:t>self.prepare_data</a:t>
            </a:r>
            <a:r>
              <a:rPr dirty="0"/>
              <a:t>(</a:t>
            </a:r>
            <a:r>
              <a:rPr dirty="0" err="1"/>
              <a:t>target_indicator</a:t>
            </a:r>
            <a:r>
              <a:rPr dirty="0"/>
              <a:t>)</a:t>
            </a:r>
            <a:br>
              <a:rPr dirty="0"/>
            </a:br>
            <a:r>
              <a:rPr dirty="0"/>
              <a:t>    </a:t>
            </a:r>
            <a:br>
              <a:rPr dirty="0"/>
            </a:br>
            <a:r>
              <a:rPr dirty="0"/>
              <a:t>    # </a:t>
            </a:r>
            <a:r>
              <a:rPr dirty="0" err="1"/>
              <a:t>Dividir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treino</a:t>
            </a:r>
            <a:r>
              <a:rPr dirty="0"/>
              <a:t> e teste</a:t>
            </a:r>
            <a:br>
              <a:rPr dirty="0"/>
            </a:br>
            <a:r>
              <a:rPr dirty="0"/>
              <a:t>    </a:t>
            </a:r>
            <a:r>
              <a:rPr dirty="0" err="1"/>
              <a:t>split_idx</a:t>
            </a:r>
            <a:r>
              <a:rPr dirty="0"/>
              <a:t> = int(</a:t>
            </a:r>
            <a:r>
              <a:rPr dirty="0" err="1"/>
              <a:t>len</a:t>
            </a:r>
            <a:r>
              <a:rPr dirty="0"/>
              <a:t>(X) * (1 - </a:t>
            </a:r>
            <a:r>
              <a:rPr dirty="0" err="1"/>
              <a:t>test_size</a:t>
            </a:r>
            <a:r>
              <a:rPr dirty="0"/>
              <a:t>))</a:t>
            </a:r>
            <a:br>
              <a:rPr dirty="0"/>
            </a:br>
            <a:r>
              <a:rPr dirty="0"/>
              <a:t>    X_train, </a:t>
            </a:r>
            <a:r>
              <a:rPr dirty="0" err="1"/>
              <a:t>X_test</a:t>
            </a:r>
            <a:r>
              <a:rPr dirty="0"/>
              <a:t> = </a:t>
            </a:r>
            <a:r>
              <a:rPr dirty="0" err="1"/>
              <a:t>X.iloc</a:t>
            </a:r>
            <a:r>
              <a:rPr dirty="0"/>
              <a:t>[:</a:t>
            </a:r>
            <a:r>
              <a:rPr dirty="0" err="1"/>
              <a:t>split_idx</a:t>
            </a:r>
            <a:r>
              <a:rPr dirty="0"/>
              <a:t>], </a:t>
            </a:r>
            <a:r>
              <a:rPr dirty="0" err="1"/>
              <a:t>X.iloc</a:t>
            </a:r>
            <a:r>
              <a:rPr dirty="0"/>
              <a:t>[</a:t>
            </a:r>
            <a:r>
              <a:rPr dirty="0" err="1"/>
              <a:t>split_idx</a:t>
            </a:r>
            <a:r>
              <a:rPr dirty="0"/>
              <a:t>:]</a:t>
            </a:r>
            <a:br>
              <a:rPr dirty="0"/>
            </a:br>
            <a:r>
              <a:rPr dirty="0"/>
              <a:t>    </a:t>
            </a:r>
            <a:r>
              <a:rPr dirty="0" err="1"/>
              <a:t>y_train</a:t>
            </a:r>
            <a:r>
              <a:rPr dirty="0"/>
              <a:t>, </a:t>
            </a:r>
            <a:r>
              <a:rPr dirty="0" err="1"/>
              <a:t>y_test</a:t>
            </a:r>
            <a:r>
              <a:rPr dirty="0"/>
              <a:t> = </a:t>
            </a:r>
            <a:r>
              <a:rPr dirty="0" err="1"/>
              <a:t>y.iloc</a:t>
            </a:r>
            <a:r>
              <a:rPr dirty="0"/>
              <a:t>[:</a:t>
            </a:r>
            <a:r>
              <a:rPr dirty="0" err="1"/>
              <a:t>split_idx</a:t>
            </a:r>
            <a:r>
              <a:rPr dirty="0"/>
              <a:t>], </a:t>
            </a:r>
            <a:r>
              <a:rPr dirty="0" err="1"/>
              <a:t>y.iloc</a:t>
            </a:r>
            <a:r>
              <a:rPr dirty="0"/>
              <a:t>[</a:t>
            </a:r>
            <a:r>
              <a:rPr dirty="0" err="1"/>
              <a:t>split_idx</a:t>
            </a:r>
            <a:r>
              <a:rPr dirty="0"/>
              <a:t>:]</a:t>
            </a:r>
            <a:br>
              <a:rPr dirty="0"/>
            </a:br>
            <a:r>
              <a:rPr dirty="0"/>
              <a:t>    </a:t>
            </a:r>
            <a:br>
              <a:rPr dirty="0"/>
            </a:br>
            <a:r>
              <a:rPr dirty="0"/>
              <a:t>    # </a:t>
            </a:r>
            <a:r>
              <a:rPr dirty="0" err="1"/>
              <a:t>Selecionar</a:t>
            </a:r>
            <a:r>
              <a:rPr dirty="0"/>
              <a:t> e </a:t>
            </a:r>
            <a:r>
              <a:rPr dirty="0" err="1"/>
              <a:t>treinar</a:t>
            </a:r>
            <a:r>
              <a:rPr dirty="0"/>
              <a:t> o </a:t>
            </a:r>
            <a:r>
              <a:rPr dirty="0" err="1"/>
              <a:t>modelo</a:t>
            </a:r>
            <a:br>
              <a:rPr dirty="0"/>
            </a:br>
            <a:r>
              <a:rPr dirty="0"/>
              <a:t>    if </a:t>
            </a:r>
            <a:r>
              <a:rPr dirty="0" err="1"/>
              <a:t>model_type</a:t>
            </a:r>
            <a:r>
              <a:rPr dirty="0"/>
              <a:t> == '</a:t>
            </a:r>
            <a:r>
              <a:rPr dirty="0" err="1"/>
              <a:t>random_forest</a:t>
            </a:r>
            <a:r>
              <a:rPr dirty="0"/>
              <a:t>':</a:t>
            </a:r>
            <a:br>
              <a:rPr dirty="0"/>
            </a:br>
            <a:r>
              <a:rPr dirty="0"/>
              <a:t>        model = </a:t>
            </a:r>
            <a:r>
              <a:rPr dirty="0" err="1"/>
              <a:t>RandomForestRegressor</a:t>
            </a:r>
            <a:r>
              <a:rPr dirty="0"/>
              <a:t>(</a:t>
            </a:r>
            <a:r>
              <a:rPr dirty="0" err="1"/>
              <a:t>n_estimators</a:t>
            </a:r>
            <a:r>
              <a:rPr dirty="0"/>
              <a:t>=100, </a:t>
            </a:r>
            <a:r>
              <a:rPr dirty="0" err="1"/>
              <a:t>random_state</a:t>
            </a:r>
            <a:r>
              <a:rPr dirty="0"/>
              <a:t>=42)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1761</Words>
  <Application>Microsoft Macintosh PowerPoint</Application>
  <PresentationFormat>Apresentação na tela (4:3)</PresentationFormat>
  <Paragraphs>132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Office Theme</vt:lpstr>
      <vt:lpstr>Sistema de Análise de Dados Econômicos com Python e Streamlit</vt:lpstr>
      <vt:lpstr>Visão Geral do Projeto</vt:lpstr>
      <vt:lpstr>Tecnologias Utilizadas</vt:lpstr>
      <vt:lpstr>Estrutura do Projeto</vt:lpstr>
      <vt:lpstr>Configuração do Ambiente</vt:lpstr>
      <vt:lpstr>Coleta de Dados (data_collector.py)</vt:lpstr>
      <vt:lpstr>Gerenciamento do Banco de Dados (database_manager.py)</vt:lpstr>
      <vt:lpstr>Dashboard de Visualização (app.py)</vt:lpstr>
      <vt:lpstr>Modelos de Machine Learning (ml_models.py)</vt:lpstr>
      <vt:lpstr>Dashboard de Previsões (ml_app.py)</vt:lpstr>
      <vt:lpstr>Integração (main.py)</vt:lpstr>
      <vt:lpstr>Controle de Versão e Colaboração</vt:lpstr>
      <vt:lpstr>Executando o Projeto</vt:lpstr>
      <vt:lpstr>Expansão do Projeto</vt:lpstr>
      <vt:lpstr>Recursos e Referências</vt:lpstr>
      <vt:lpstr>Perguntas e Contato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Henrique Fontenelle</cp:lastModifiedBy>
  <cp:revision>3</cp:revision>
  <dcterms:created xsi:type="dcterms:W3CDTF">2013-01-27T09:14:16Z</dcterms:created>
  <dcterms:modified xsi:type="dcterms:W3CDTF">2025-04-22T16:22:28Z</dcterms:modified>
  <cp:category/>
</cp:coreProperties>
</file>