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4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8AA8-3E74-4079-B7AB-FB83CE751FD6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Tópicos em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Ivan Oliveira Lopes</a:t>
            </a:r>
          </a:p>
        </p:txBody>
      </p:sp>
    </p:spTree>
    <p:extLst>
      <p:ext uri="{BB962C8B-B14F-4D97-AF65-F5344CB8AC3E}">
        <p14:creationId xmlns:p14="http://schemas.microsoft.com/office/powerpoint/2010/main" val="24631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>
                <a:solidFill>
                  <a:srgbClr val="FF0000"/>
                </a:solidFill>
              </a:rPr>
              <a:t>Abrir uma imagem (Lena512.bmp);</a:t>
            </a:r>
          </a:p>
          <a:p>
            <a:r>
              <a:rPr lang="pt-BR" sz="1800" dirty="0">
                <a:solidFill>
                  <a:srgbClr val="FF0000"/>
                </a:solidFill>
              </a:rPr>
              <a:t>Fazer um quadrado preto na imagem de tamanho 35 largura X 55 altura;</a:t>
            </a:r>
          </a:p>
          <a:p>
            <a:r>
              <a:rPr lang="pt-BR" sz="1800" dirty="0">
                <a:solidFill>
                  <a:srgbClr val="FF0000"/>
                </a:solidFill>
              </a:rPr>
              <a:t>Deixar a imagem mais clara;</a:t>
            </a:r>
          </a:p>
          <a:p>
            <a:r>
              <a:rPr lang="pt-BR" sz="1800" dirty="0">
                <a:solidFill>
                  <a:srgbClr val="FF0000"/>
                </a:solidFill>
              </a:rPr>
              <a:t>Deixar a imagem mais escura;</a:t>
            </a:r>
          </a:p>
          <a:p>
            <a:r>
              <a:rPr lang="pt-BR" sz="1800" dirty="0" err="1">
                <a:solidFill>
                  <a:srgbClr val="FF0000"/>
                </a:solidFill>
              </a:rPr>
              <a:t>Binarizar</a:t>
            </a:r>
            <a:r>
              <a:rPr lang="pt-BR" sz="1800" dirty="0">
                <a:solidFill>
                  <a:srgbClr val="FF0000"/>
                </a:solidFill>
              </a:rPr>
              <a:t> a imagem;</a:t>
            </a:r>
          </a:p>
          <a:p>
            <a:r>
              <a:rPr lang="pt-BR" dirty="0"/>
              <a:t>Deixar a imagem com 4 níveis de cinza;</a:t>
            </a:r>
          </a:p>
          <a:p>
            <a:r>
              <a:rPr lang="pt-BR" dirty="0"/>
              <a:t>Deixar a imagem com 8 níveis de cinza;</a:t>
            </a:r>
          </a:p>
          <a:p>
            <a:r>
              <a:rPr lang="pt-BR" dirty="0"/>
              <a:t>Abrir a imagem do logo do IF (if.jpg);</a:t>
            </a:r>
          </a:p>
          <a:p>
            <a:pPr lvl="1"/>
            <a:r>
              <a:rPr lang="pt-BR" dirty="0"/>
              <a:t>Converter para níveis de cinza</a:t>
            </a:r>
          </a:p>
          <a:p>
            <a:pPr lvl="1"/>
            <a:r>
              <a:rPr lang="pt-BR" dirty="0"/>
              <a:t>Redimensionar;</a:t>
            </a:r>
          </a:p>
          <a:p>
            <a:r>
              <a:rPr lang="pt-BR" dirty="0"/>
              <a:t>Equalizar Histograma.</a:t>
            </a:r>
          </a:p>
          <a:p>
            <a:pPr lvl="1"/>
            <a:r>
              <a:rPr lang="pt-BR" dirty="0"/>
              <a:t>Abrir imagem (‘imagemTesteEscuro.bmp’);</a:t>
            </a:r>
          </a:p>
          <a:p>
            <a:r>
              <a:rPr lang="pt-BR" dirty="0"/>
              <a:t>Inserir uma imagem no canto de outra imagem;</a:t>
            </a:r>
          </a:p>
          <a:p>
            <a:r>
              <a:rPr lang="pt-BR" dirty="0"/>
              <a:t>Colocar uma imagem ao lado da outra;</a:t>
            </a:r>
          </a:p>
          <a:p>
            <a:r>
              <a:rPr lang="pt-BR" dirty="0"/>
              <a:t>Recortar um pedaço da imagem;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8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Deixar a imagem com 4 níveis de cinza;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13535"/>
            <a:ext cx="4320000" cy="32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" y="191719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Deixar a imagem com 8 níveis de cinza;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" y="1917192"/>
            <a:ext cx="4320000" cy="324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1719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Copiar um logo do IF;</a:t>
            </a:r>
          </a:p>
          <a:p>
            <a:pPr lvl="1"/>
            <a:r>
              <a:rPr lang="pt-BR" dirty="0"/>
              <a:t>Converter para níveis de cinza</a:t>
            </a:r>
          </a:p>
          <a:p>
            <a:pPr lvl="1"/>
            <a:r>
              <a:rPr lang="pt-BR" dirty="0"/>
              <a:t>Redimensionar;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12913"/>
            <a:ext cx="2143125" cy="2143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23" y="2712913"/>
            <a:ext cx="2143125" cy="2143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67" y="3145246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Equalizar Histograma.</a:t>
            </a:r>
          </a:p>
          <a:p>
            <a:pPr lvl="1"/>
            <a:r>
              <a:rPr lang="pt-BR" dirty="0"/>
              <a:t>Abrir imagem (‘imagemTesteEscuro.bmp’);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44824"/>
            <a:ext cx="5400000" cy="20549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86626"/>
            <a:ext cx="5400000" cy="20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Inserir uma imagem no canto de outra imagem;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6" y="2133216"/>
            <a:ext cx="3240000" cy="324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69" y="2133216"/>
            <a:ext cx="421328" cy="6039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4" y="2133216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Colocar uma imagem ao lado da outra;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11" y="2420888"/>
            <a:ext cx="1800000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68" y="242088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Recortar um pedaço da imagem;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72" y="1916832"/>
            <a:ext cx="4320000" cy="324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6" y="1917192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212</Words>
  <Application>Microsoft Office PowerPoint</Application>
  <PresentationFormat>Apresentação na tela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Tópicos em Tecnologia da Informação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em Tecnologia da Informação</dc:title>
  <dc:creator>ivan oliveira lopes</dc:creator>
  <cp:lastModifiedBy>Ivan Oliveira Lopes</cp:lastModifiedBy>
  <cp:revision>69</cp:revision>
  <dcterms:created xsi:type="dcterms:W3CDTF">2019-08-02T10:39:43Z</dcterms:created>
  <dcterms:modified xsi:type="dcterms:W3CDTF">2021-09-13T22:35:37Z</dcterms:modified>
</cp:coreProperties>
</file>