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ora"/>
      <p:regular r:id="rId28"/>
      <p:bold r:id="rId29"/>
      <p:italic r:id="rId30"/>
      <p:boldItalic r:id="rId31"/>
    </p:embeddedFont>
    <p:embeddedFont>
      <p:font typeface="Nuni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r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33" Type="http://schemas.openxmlformats.org/officeDocument/2006/relationships/font" Target="fonts/NunitoSans-bold.fntdata"/><Relationship Id="rId10" Type="http://schemas.openxmlformats.org/officeDocument/2006/relationships/slide" Target="slides/slide5.xml"/><Relationship Id="rId32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35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1c5d2d2da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1c5d2d2da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1c5d2d2da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1c5d2d2da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6791a96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d6791a96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c5d2d2da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1c5d2d2da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d6791a9649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d6791a9649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d6791a9649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d6791a9649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d6791a9649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d6791a9649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d6791a9649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d6791a9649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d6791a9649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d6791a9649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d6791a9649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d6791a9649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4959418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4959418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d6791a9649_3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d6791a9649_3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d6791a9649_3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d6791a9649_3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3a2d3abcf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3a2d3abcf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3a2d3abcf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3a2d3abcf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fb8d6ea64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fb8d6ea64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c5d2d2d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c5d2d2d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c5d2d2d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c5d2d2d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c5d2d2d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c5d2d2d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c5d2d2da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c5d2d2da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1c5d2d2d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1c5d2d2d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1953600" y="1820613"/>
            <a:ext cx="52359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1954400" y="2902313"/>
            <a:ext cx="5235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type="title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2" type="subTitle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3" type="title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4" type="title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5" type="title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6" type="subTitle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1" name="Google Shape;91;p13"/>
          <p:cNvSpPr txBox="1"/>
          <p:nvPr>
            <p:ph idx="8" type="subTitle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9" type="subTitle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3" name="Google Shape;93;p13"/>
          <p:cNvSpPr txBox="1"/>
          <p:nvPr>
            <p:ph idx="13" type="subTitle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4" type="subTitle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5" name="Google Shape;95;p13"/>
          <p:cNvSpPr txBox="1"/>
          <p:nvPr>
            <p:ph idx="15" type="title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00" name="Google Shape;100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04" name="Google Shape;104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" name="Google Shape;109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>
            <p:ph type="title"/>
          </p:nvPr>
        </p:nvSpPr>
        <p:spPr>
          <a:xfrm>
            <a:off x="2037750" y="3076625"/>
            <a:ext cx="3257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600"/>
            </a:lvl9pPr>
          </a:lstStyle>
          <a:p/>
        </p:txBody>
      </p:sp>
      <p:sp>
        <p:nvSpPr>
          <p:cNvPr id="116" name="Google Shape;116;p14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71778" y="4652332"/>
            <a:ext cx="362945" cy="260986"/>
          </a:xfrm>
          <a:custGeom>
            <a:rect b="b" l="l" r="r" t="t"/>
            <a:pathLst>
              <a:path extrusionOk="0" h="11040" w="15353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2" name="Google Shape;122;p15"/>
          <p:cNvSpPr txBox="1"/>
          <p:nvPr>
            <p:ph hasCustomPrompt="1" idx="2" type="title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2992340" y="3033024"/>
            <a:ext cx="2726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24" name="Google Shape;124;p15"/>
          <p:cNvSpPr/>
          <p:nvPr/>
        </p:nvSpPr>
        <p:spPr>
          <a:xfrm>
            <a:off x="8430725" y="0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28" name="Google Shape;128;p1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29" name="Google Shape;129;p1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1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3" name="Google Shape;133;p1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" name="Google Shape;138;p1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39" name="Google Shape;139;p1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6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1466898" y="3534375"/>
            <a:ext cx="25125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subTitle"/>
          </p:nvPr>
        </p:nvSpPr>
        <p:spPr>
          <a:xfrm>
            <a:off x="1466995" y="3927296"/>
            <a:ext cx="2512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5037898" y="3534375"/>
            <a:ext cx="25125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4" type="subTitle"/>
          </p:nvPr>
        </p:nvSpPr>
        <p:spPr>
          <a:xfrm>
            <a:off x="5037995" y="3927296"/>
            <a:ext cx="2512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910675" y="0"/>
            <a:ext cx="423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subTitle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subTitle"/>
          </p:nvPr>
        </p:nvSpPr>
        <p:spPr>
          <a:xfrm>
            <a:off x="5854325" y="2094363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subTitle"/>
          </p:nvPr>
        </p:nvSpPr>
        <p:spPr>
          <a:xfrm>
            <a:off x="5854325" y="2401867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5" type="subTitle"/>
          </p:nvPr>
        </p:nvSpPr>
        <p:spPr>
          <a:xfrm>
            <a:off x="5854325" y="337110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6" type="subTitle"/>
          </p:nvPr>
        </p:nvSpPr>
        <p:spPr>
          <a:xfrm>
            <a:off x="5854325" y="3684150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59" name="Google Shape;159;p1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60" name="Google Shape;160;p1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1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3" name="Google Shape;163;p1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64" name="Google Shape;164;p1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" name="Google Shape;169;p1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2" name="Google Shape;172;p1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10299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4" name="Google Shape;174;p18"/>
          <p:cNvSpPr txBox="1"/>
          <p:nvPr>
            <p:ph idx="2" type="subTitle"/>
          </p:nvPr>
        </p:nvSpPr>
        <p:spPr>
          <a:xfrm>
            <a:off x="10299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35946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35946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61593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6" type="subTitle"/>
          </p:nvPr>
        </p:nvSpPr>
        <p:spPr>
          <a:xfrm>
            <a:off x="61593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9" name="Google Shape;179;p18"/>
          <p:cNvSpPr txBox="1"/>
          <p:nvPr>
            <p:ph hasCustomPrompt="1" type="title"/>
          </p:nvPr>
        </p:nvSpPr>
        <p:spPr>
          <a:xfrm>
            <a:off x="16342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/>
          <p:nvPr>
            <p:ph hasCustomPrompt="1" idx="7" type="title"/>
          </p:nvPr>
        </p:nvSpPr>
        <p:spPr>
          <a:xfrm>
            <a:off x="41919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/>
          <p:nvPr>
            <p:ph hasCustomPrompt="1" idx="8" type="title"/>
          </p:nvPr>
        </p:nvSpPr>
        <p:spPr>
          <a:xfrm>
            <a:off x="67635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/>
          <p:nvPr>
            <p:ph idx="9"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9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87" name="Google Shape;187;p1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" name="Google Shape;188;p1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1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1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91" name="Google Shape;191;p1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6" name="Google Shape;196;p1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97" name="Google Shape;197;p1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9" name="Google Shape;199;p19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idx="1" type="subTitle"/>
          </p:nvPr>
        </p:nvSpPr>
        <p:spPr>
          <a:xfrm>
            <a:off x="1052406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2" type="subTitle"/>
          </p:nvPr>
        </p:nvSpPr>
        <p:spPr>
          <a:xfrm>
            <a:off x="1052479" y="2354512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3629100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3629100" y="2354516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6205794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6205794" y="2354516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1052406" y="3437584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1052479" y="3731638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3629100" y="3437571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3629100" y="3731639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6205794" y="3437571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6205794" y="3731639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934800" y="452325"/>
            <a:ext cx="72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16" name="Google Shape;216;p2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17" name="Google Shape;217;p2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0" name="Google Shape;220;p2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21" name="Google Shape;221;p2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2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6" name="Google Shape;226;p2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9" name="Google Shape;229;p20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idx="1" type="subTitle"/>
          </p:nvPr>
        </p:nvSpPr>
        <p:spPr>
          <a:xfrm>
            <a:off x="1848863" y="1713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2" type="subTitle"/>
          </p:nvPr>
        </p:nvSpPr>
        <p:spPr>
          <a:xfrm>
            <a:off x="1848865" y="2017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3" type="subTitle"/>
          </p:nvPr>
        </p:nvSpPr>
        <p:spPr>
          <a:xfrm>
            <a:off x="1848863" y="3237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4" type="subTitle"/>
          </p:nvPr>
        </p:nvSpPr>
        <p:spPr>
          <a:xfrm>
            <a:off x="1848865" y="3541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5" name="Google Shape;235;p20"/>
          <p:cNvSpPr txBox="1"/>
          <p:nvPr>
            <p:ph idx="5" type="subTitle"/>
          </p:nvPr>
        </p:nvSpPr>
        <p:spPr>
          <a:xfrm>
            <a:off x="5877291" y="1713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6" type="subTitle"/>
          </p:nvPr>
        </p:nvSpPr>
        <p:spPr>
          <a:xfrm>
            <a:off x="5877291" y="2017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7" name="Google Shape;237;p20"/>
          <p:cNvSpPr txBox="1"/>
          <p:nvPr>
            <p:ph idx="7" type="subTitle"/>
          </p:nvPr>
        </p:nvSpPr>
        <p:spPr>
          <a:xfrm>
            <a:off x="5877291" y="3237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8" type="subTitle"/>
          </p:nvPr>
        </p:nvSpPr>
        <p:spPr>
          <a:xfrm>
            <a:off x="5877291" y="3541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66097" y="4623065"/>
            <a:ext cx="374305" cy="319519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41" name="Google Shape;241;p2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42" name="Google Shape;242;p2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43" name="Google Shape;243;p2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2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Google Shape;245;p2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6" name="Google Shape;246;p2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7" name="Google Shape;247;p2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2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2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2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2" name="Google Shape;252;p2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53" name="Google Shape;253;p2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5" name="Google Shape;255;p21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2104808" y="3246625"/>
            <a:ext cx="2589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7" name="Google Shape;257;p21"/>
          <p:cNvSpPr txBox="1"/>
          <p:nvPr>
            <p:ph idx="2" type="subTitle"/>
          </p:nvPr>
        </p:nvSpPr>
        <p:spPr>
          <a:xfrm>
            <a:off x="2104776" y="3574050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5975175" y="3246625"/>
            <a:ext cx="2589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9" name="Google Shape;259;p21"/>
          <p:cNvSpPr txBox="1"/>
          <p:nvPr>
            <p:ph idx="4" type="subTitle"/>
          </p:nvPr>
        </p:nvSpPr>
        <p:spPr>
          <a:xfrm>
            <a:off x="5975175" y="3574050"/>
            <a:ext cx="2589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1408896" y="1492413"/>
            <a:ext cx="2589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6" type="subTitle"/>
          </p:nvPr>
        </p:nvSpPr>
        <p:spPr>
          <a:xfrm>
            <a:off x="1408896" y="1819838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5279263" y="1492413"/>
            <a:ext cx="2589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8" type="subTitle"/>
          </p:nvPr>
        </p:nvSpPr>
        <p:spPr>
          <a:xfrm>
            <a:off x="5279263" y="1819838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64" name="Google Shape;264;p21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/>
        </p:txBody>
      </p:sp>
      <p:sp>
        <p:nvSpPr>
          <p:cNvPr id="267" name="Google Shape;267;p2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2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2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71" name="Google Shape;271;p2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72" name="Google Shape;272;p2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Google Shape;273;p2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4" name="Google Shape;274;p2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5" name="Google Shape;275;p2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76" name="Google Shape;276;p2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1" name="Google Shape;281;p2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82" name="Google Shape;282;p2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2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5354425" y="1910163"/>
            <a:ext cx="3125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5354425" y="2956863"/>
            <a:ext cx="31257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idx="1" type="subTitle"/>
          </p:nvPr>
        </p:nvSpPr>
        <p:spPr>
          <a:xfrm>
            <a:off x="5184000" y="2255648"/>
            <a:ext cx="30174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5188099" y="1638344"/>
            <a:ext cx="30174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24"/>
          <p:cNvSpPr/>
          <p:nvPr/>
        </p:nvSpPr>
        <p:spPr>
          <a:xfrm>
            <a:off x="0" y="4604100"/>
            <a:ext cx="91512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713400" y="2249219"/>
            <a:ext cx="3014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93" name="Google Shape;293;p25"/>
          <p:cNvSpPr txBox="1"/>
          <p:nvPr>
            <p:ph type="title"/>
          </p:nvPr>
        </p:nvSpPr>
        <p:spPr>
          <a:xfrm>
            <a:off x="713400" y="1605400"/>
            <a:ext cx="30147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0" y="0"/>
            <a:ext cx="547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>
            <p:ph idx="1" type="subTitle"/>
          </p:nvPr>
        </p:nvSpPr>
        <p:spPr>
          <a:xfrm>
            <a:off x="1047176" y="2240176"/>
            <a:ext cx="33555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26"/>
          <p:cNvSpPr txBox="1"/>
          <p:nvPr>
            <p:ph type="title"/>
          </p:nvPr>
        </p:nvSpPr>
        <p:spPr>
          <a:xfrm>
            <a:off x="1047175" y="1603025"/>
            <a:ext cx="3355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-7050" y="0"/>
            <a:ext cx="271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4636775" y="1426150"/>
            <a:ext cx="2712000" cy="11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2" name="Google Shape;302;p27"/>
          <p:cNvSpPr txBox="1"/>
          <p:nvPr>
            <p:ph idx="1" type="subTitle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ONLY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306" name="Google Shape;306;p2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307" name="Google Shape;307;p2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308" name="Google Shape;308;p2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2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1" name="Google Shape;311;p2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12" name="Google Shape;312;p2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2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2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2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7" name="Google Shape;317;p2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18" name="Google Shape;318;p2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2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713100" y="1270000"/>
            <a:ext cx="78090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321" name="Google Shape;321;p28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hasCustomPrompt="1" type="title"/>
          </p:nvPr>
        </p:nvSpPr>
        <p:spPr>
          <a:xfrm>
            <a:off x="5043813" y="3220878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4" name="Google Shape;324;p29"/>
          <p:cNvSpPr txBox="1"/>
          <p:nvPr>
            <p:ph idx="1" type="subTitle"/>
          </p:nvPr>
        </p:nvSpPr>
        <p:spPr>
          <a:xfrm>
            <a:off x="5043813" y="3621100"/>
            <a:ext cx="2765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5" name="Google Shape;325;p29"/>
          <p:cNvSpPr txBox="1"/>
          <p:nvPr>
            <p:ph hasCustomPrompt="1" idx="2" type="title"/>
          </p:nvPr>
        </p:nvSpPr>
        <p:spPr>
          <a:xfrm>
            <a:off x="3187350" y="1367015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6" name="Google Shape;326;p29"/>
          <p:cNvSpPr txBox="1"/>
          <p:nvPr>
            <p:ph idx="3" type="subTitle"/>
          </p:nvPr>
        </p:nvSpPr>
        <p:spPr>
          <a:xfrm>
            <a:off x="3185600" y="1767225"/>
            <a:ext cx="2769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7" name="Google Shape;327;p29"/>
          <p:cNvSpPr txBox="1"/>
          <p:nvPr>
            <p:ph hasCustomPrompt="1" idx="4" type="title"/>
          </p:nvPr>
        </p:nvSpPr>
        <p:spPr>
          <a:xfrm>
            <a:off x="1332988" y="3220878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8" name="Google Shape;328;p29"/>
          <p:cNvSpPr txBox="1"/>
          <p:nvPr>
            <p:ph idx="5" type="subTitle"/>
          </p:nvPr>
        </p:nvSpPr>
        <p:spPr>
          <a:xfrm>
            <a:off x="1332988" y="3621100"/>
            <a:ext cx="2765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9" name="Google Shape;329;p29"/>
          <p:cNvSpPr/>
          <p:nvPr/>
        </p:nvSpPr>
        <p:spPr>
          <a:xfrm>
            <a:off x="-7050" y="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-7050" y="0"/>
            <a:ext cx="539400" cy="53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4790725" y="0"/>
            <a:ext cx="4360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525600" y="2246263"/>
            <a:ext cx="373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30"/>
          <p:cNvSpPr txBox="1"/>
          <p:nvPr>
            <p:ph idx="1" type="subTitle"/>
          </p:nvPr>
        </p:nvSpPr>
        <p:spPr>
          <a:xfrm>
            <a:off x="5733925" y="590550"/>
            <a:ext cx="24741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5" name="Google Shape;335;p30"/>
          <p:cNvSpPr txBox="1"/>
          <p:nvPr>
            <p:ph idx="2" type="subTitle"/>
          </p:nvPr>
        </p:nvSpPr>
        <p:spPr>
          <a:xfrm>
            <a:off x="5733925" y="1323150"/>
            <a:ext cx="24741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30"/>
          <p:cNvSpPr txBox="1"/>
          <p:nvPr/>
        </p:nvSpPr>
        <p:spPr>
          <a:xfrm>
            <a:off x="5733925" y="3039400"/>
            <a:ext cx="247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b="1" sz="1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3416536" y="174277"/>
            <a:ext cx="1177743" cy="653883"/>
            <a:chOff x="7106527" y="236125"/>
            <a:chExt cx="1816103" cy="1008300"/>
          </a:xfrm>
        </p:grpSpPr>
        <p:sp>
          <p:nvSpPr>
            <p:cNvPr id="338" name="Google Shape;338;p30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0"/>
          <p:cNvSpPr/>
          <p:nvPr/>
        </p:nvSpPr>
        <p:spPr>
          <a:xfrm>
            <a:off x="4186696" y="385870"/>
            <a:ext cx="177024" cy="230688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161086" y="4341302"/>
            <a:ext cx="654000" cy="654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71869" y="4577180"/>
            <a:ext cx="162761" cy="411290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8" name="Google Shape;28;p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3" name="Google Shape;33;p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" name="Google Shape;38;p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9" name="Google Shape;39;p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330539" y="3375325"/>
            <a:ext cx="2953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889789" y="3375325"/>
            <a:ext cx="2949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hasCustomPrompt="1" idx="5" type="title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5"/>
          <p:cNvSpPr txBox="1"/>
          <p:nvPr>
            <p:ph hasCustomPrompt="1" idx="6" type="title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50" name="Google Shape;50;p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1" name="Google Shape;51;p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2" name="Google Shape;52;p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6" name="Google Shape;56;p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908400" y="1371300"/>
            <a:ext cx="2967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908400" y="2848800"/>
            <a:ext cx="2967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910950" y="616500"/>
            <a:ext cx="28638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910950" y="3600900"/>
            <a:ext cx="2863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3182100" y="3635850"/>
            <a:ext cx="2779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ctrTitle"/>
          </p:nvPr>
        </p:nvSpPr>
        <p:spPr>
          <a:xfrm>
            <a:off x="1683428" y="949175"/>
            <a:ext cx="73485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Afinador de Notas Musicais</a:t>
            </a:r>
            <a:endParaRPr/>
          </a:p>
        </p:txBody>
      </p:sp>
      <p:sp>
        <p:nvSpPr>
          <p:cNvPr id="353" name="Google Shape;353;p33"/>
          <p:cNvSpPr txBox="1"/>
          <p:nvPr>
            <p:ph idx="1" type="subTitle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Henrique Hyonemoto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(coloquem seus nomes aqui Ordem Alfabetica)</a:t>
            </a:r>
            <a:endParaRPr/>
          </a:p>
        </p:txBody>
      </p:sp>
      <p:grpSp>
        <p:nvGrpSpPr>
          <p:cNvPr id="354" name="Google Shape;354;p33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5" name="Google Shape;355;p33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3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3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3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9" name="Google Shape;359;p33"/>
          <p:cNvGrpSpPr/>
          <p:nvPr/>
        </p:nvGrpSpPr>
        <p:grpSpPr>
          <a:xfrm flipH="1" rot="-254159">
            <a:off x="1386272" y="773954"/>
            <a:ext cx="1016123" cy="567454"/>
            <a:chOff x="8291200" y="5340075"/>
            <a:chExt cx="2001475" cy="1117725"/>
          </a:xfrm>
        </p:grpSpPr>
        <p:sp>
          <p:nvSpPr>
            <p:cNvPr id="360" name="Google Shape;360;p33"/>
            <p:cNvSpPr/>
            <p:nvPr/>
          </p:nvSpPr>
          <p:spPr>
            <a:xfrm>
              <a:off x="8291200" y="5340075"/>
              <a:ext cx="2001475" cy="1117725"/>
            </a:xfrm>
            <a:custGeom>
              <a:rect b="b" l="l" r="r" t="t"/>
              <a:pathLst>
                <a:path extrusionOk="0" h="44709" w="80059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654350" y="5874700"/>
              <a:ext cx="45250" cy="69900"/>
            </a:xfrm>
            <a:custGeom>
              <a:rect b="b" l="l" r="r" t="t"/>
              <a:pathLst>
                <a:path extrusionOk="0" h="2796" w="181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8735600" y="5983950"/>
              <a:ext cx="63425" cy="55800"/>
            </a:xfrm>
            <a:custGeom>
              <a:rect b="b" l="l" r="r" t="t"/>
              <a:pathLst>
                <a:path extrusionOk="0" h="2232" w="2537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8859725" y="6059825"/>
              <a:ext cx="78000" cy="28850"/>
            </a:xfrm>
            <a:custGeom>
              <a:rect b="b" l="l" r="r" t="t"/>
              <a:pathLst>
                <a:path extrusionOk="0" h="1154" w="312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9009750" y="6082650"/>
              <a:ext cx="72050" cy="17075"/>
            </a:xfrm>
            <a:custGeom>
              <a:rect b="b" l="l" r="r" t="t"/>
              <a:pathLst>
                <a:path extrusionOk="0" h="683" w="2882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9147850" y="6050125"/>
              <a:ext cx="66100" cy="26775"/>
            </a:xfrm>
            <a:custGeom>
              <a:rect b="b" l="l" r="r" t="t"/>
              <a:pathLst>
                <a:path extrusionOk="0" h="1071" w="2644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9271975" y="5999525"/>
              <a:ext cx="48850" cy="28150"/>
            </a:xfrm>
            <a:custGeom>
              <a:rect b="b" l="l" r="r" t="t"/>
              <a:pathLst>
                <a:path extrusionOk="0" h="1126" w="1954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9358300" y="5937750"/>
              <a:ext cx="61350" cy="37875"/>
            </a:xfrm>
            <a:custGeom>
              <a:rect b="b" l="l" r="r" t="t"/>
              <a:pathLst>
                <a:path extrusionOk="0" h="1515" w="2454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8737975" y="5915750"/>
              <a:ext cx="65525" cy="59400"/>
            </a:xfrm>
            <a:custGeom>
              <a:rect b="b" l="l" r="r" t="t"/>
              <a:pathLst>
                <a:path extrusionOk="0" h="2376" w="2621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8835325" y="6000850"/>
              <a:ext cx="54500" cy="30650"/>
            </a:xfrm>
            <a:custGeom>
              <a:rect b="b" l="l" r="r" t="t"/>
              <a:pathLst>
                <a:path extrusionOk="0" h="1226" w="218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8956175" y="6038350"/>
              <a:ext cx="66100" cy="19175"/>
            </a:xfrm>
            <a:custGeom>
              <a:rect b="b" l="l" r="r" t="t"/>
              <a:pathLst>
                <a:path extrusionOk="0" h="767" w="2644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9087125" y="6030575"/>
              <a:ext cx="65225" cy="19500"/>
            </a:xfrm>
            <a:custGeom>
              <a:rect b="b" l="l" r="r" t="t"/>
              <a:pathLst>
                <a:path extrusionOk="0" h="780" w="2609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9206800" y="5989125"/>
              <a:ext cx="49125" cy="22800"/>
            </a:xfrm>
            <a:custGeom>
              <a:rect b="b" l="l" r="r" t="t"/>
              <a:pathLst>
                <a:path extrusionOk="0" h="912" w="1965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8536775" y="5457350"/>
              <a:ext cx="62525" cy="62525"/>
            </a:xfrm>
            <a:custGeom>
              <a:rect b="b" l="l" r="r" t="t"/>
              <a:pathLst>
                <a:path extrusionOk="0" h="2501" w="2501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8556700" y="5467300"/>
              <a:ext cx="64325" cy="70150"/>
            </a:xfrm>
            <a:custGeom>
              <a:rect b="b" l="l" r="r" t="t"/>
              <a:pathLst>
                <a:path extrusionOk="0" h="2806" w="2573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8807625" y="5670975"/>
              <a:ext cx="59575" cy="230200"/>
            </a:xfrm>
            <a:custGeom>
              <a:rect b="b" l="l" r="r" t="t"/>
              <a:pathLst>
                <a:path extrusionOk="0" h="9208" w="2383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8821325" y="5869050"/>
              <a:ext cx="65225" cy="73200"/>
            </a:xfrm>
            <a:custGeom>
              <a:rect b="b" l="l" r="r" t="t"/>
              <a:pathLst>
                <a:path extrusionOk="0" h="2928" w="2609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9431225" y="5773700"/>
              <a:ext cx="61050" cy="68850"/>
            </a:xfrm>
            <a:custGeom>
              <a:rect b="b" l="l" r="r" t="t"/>
              <a:pathLst>
                <a:path extrusionOk="0" h="2754" w="2442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9504450" y="5777725"/>
              <a:ext cx="33950" cy="35350"/>
            </a:xfrm>
            <a:custGeom>
              <a:rect b="b" l="l" r="r" t="t"/>
              <a:pathLst>
                <a:path extrusionOk="0" h="1414" w="1358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9533625" y="5786900"/>
              <a:ext cx="22950" cy="33025"/>
            </a:xfrm>
            <a:custGeom>
              <a:rect b="b" l="l" r="r" t="t"/>
              <a:pathLst>
                <a:path extrusionOk="0" h="1321" w="918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8877575" y="5737825"/>
              <a:ext cx="46475" cy="26425"/>
            </a:xfrm>
            <a:custGeom>
              <a:rect b="b" l="l" r="r" t="t"/>
              <a:pathLst>
                <a:path extrusionOk="0" h="1057" w="1859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8933550" y="5674900"/>
              <a:ext cx="64325" cy="19100"/>
            </a:xfrm>
            <a:custGeom>
              <a:rect b="b" l="l" r="r" t="t"/>
              <a:pathLst>
                <a:path extrusionOk="0" h="764" w="2573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8986525" y="5609300"/>
              <a:ext cx="64625" cy="13275"/>
            </a:xfrm>
            <a:custGeom>
              <a:rect b="b" l="l" r="r" t="t"/>
              <a:pathLst>
                <a:path extrusionOk="0" h="531" w="2585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9191325" y="5655850"/>
              <a:ext cx="46750" cy="12850"/>
            </a:xfrm>
            <a:custGeom>
              <a:rect b="b" l="l" r="r" t="t"/>
              <a:pathLst>
                <a:path extrusionOk="0" h="514" w="187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9118100" y="5749800"/>
              <a:ext cx="40200" cy="15050"/>
            </a:xfrm>
            <a:custGeom>
              <a:rect b="b" l="l" r="r" t="t"/>
              <a:pathLst>
                <a:path extrusionOk="0" h="602" w="1608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8993375" y="5825250"/>
              <a:ext cx="37525" cy="10450"/>
            </a:xfrm>
            <a:custGeom>
              <a:rect b="b" l="l" r="r" t="t"/>
              <a:pathLst>
                <a:path extrusionOk="0" h="418" w="1501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33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5083777" y="3638723"/>
            <a:ext cx="239041" cy="604157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3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3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3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3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3"/>
          <p:cNvSpPr/>
          <p:nvPr/>
        </p:nvSpPr>
        <p:spPr>
          <a:xfrm>
            <a:off x="5815238" y="3887325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6113838" y="3714400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6977025" y="4074625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7254200" y="37414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6" name="Google Shape;396;p33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3"/>
          <p:cNvSpPr/>
          <p:nvPr/>
        </p:nvSpPr>
        <p:spPr>
          <a:xfrm>
            <a:off x="7628150" y="357963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002100" y="357963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8593950" y="3887313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8847588" y="3748901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33"/>
          <p:cNvCxnSpPr/>
          <p:nvPr/>
        </p:nvCxnSpPr>
        <p:spPr>
          <a:xfrm>
            <a:off x="1834400" y="3714388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3"/>
          <p:cNvSpPr/>
          <p:nvPr/>
        </p:nvSpPr>
        <p:spPr>
          <a:xfrm>
            <a:off x="5557538" y="3763025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3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4" name="Google Shape;404;p33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33"/>
          <p:cNvSpPr/>
          <p:nvPr/>
        </p:nvSpPr>
        <p:spPr>
          <a:xfrm>
            <a:off x="8294238" y="56241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271869" y="4577180"/>
            <a:ext cx="162761" cy="411290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42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658" name="Google Shape;658;p4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659" name="Google Shape;659;p4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660" name="Google Shape;660;p4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1" name="Google Shape;661;p4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4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4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64" name="Google Shape;664;p4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4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4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4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4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9" name="Google Shape;669;p4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70" name="Google Shape;670;p4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4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2" name="Google Shape;672;p42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Encontrar nota mais </a:t>
            </a:r>
            <a:r>
              <a:rPr lang="en" sz="2200"/>
              <a:t>próxima</a:t>
            </a:r>
            <a:r>
              <a:rPr lang="en" sz="2200"/>
              <a:t> da </a:t>
            </a:r>
            <a:r>
              <a:rPr lang="en" sz="2200"/>
              <a:t>frequência</a:t>
            </a:r>
            <a:r>
              <a:rPr lang="en" sz="2200"/>
              <a:t> (1/2)</a:t>
            </a:r>
            <a:endParaRPr sz="2200"/>
          </a:p>
        </p:txBody>
      </p:sp>
      <p:sp>
        <p:nvSpPr>
          <p:cNvPr id="678" name="Google Shape;678;p42"/>
          <p:cNvSpPr txBox="1"/>
          <p:nvPr/>
        </p:nvSpPr>
        <p:spPr>
          <a:xfrm>
            <a:off x="878700" y="3037625"/>
            <a:ext cx="71508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1740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-&gt; Diapasão associado a Handel ajustado 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422,5 Hz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1780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-&gt; Diapasão ajustado 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409 Hz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1800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-&gt; Tábua de dedos de Beethoven ajustada a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455,4 Hz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1834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-&gt; Johann Schaikler recomendou o padrão de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440 Hz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aprovado pela Sociedade Alemã de História Natural.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1955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-&gt; Organização Internacional para a Padronização (ISO) oficializou o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440 Hz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como padrão na ISO 16 (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reafirmado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em 1975).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79" name="Google Shape;6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3" y="1274461"/>
            <a:ext cx="8839200" cy="161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3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685" name="Google Shape;685;p4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686" name="Google Shape;686;p4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687" name="Google Shape;687;p4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4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4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4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91" name="Google Shape;691;p4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4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4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4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4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6" name="Google Shape;696;p4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97" name="Google Shape;697;p4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4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9" name="Google Shape;699;p43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43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Encontrar nota mais próxima da frequência (2/2)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796" y="2901875"/>
            <a:ext cx="4886416" cy="22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200" y="1048700"/>
            <a:ext cx="6369600" cy="1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44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712" name="Google Shape;712;p44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713" name="Google Shape;713;p44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714" name="Google Shape;714;p44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44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6" name="Google Shape;716;p44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44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18" name="Google Shape;718;p44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44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44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44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44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23" name="Google Shape;723;p44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724" name="Google Shape;724;p44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44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26" name="Google Shape;726;p44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44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Pegando a </a:t>
            </a:r>
            <a:r>
              <a:rPr lang="en" sz="2500"/>
              <a:t>Frequência</a:t>
            </a:r>
            <a:r>
              <a:rPr lang="en" sz="2500"/>
              <a:t> da nota mais Próxima</a:t>
            </a:r>
            <a:endParaRPr sz="2500"/>
          </a:p>
        </p:txBody>
      </p:sp>
      <p:sp>
        <p:nvSpPr>
          <p:cNvPr id="732" name="Google Shape;732;p44"/>
          <p:cNvSpPr txBox="1"/>
          <p:nvPr/>
        </p:nvSpPr>
        <p:spPr>
          <a:xfrm>
            <a:off x="1307825" y="3344150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Bem parecida com a função de encontrar nota próxima.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Serve para retornar à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Frequência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daquela nota estando afinada (para comparar com a nota tocada)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33" name="Google Shape;7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88" y="1213861"/>
            <a:ext cx="7453863" cy="197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45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739" name="Google Shape;739;p4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740" name="Google Shape;740;p4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741" name="Google Shape;741;p4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2" name="Google Shape;742;p4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4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4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45" name="Google Shape;745;p4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4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4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4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4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0" name="Google Shape;750;p4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751" name="Google Shape;751;p4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4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53" name="Google Shape;753;p45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5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Instrução de Afinação</a:t>
            </a:r>
            <a:endParaRPr/>
          </a:p>
        </p:txBody>
      </p:sp>
      <p:pic>
        <p:nvPicPr>
          <p:cNvPr id="759" name="Google Shape;7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00" y="1222627"/>
            <a:ext cx="6527125" cy="20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5"/>
          <p:cNvSpPr txBox="1"/>
          <p:nvPr/>
        </p:nvSpPr>
        <p:spPr>
          <a:xfrm>
            <a:off x="1307825" y="3344150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Calcula se 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frequência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tocada é maior ou menor 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frequência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da nota (afinada).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 base na diferença, e na margem de erro, mostra se precisa aumentar ou diminuir 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frequência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do instrumento para afinar a nota.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4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766" name="Google Shape;766;p4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767" name="Google Shape;767;p4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768" name="Google Shape;768;p4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4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4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4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72" name="Google Shape;772;p4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4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4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4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4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4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778" name="Google Shape;778;p4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4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0" name="Google Shape;780;p46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46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(1/8)</a:t>
            </a:r>
            <a:endParaRPr/>
          </a:p>
        </p:txBody>
      </p:sp>
      <p:pic>
        <p:nvPicPr>
          <p:cNvPr id="786" name="Google Shape;7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75" y="1138111"/>
            <a:ext cx="7150176" cy="377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88" y="2371725"/>
            <a:ext cx="3048000" cy="100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46"/>
          <p:cNvCxnSpPr>
            <a:endCxn id="787" idx="0"/>
          </p:cNvCxnSpPr>
          <p:nvPr/>
        </p:nvCxnSpPr>
        <p:spPr>
          <a:xfrm>
            <a:off x="4560288" y="1605825"/>
            <a:ext cx="11700" cy="7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47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794" name="Google Shape;794;p47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795" name="Google Shape;795;p47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796" name="Google Shape;796;p47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7" name="Google Shape;797;p47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8" name="Google Shape;798;p47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9" name="Google Shape;799;p47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00" name="Google Shape;800;p47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47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47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47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47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5" name="Google Shape;805;p47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806" name="Google Shape;806;p47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47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8" name="Google Shape;808;p47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47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Grafico de Visualização (2/8)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0" y="1061461"/>
            <a:ext cx="8839197" cy="1583737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7"/>
          <p:cNvSpPr txBox="1"/>
          <p:nvPr/>
        </p:nvSpPr>
        <p:spPr>
          <a:xfrm>
            <a:off x="1371250" y="2681625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Pegar dados das funções de captura de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áudio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 processar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áudio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Utiliza informações para montar um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gráfico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de visualização do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áudio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48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821" name="Google Shape;821;p4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822" name="Google Shape;822;p4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823" name="Google Shape;823;p4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4" name="Google Shape;824;p4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4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4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27" name="Google Shape;827;p4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4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4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4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4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2" name="Google Shape;832;p4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833" name="Google Shape;833;p4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4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35" name="Google Shape;835;p48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8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(3/8)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8"/>
          <p:cNvSpPr txBox="1"/>
          <p:nvPr/>
        </p:nvSpPr>
        <p:spPr>
          <a:xfrm>
            <a:off x="1371250" y="2681625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Caso nota não seja reconhecida, continuar mostrando informações anteriores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Monta as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instruções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de afinação como titulo do grafico.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Mostra: Frequencia Tocada, Nota Próxima, Instrução (Apertar, Afrouxar a corda, ou afinado).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Retorna a Nota e 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Frequência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Tocada.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42" name="Google Shape;8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0" y="1025025"/>
            <a:ext cx="8680446" cy="1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49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848" name="Google Shape;848;p4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849" name="Google Shape;849;p4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850" name="Google Shape;850;p4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1" name="Google Shape;851;p4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2" name="Google Shape;852;p4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3" name="Google Shape;853;p4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54" name="Google Shape;854;p4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4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4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4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4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9" name="Google Shape;859;p4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860" name="Google Shape;860;p4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4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62" name="Google Shape;862;p49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9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(4/8)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9"/>
          <p:cNvSpPr txBox="1"/>
          <p:nvPr/>
        </p:nvSpPr>
        <p:spPr>
          <a:xfrm>
            <a:off x="1371250" y="3027675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Caso a frequência da nota seja vazia, continuar mostrando informações anteriores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Monta as instruções de afinação como titulo do grafico.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Mostra: Frequencia Tocada, Nota Próxima, Instrução (Apertar, Afrouxar a corda, ou afinado).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Retorna a Nota e a Frequência Tocada.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69" name="Google Shape;8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" y="1025021"/>
            <a:ext cx="9144000" cy="200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50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875" name="Google Shape;875;p5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876" name="Google Shape;876;p5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877" name="Google Shape;877;p5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5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9" name="Google Shape;879;p5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0" name="Google Shape;880;p5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81" name="Google Shape;881;p5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5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5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5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5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86" name="Google Shape;886;p5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887" name="Google Shape;887;p5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5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89" name="Google Shape;889;p50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50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(5/8)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0"/>
          <p:cNvSpPr txBox="1"/>
          <p:nvPr/>
        </p:nvSpPr>
        <p:spPr>
          <a:xfrm>
            <a:off x="1371250" y="3764850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Esses dois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códigos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são parecidos pois foi uma forma de arrumar um bug, onde o software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às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vezes identificavam um nome ou uma frequencia não valida.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96" name="Google Shape;8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850" y="1244700"/>
            <a:ext cx="5786299" cy="10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850" y="2373100"/>
            <a:ext cx="5858089" cy="12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0"/>
          <p:cNvSpPr txBox="1"/>
          <p:nvPr/>
        </p:nvSpPr>
        <p:spPr>
          <a:xfrm>
            <a:off x="2719475" y="3999650"/>
            <a:ext cx="4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51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904" name="Google Shape;904;p5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05" name="Google Shape;905;p5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906" name="Google Shape;906;p5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7" name="Google Shape;907;p5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8" name="Google Shape;908;p5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5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10" name="Google Shape;910;p5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5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5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5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5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5" name="Google Shape;915;p5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916" name="Google Shape;916;p5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5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18" name="Google Shape;918;p51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51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(6/8)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4" name="Google Shape;9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688" y="1289611"/>
            <a:ext cx="6562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775" y="3472636"/>
            <a:ext cx="2596228" cy="79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78" y="3472623"/>
            <a:ext cx="2957405" cy="79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475" y="3448188"/>
            <a:ext cx="31623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34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4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Funcionalidades da Aplicação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"/>
              <a:t>Capturar audio do microfone.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"/>
              <a:t>Identificar  a frequencia do audio.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●"/>
            </a:pPr>
            <a:r>
              <a:rPr lang="en"/>
              <a:t>Converter para Nota musical correspondente.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Identificar se a nota está afinada ou não.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Dizer se a </a:t>
            </a:r>
            <a:r>
              <a:rPr lang="en"/>
              <a:t>frequência</a:t>
            </a:r>
            <a:r>
              <a:rPr lang="en"/>
              <a:t> precisa ser maior ou menor.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922650" y="2029100"/>
            <a:ext cx="1439700" cy="20103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1413201" y="2514600"/>
            <a:ext cx="458596" cy="1039331"/>
          </a:xfrm>
          <a:custGeom>
            <a:rect b="b" l="l" r="r" t="t"/>
            <a:pathLst>
              <a:path extrusionOk="0" h="26068" w="11503">
                <a:moveTo>
                  <a:pt x="6061" y="3739"/>
                </a:moveTo>
                <a:cubicBezTo>
                  <a:pt x="7383" y="3763"/>
                  <a:pt x="8061" y="4513"/>
                  <a:pt x="9276" y="5728"/>
                </a:cubicBezTo>
                <a:cubicBezTo>
                  <a:pt x="9776" y="6252"/>
                  <a:pt x="10074" y="7311"/>
                  <a:pt x="10252" y="8359"/>
                </a:cubicBezTo>
                <a:cubicBezTo>
                  <a:pt x="9883" y="7799"/>
                  <a:pt x="9395" y="7335"/>
                  <a:pt x="8740" y="7025"/>
                </a:cubicBezTo>
                <a:cubicBezTo>
                  <a:pt x="6014" y="5680"/>
                  <a:pt x="6061" y="4358"/>
                  <a:pt x="6061" y="4358"/>
                </a:cubicBezTo>
                <a:lnTo>
                  <a:pt x="6061" y="3739"/>
                </a:lnTo>
                <a:close/>
                <a:moveTo>
                  <a:pt x="6061" y="8097"/>
                </a:moveTo>
                <a:cubicBezTo>
                  <a:pt x="7383" y="8121"/>
                  <a:pt x="8061" y="8871"/>
                  <a:pt x="9276" y="10085"/>
                </a:cubicBezTo>
                <a:cubicBezTo>
                  <a:pt x="9895" y="10728"/>
                  <a:pt x="10193" y="12133"/>
                  <a:pt x="10347" y="13395"/>
                </a:cubicBezTo>
                <a:cubicBezTo>
                  <a:pt x="9955" y="12764"/>
                  <a:pt x="9419" y="12264"/>
                  <a:pt x="8740" y="11907"/>
                </a:cubicBezTo>
                <a:cubicBezTo>
                  <a:pt x="6014" y="10550"/>
                  <a:pt x="6061" y="9240"/>
                  <a:pt x="6061" y="9240"/>
                </a:cubicBezTo>
                <a:lnTo>
                  <a:pt x="6061" y="8097"/>
                </a:lnTo>
                <a:close/>
                <a:moveTo>
                  <a:pt x="5323" y="1"/>
                </a:moveTo>
                <a:lnTo>
                  <a:pt x="5323" y="21849"/>
                </a:lnTo>
                <a:cubicBezTo>
                  <a:pt x="4975" y="21602"/>
                  <a:pt x="4516" y="21474"/>
                  <a:pt x="4006" y="21474"/>
                </a:cubicBezTo>
                <a:cubicBezTo>
                  <a:pt x="3435" y="21474"/>
                  <a:pt x="2802" y="21634"/>
                  <a:pt x="2192" y="21968"/>
                </a:cubicBezTo>
                <a:cubicBezTo>
                  <a:pt x="739" y="22754"/>
                  <a:pt x="1" y="24194"/>
                  <a:pt x="549" y="25194"/>
                </a:cubicBezTo>
                <a:cubicBezTo>
                  <a:pt x="856" y="25769"/>
                  <a:pt x="1521" y="26068"/>
                  <a:pt x="2306" y="26068"/>
                </a:cubicBezTo>
                <a:cubicBezTo>
                  <a:pt x="2889" y="26068"/>
                  <a:pt x="3538" y="25903"/>
                  <a:pt x="4156" y="25563"/>
                </a:cubicBezTo>
                <a:cubicBezTo>
                  <a:pt x="4811" y="25206"/>
                  <a:pt x="5252" y="24718"/>
                  <a:pt x="5656" y="24111"/>
                </a:cubicBezTo>
                <a:cubicBezTo>
                  <a:pt x="6073" y="23480"/>
                  <a:pt x="6037" y="22932"/>
                  <a:pt x="6037" y="22206"/>
                </a:cubicBezTo>
                <a:lnTo>
                  <a:pt x="6037" y="20837"/>
                </a:lnTo>
                <a:lnTo>
                  <a:pt x="6037" y="13931"/>
                </a:lnTo>
                <a:lnTo>
                  <a:pt x="6037" y="12967"/>
                </a:lnTo>
                <a:cubicBezTo>
                  <a:pt x="7371" y="12990"/>
                  <a:pt x="8050" y="13741"/>
                  <a:pt x="9252" y="14955"/>
                </a:cubicBezTo>
                <a:cubicBezTo>
                  <a:pt x="10502" y="16241"/>
                  <a:pt x="10478" y="20682"/>
                  <a:pt x="10478" y="20682"/>
                </a:cubicBezTo>
                <a:cubicBezTo>
                  <a:pt x="11157" y="18527"/>
                  <a:pt x="11371" y="16265"/>
                  <a:pt x="10824" y="14491"/>
                </a:cubicBezTo>
                <a:cubicBezTo>
                  <a:pt x="11193" y="12848"/>
                  <a:pt x="11252" y="11193"/>
                  <a:pt x="10883" y="9823"/>
                </a:cubicBezTo>
                <a:cubicBezTo>
                  <a:pt x="11502" y="6799"/>
                  <a:pt x="11038" y="3811"/>
                  <a:pt x="8740" y="2668"/>
                </a:cubicBezTo>
                <a:cubicBezTo>
                  <a:pt x="6014" y="1310"/>
                  <a:pt x="6061" y="1"/>
                  <a:pt x="6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 rot="-1788488">
            <a:off x="564257" y="2840941"/>
            <a:ext cx="358402" cy="794180"/>
          </a:xfrm>
          <a:custGeom>
            <a:rect b="b" l="l" r="r" t="t"/>
            <a:pathLst>
              <a:path extrusionOk="0" h="31767" w="14336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 rot="1121969">
            <a:off x="2358912" y="2046199"/>
            <a:ext cx="253521" cy="891488"/>
          </a:xfrm>
          <a:custGeom>
            <a:rect b="b" l="l" r="r" t="t"/>
            <a:pathLst>
              <a:path extrusionOk="0" h="35660" w="10141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/>
          <p:nvPr/>
        </p:nvSpPr>
        <p:spPr>
          <a:xfrm rot="1222858">
            <a:off x="914875" y="3468074"/>
            <a:ext cx="188518" cy="551129"/>
          </a:xfrm>
          <a:custGeom>
            <a:rect b="b" l="l" r="r" t="t"/>
            <a:pathLst>
              <a:path extrusionOk="0" h="30945" w="10585">
                <a:moveTo>
                  <a:pt x="6787" y="489"/>
                </a:moveTo>
                <a:lnTo>
                  <a:pt x="6787" y="489"/>
                </a:lnTo>
                <a:cubicBezTo>
                  <a:pt x="7537" y="1251"/>
                  <a:pt x="7263" y="3703"/>
                  <a:pt x="6465" y="4572"/>
                </a:cubicBezTo>
                <a:cubicBezTo>
                  <a:pt x="6025" y="3144"/>
                  <a:pt x="5929" y="1786"/>
                  <a:pt x="6787" y="489"/>
                </a:cubicBezTo>
                <a:close/>
                <a:moveTo>
                  <a:pt x="10240" y="2346"/>
                </a:moveTo>
                <a:cubicBezTo>
                  <a:pt x="10251" y="3441"/>
                  <a:pt x="9335" y="4834"/>
                  <a:pt x="8287" y="5299"/>
                </a:cubicBezTo>
                <a:cubicBezTo>
                  <a:pt x="8549" y="4037"/>
                  <a:pt x="9085" y="3001"/>
                  <a:pt x="10240" y="2346"/>
                </a:cubicBezTo>
                <a:close/>
                <a:moveTo>
                  <a:pt x="3798" y="4227"/>
                </a:moveTo>
                <a:lnTo>
                  <a:pt x="3798" y="4227"/>
                </a:lnTo>
                <a:cubicBezTo>
                  <a:pt x="4322" y="5299"/>
                  <a:pt x="4167" y="6251"/>
                  <a:pt x="3882" y="7311"/>
                </a:cubicBezTo>
                <a:cubicBezTo>
                  <a:pt x="3393" y="6263"/>
                  <a:pt x="3429" y="5311"/>
                  <a:pt x="3798" y="4227"/>
                </a:cubicBezTo>
                <a:close/>
                <a:moveTo>
                  <a:pt x="286" y="7430"/>
                </a:moveTo>
                <a:lnTo>
                  <a:pt x="286" y="7430"/>
                </a:lnTo>
                <a:cubicBezTo>
                  <a:pt x="1238" y="7680"/>
                  <a:pt x="1977" y="8132"/>
                  <a:pt x="2453" y="8978"/>
                </a:cubicBezTo>
                <a:cubicBezTo>
                  <a:pt x="2408" y="8982"/>
                  <a:pt x="2363" y="8984"/>
                  <a:pt x="2318" y="8984"/>
                </a:cubicBezTo>
                <a:cubicBezTo>
                  <a:pt x="1511" y="8984"/>
                  <a:pt x="568" y="8298"/>
                  <a:pt x="286" y="7430"/>
                </a:cubicBezTo>
                <a:close/>
                <a:moveTo>
                  <a:pt x="6882" y="0"/>
                </a:moveTo>
                <a:cubicBezTo>
                  <a:pt x="6739" y="119"/>
                  <a:pt x="6584" y="227"/>
                  <a:pt x="6489" y="358"/>
                </a:cubicBezTo>
                <a:cubicBezTo>
                  <a:pt x="5834" y="1322"/>
                  <a:pt x="5751" y="2417"/>
                  <a:pt x="5929" y="3525"/>
                </a:cubicBezTo>
                <a:cubicBezTo>
                  <a:pt x="6025" y="4168"/>
                  <a:pt x="6263" y="4799"/>
                  <a:pt x="6263" y="5430"/>
                </a:cubicBezTo>
                <a:cubicBezTo>
                  <a:pt x="6263" y="7513"/>
                  <a:pt x="6203" y="9597"/>
                  <a:pt x="6168" y="11680"/>
                </a:cubicBezTo>
                <a:lnTo>
                  <a:pt x="6168" y="12145"/>
                </a:lnTo>
                <a:cubicBezTo>
                  <a:pt x="5370" y="10906"/>
                  <a:pt x="4679" y="9656"/>
                  <a:pt x="4358" y="8251"/>
                </a:cubicBezTo>
                <a:cubicBezTo>
                  <a:pt x="4275" y="7847"/>
                  <a:pt x="4263" y="7418"/>
                  <a:pt x="4275" y="7001"/>
                </a:cubicBezTo>
                <a:cubicBezTo>
                  <a:pt x="4298" y="6382"/>
                  <a:pt x="4453" y="5775"/>
                  <a:pt x="4441" y="5168"/>
                </a:cubicBezTo>
                <a:cubicBezTo>
                  <a:pt x="4441" y="4644"/>
                  <a:pt x="4263" y="4120"/>
                  <a:pt x="3810" y="3727"/>
                </a:cubicBezTo>
                <a:cubicBezTo>
                  <a:pt x="3727" y="3810"/>
                  <a:pt x="3632" y="3870"/>
                  <a:pt x="3608" y="3965"/>
                </a:cubicBezTo>
                <a:cubicBezTo>
                  <a:pt x="3084" y="5168"/>
                  <a:pt x="3084" y="6323"/>
                  <a:pt x="3739" y="7513"/>
                </a:cubicBezTo>
                <a:cubicBezTo>
                  <a:pt x="4108" y="8156"/>
                  <a:pt x="4263" y="8930"/>
                  <a:pt x="4513" y="9680"/>
                </a:cubicBezTo>
                <a:cubicBezTo>
                  <a:pt x="3465" y="9406"/>
                  <a:pt x="2739" y="8966"/>
                  <a:pt x="2155" y="8109"/>
                </a:cubicBezTo>
                <a:cubicBezTo>
                  <a:pt x="1846" y="7656"/>
                  <a:pt x="1762" y="7597"/>
                  <a:pt x="1203" y="7323"/>
                </a:cubicBezTo>
                <a:cubicBezTo>
                  <a:pt x="1124" y="7287"/>
                  <a:pt x="774" y="7252"/>
                  <a:pt x="479" y="7252"/>
                </a:cubicBezTo>
                <a:cubicBezTo>
                  <a:pt x="281" y="7252"/>
                  <a:pt x="108" y="7268"/>
                  <a:pt x="60" y="7311"/>
                </a:cubicBezTo>
                <a:cubicBezTo>
                  <a:pt x="0" y="7370"/>
                  <a:pt x="60" y="7680"/>
                  <a:pt x="155" y="7799"/>
                </a:cubicBezTo>
                <a:cubicBezTo>
                  <a:pt x="405" y="8132"/>
                  <a:pt x="655" y="8513"/>
                  <a:pt x="1000" y="8704"/>
                </a:cubicBezTo>
                <a:cubicBezTo>
                  <a:pt x="1548" y="9025"/>
                  <a:pt x="2143" y="9240"/>
                  <a:pt x="2751" y="9383"/>
                </a:cubicBezTo>
                <a:cubicBezTo>
                  <a:pt x="3965" y="9644"/>
                  <a:pt x="4882" y="10192"/>
                  <a:pt x="5358" y="11383"/>
                </a:cubicBezTo>
                <a:cubicBezTo>
                  <a:pt x="5477" y="11704"/>
                  <a:pt x="5703" y="11966"/>
                  <a:pt x="5810" y="12276"/>
                </a:cubicBezTo>
                <a:cubicBezTo>
                  <a:pt x="5941" y="12633"/>
                  <a:pt x="6060" y="13014"/>
                  <a:pt x="6060" y="13383"/>
                </a:cubicBezTo>
                <a:cubicBezTo>
                  <a:pt x="6060" y="14740"/>
                  <a:pt x="6001" y="16074"/>
                  <a:pt x="5965" y="17419"/>
                </a:cubicBezTo>
                <a:cubicBezTo>
                  <a:pt x="5929" y="19503"/>
                  <a:pt x="5894" y="21586"/>
                  <a:pt x="5846" y="23670"/>
                </a:cubicBezTo>
                <a:cubicBezTo>
                  <a:pt x="5834" y="23968"/>
                  <a:pt x="5834" y="24241"/>
                  <a:pt x="5822" y="24527"/>
                </a:cubicBezTo>
                <a:cubicBezTo>
                  <a:pt x="5763" y="26551"/>
                  <a:pt x="5703" y="28587"/>
                  <a:pt x="5656" y="30611"/>
                </a:cubicBezTo>
                <a:cubicBezTo>
                  <a:pt x="5656" y="30730"/>
                  <a:pt x="5703" y="30838"/>
                  <a:pt x="5727" y="30945"/>
                </a:cubicBezTo>
                <a:cubicBezTo>
                  <a:pt x="5775" y="30945"/>
                  <a:pt x="5822" y="30933"/>
                  <a:pt x="5870" y="30933"/>
                </a:cubicBezTo>
                <a:cubicBezTo>
                  <a:pt x="5929" y="29302"/>
                  <a:pt x="6001" y="27682"/>
                  <a:pt x="6049" y="26063"/>
                </a:cubicBezTo>
                <a:cubicBezTo>
                  <a:pt x="6120" y="23789"/>
                  <a:pt x="6180" y="21527"/>
                  <a:pt x="6239" y="19265"/>
                </a:cubicBezTo>
                <a:cubicBezTo>
                  <a:pt x="6322" y="16062"/>
                  <a:pt x="6406" y="12847"/>
                  <a:pt x="6441" y="9644"/>
                </a:cubicBezTo>
                <a:cubicBezTo>
                  <a:pt x="6441" y="8835"/>
                  <a:pt x="6596" y="8085"/>
                  <a:pt x="6965" y="7382"/>
                </a:cubicBezTo>
                <a:cubicBezTo>
                  <a:pt x="7418" y="6561"/>
                  <a:pt x="7799" y="5715"/>
                  <a:pt x="8799" y="5322"/>
                </a:cubicBezTo>
                <a:cubicBezTo>
                  <a:pt x="10454" y="4703"/>
                  <a:pt x="10585" y="2644"/>
                  <a:pt x="10585" y="2572"/>
                </a:cubicBezTo>
                <a:cubicBezTo>
                  <a:pt x="10585" y="2441"/>
                  <a:pt x="10513" y="2203"/>
                  <a:pt x="10537" y="2001"/>
                </a:cubicBezTo>
                <a:lnTo>
                  <a:pt x="10537" y="2001"/>
                </a:lnTo>
                <a:cubicBezTo>
                  <a:pt x="10335" y="2013"/>
                  <a:pt x="10156" y="2072"/>
                  <a:pt x="9978" y="2155"/>
                </a:cubicBezTo>
                <a:cubicBezTo>
                  <a:pt x="9108" y="2608"/>
                  <a:pt x="8525" y="3382"/>
                  <a:pt x="8323" y="4275"/>
                </a:cubicBezTo>
                <a:cubicBezTo>
                  <a:pt x="8037" y="5513"/>
                  <a:pt x="7061" y="6299"/>
                  <a:pt x="6608" y="7418"/>
                </a:cubicBezTo>
                <a:cubicBezTo>
                  <a:pt x="6561" y="6835"/>
                  <a:pt x="6584" y="6287"/>
                  <a:pt x="6561" y="5727"/>
                </a:cubicBezTo>
                <a:cubicBezTo>
                  <a:pt x="6549" y="5227"/>
                  <a:pt x="6680" y="4775"/>
                  <a:pt x="6942" y="4322"/>
                </a:cubicBezTo>
                <a:cubicBezTo>
                  <a:pt x="7608" y="3084"/>
                  <a:pt x="7751" y="1763"/>
                  <a:pt x="7203" y="417"/>
                </a:cubicBezTo>
                <a:cubicBezTo>
                  <a:pt x="7132" y="274"/>
                  <a:pt x="6977" y="131"/>
                  <a:pt x="6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 rot="-1788488">
            <a:off x="1993007" y="3288616"/>
            <a:ext cx="358402" cy="794180"/>
          </a:xfrm>
          <a:custGeom>
            <a:rect b="b" l="l" r="r" t="t"/>
            <a:pathLst>
              <a:path extrusionOk="0" h="31767" w="14336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096350" y="1905050"/>
            <a:ext cx="458700" cy="4587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424" name="Google Shape;424;p34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4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" name="Google Shape;426;p34"/>
          <p:cNvSpPr/>
          <p:nvPr/>
        </p:nvSpPr>
        <p:spPr>
          <a:xfrm>
            <a:off x="427102" y="520001"/>
            <a:ext cx="200973" cy="507905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23248" y="585225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1041973" y="754550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7941248" y="437400"/>
            <a:ext cx="359518" cy="30689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8430725" y="5608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52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933" name="Google Shape;933;p5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34" name="Google Shape;934;p5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935" name="Google Shape;935;p5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6" name="Google Shape;936;p5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7" name="Google Shape;937;p5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8" name="Google Shape;938;p5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39" name="Google Shape;939;p5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5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5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5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5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4" name="Google Shape;944;p5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945" name="Google Shape;945;p5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5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47" name="Google Shape;947;p52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5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(7/8)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5" y="1204408"/>
            <a:ext cx="8741824" cy="1090042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52"/>
          <p:cNvSpPr txBox="1"/>
          <p:nvPr/>
        </p:nvSpPr>
        <p:spPr>
          <a:xfrm>
            <a:off x="1333200" y="2437400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Caso o software não encontre nenhum problema nas condições anteriores, mostrará o titulo normalmente.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53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960" name="Google Shape;960;p5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61" name="Google Shape;961;p5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962" name="Google Shape;962;p5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3" name="Google Shape;963;p5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4" name="Google Shape;964;p5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5" name="Google Shape;965;p5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966" name="Google Shape;966;p5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5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5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5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5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1" name="Google Shape;971;p5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972" name="Google Shape;972;p5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5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4" name="Google Shape;974;p53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9" name="Google Shape;979;p53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de Visualização </a:t>
            </a:r>
            <a:r>
              <a:rPr lang="en"/>
              <a:t>(8/8)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0" name="Google Shape;9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5" y="1213861"/>
            <a:ext cx="8839202" cy="1156468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53"/>
          <p:cNvSpPr txBox="1"/>
          <p:nvPr/>
        </p:nvSpPr>
        <p:spPr>
          <a:xfrm>
            <a:off x="1322563" y="2522725"/>
            <a:ext cx="64776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Configurar e Mostrar o grafico configurado.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É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possível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alterar 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variável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b="1"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interval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para mudar a taxa de atualização do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gráfico (1s -&gt; mesmo tempo das capturas de audio).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4"/>
          <p:cNvSpPr/>
          <p:nvPr/>
        </p:nvSpPr>
        <p:spPr>
          <a:xfrm rot="-2422356">
            <a:off x="2101583" y="3510929"/>
            <a:ext cx="254807" cy="548132"/>
          </a:xfrm>
          <a:custGeom>
            <a:rect b="b" l="l" r="r" t="t"/>
            <a:pathLst>
              <a:path extrusionOk="0" h="32403" w="15063">
                <a:moveTo>
                  <a:pt x="11228" y="1744"/>
                </a:moveTo>
                <a:cubicBezTo>
                  <a:pt x="11383" y="3458"/>
                  <a:pt x="10216" y="4458"/>
                  <a:pt x="9216" y="5566"/>
                </a:cubicBezTo>
                <a:cubicBezTo>
                  <a:pt x="9323" y="5232"/>
                  <a:pt x="9419" y="4923"/>
                  <a:pt x="9526" y="4613"/>
                </a:cubicBezTo>
                <a:cubicBezTo>
                  <a:pt x="9478" y="4577"/>
                  <a:pt x="9419" y="4566"/>
                  <a:pt x="9359" y="4530"/>
                </a:cubicBezTo>
                <a:cubicBezTo>
                  <a:pt x="9204" y="4875"/>
                  <a:pt x="9038" y="5220"/>
                  <a:pt x="8859" y="5590"/>
                </a:cubicBezTo>
                <a:cubicBezTo>
                  <a:pt x="8692" y="4054"/>
                  <a:pt x="10073" y="1744"/>
                  <a:pt x="11228" y="1744"/>
                </a:cubicBezTo>
                <a:close/>
                <a:moveTo>
                  <a:pt x="5910" y="415"/>
                </a:moveTo>
                <a:cubicBezTo>
                  <a:pt x="6024" y="415"/>
                  <a:pt x="6134" y="436"/>
                  <a:pt x="6192" y="482"/>
                </a:cubicBezTo>
                <a:cubicBezTo>
                  <a:pt x="6883" y="1041"/>
                  <a:pt x="7275" y="1768"/>
                  <a:pt x="7311" y="2649"/>
                </a:cubicBezTo>
                <a:cubicBezTo>
                  <a:pt x="7323" y="3685"/>
                  <a:pt x="7311" y="4744"/>
                  <a:pt x="7311" y="5804"/>
                </a:cubicBezTo>
                <a:lnTo>
                  <a:pt x="7264" y="5804"/>
                </a:lnTo>
                <a:cubicBezTo>
                  <a:pt x="7013" y="4851"/>
                  <a:pt x="6763" y="3887"/>
                  <a:pt x="6502" y="2958"/>
                </a:cubicBezTo>
                <a:cubicBezTo>
                  <a:pt x="6502" y="2954"/>
                  <a:pt x="6492" y="2953"/>
                  <a:pt x="6475" y="2953"/>
                </a:cubicBezTo>
                <a:cubicBezTo>
                  <a:pt x="6441" y="2953"/>
                  <a:pt x="6375" y="2958"/>
                  <a:pt x="6287" y="2958"/>
                </a:cubicBezTo>
                <a:cubicBezTo>
                  <a:pt x="6490" y="3958"/>
                  <a:pt x="6680" y="4923"/>
                  <a:pt x="6894" y="5899"/>
                </a:cubicBezTo>
                <a:cubicBezTo>
                  <a:pt x="6847" y="5923"/>
                  <a:pt x="6787" y="5935"/>
                  <a:pt x="6740" y="5947"/>
                </a:cubicBezTo>
                <a:cubicBezTo>
                  <a:pt x="6251" y="4613"/>
                  <a:pt x="5716" y="3292"/>
                  <a:pt x="5251" y="1946"/>
                </a:cubicBezTo>
                <a:cubicBezTo>
                  <a:pt x="5073" y="1434"/>
                  <a:pt x="5073" y="839"/>
                  <a:pt x="5597" y="482"/>
                </a:cubicBezTo>
                <a:cubicBezTo>
                  <a:pt x="5664" y="439"/>
                  <a:pt x="5789" y="415"/>
                  <a:pt x="5910" y="415"/>
                </a:cubicBezTo>
                <a:close/>
                <a:moveTo>
                  <a:pt x="1641" y="6523"/>
                </a:moveTo>
                <a:cubicBezTo>
                  <a:pt x="1790" y="6523"/>
                  <a:pt x="1938" y="6545"/>
                  <a:pt x="2072" y="6590"/>
                </a:cubicBezTo>
                <a:cubicBezTo>
                  <a:pt x="2930" y="6852"/>
                  <a:pt x="3763" y="7209"/>
                  <a:pt x="4620" y="7542"/>
                </a:cubicBezTo>
                <a:cubicBezTo>
                  <a:pt x="4620" y="7566"/>
                  <a:pt x="4597" y="7614"/>
                  <a:pt x="4585" y="7649"/>
                </a:cubicBezTo>
                <a:cubicBezTo>
                  <a:pt x="3965" y="7566"/>
                  <a:pt x="3334" y="7495"/>
                  <a:pt x="2692" y="7423"/>
                </a:cubicBezTo>
                <a:cubicBezTo>
                  <a:pt x="2680" y="7495"/>
                  <a:pt x="2680" y="7554"/>
                  <a:pt x="2668" y="7625"/>
                </a:cubicBezTo>
                <a:cubicBezTo>
                  <a:pt x="3192" y="7733"/>
                  <a:pt x="3704" y="7828"/>
                  <a:pt x="4358" y="7947"/>
                </a:cubicBezTo>
                <a:cubicBezTo>
                  <a:pt x="3681" y="8113"/>
                  <a:pt x="3034" y="8238"/>
                  <a:pt x="2406" y="8238"/>
                </a:cubicBezTo>
                <a:cubicBezTo>
                  <a:pt x="1907" y="8238"/>
                  <a:pt x="1421" y="8159"/>
                  <a:pt x="941" y="7959"/>
                </a:cubicBezTo>
                <a:cubicBezTo>
                  <a:pt x="691" y="7852"/>
                  <a:pt x="334" y="7471"/>
                  <a:pt x="370" y="7328"/>
                </a:cubicBezTo>
                <a:cubicBezTo>
                  <a:pt x="465" y="7054"/>
                  <a:pt x="763" y="6768"/>
                  <a:pt x="1048" y="6649"/>
                </a:cubicBezTo>
                <a:cubicBezTo>
                  <a:pt x="1222" y="6566"/>
                  <a:pt x="1432" y="6523"/>
                  <a:pt x="1641" y="6523"/>
                </a:cubicBezTo>
                <a:close/>
                <a:moveTo>
                  <a:pt x="13606" y="4915"/>
                </a:moveTo>
                <a:cubicBezTo>
                  <a:pt x="14058" y="4915"/>
                  <a:pt x="14471" y="5095"/>
                  <a:pt x="14622" y="5387"/>
                </a:cubicBezTo>
                <a:cubicBezTo>
                  <a:pt x="14812" y="5768"/>
                  <a:pt x="14574" y="6352"/>
                  <a:pt x="14002" y="6733"/>
                </a:cubicBezTo>
                <a:cubicBezTo>
                  <a:pt x="13014" y="7435"/>
                  <a:pt x="11859" y="7780"/>
                  <a:pt x="10704" y="8078"/>
                </a:cubicBezTo>
                <a:cubicBezTo>
                  <a:pt x="10419" y="8137"/>
                  <a:pt x="10157" y="8209"/>
                  <a:pt x="9883" y="8268"/>
                </a:cubicBezTo>
                <a:cubicBezTo>
                  <a:pt x="9859" y="8245"/>
                  <a:pt x="9835" y="8209"/>
                  <a:pt x="9823" y="8185"/>
                </a:cubicBezTo>
                <a:cubicBezTo>
                  <a:pt x="10573" y="7590"/>
                  <a:pt x="11312" y="6994"/>
                  <a:pt x="12062" y="6375"/>
                </a:cubicBezTo>
                <a:cubicBezTo>
                  <a:pt x="12026" y="6340"/>
                  <a:pt x="12002" y="6304"/>
                  <a:pt x="11966" y="6256"/>
                </a:cubicBezTo>
                <a:cubicBezTo>
                  <a:pt x="11240" y="6494"/>
                  <a:pt x="10764" y="7125"/>
                  <a:pt x="10133" y="7542"/>
                </a:cubicBezTo>
                <a:cubicBezTo>
                  <a:pt x="10550" y="6697"/>
                  <a:pt x="12252" y="5232"/>
                  <a:pt x="13133" y="4982"/>
                </a:cubicBezTo>
                <a:cubicBezTo>
                  <a:pt x="13289" y="4936"/>
                  <a:pt x="13450" y="4915"/>
                  <a:pt x="13606" y="4915"/>
                </a:cubicBezTo>
                <a:close/>
                <a:moveTo>
                  <a:pt x="4701" y="9128"/>
                </a:moveTo>
                <a:cubicBezTo>
                  <a:pt x="5296" y="9128"/>
                  <a:pt x="5801" y="9511"/>
                  <a:pt x="6168" y="10245"/>
                </a:cubicBezTo>
                <a:cubicBezTo>
                  <a:pt x="5763" y="9995"/>
                  <a:pt x="5359" y="9745"/>
                  <a:pt x="4978" y="9507"/>
                </a:cubicBezTo>
                <a:cubicBezTo>
                  <a:pt x="4942" y="9554"/>
                  <a:pt x="4906" y="9578"/>
                  <a:pt x="4882" y="9626"/>
                </a:cubicBezTo>
                <a:cubicBezTo>
                  <a:pt x="5180" y="9864"/>
                  <a:pt x="5478" y="10102"/>
                  <a:pt x="5787" y="10340"/>
                </a:cubicBezTo>
                <a:lnTo>
                  <a:pt x="5704" y="10423"/>
                </a:lnTo>
                <a:cubicBezTo>
                  <a:pt x="5239" y="10054"/>
                  <a:pt x="4632" y="9828"/>
                  <a:pt x="4454" y="9149"/>
                </a:cubicBezTo>
                <a:cubicBezTo>
                  <a:pt x="4538" y="9135"/>
                  <a:pt x="4620" y="9128"/>
                  <a:pt x="4701" y="9128"/>
                </a:cubicBezTo>
                <a:close/>
                <a:moveTo>
                  <a:pt x="2526" y="10260"/>
                </a:moveTo>
                <a:cubicBezTo>
                  <a:pt x="2683" y="10260"/>
                  <a:pt x="2835" y="10274"/>
                  <a:pt x="2977" y="10304"/>
                </a:cubicBezTo>
                <a:cubicBezTo>
                  <a:pt x="3787" y="10519"/>
                  <a:pt x="4537" y="10876"/>
                  <a:pt x="5335" y="11162"/>
                </a:cubicBezTo>
                <a:cubicBezTo>
                  <a:pt x="5311" y="11221"/>
                  <a:pt x="5299" y="11257"/>
                  <a:pt x="5287" y="11304"/>
                </a:cubicBezTo>
                <a:cubicBezTo>
                  <a:pt x="4835" y="11257"/>
                  <a:pt x="4406" y="11221"/>
                  <a:pt x="3942" y="11138"/>
                </a:cubicBezTo>
                <a:cubicBezTo>
                  <a:pt x="3930" y="11197"/>
                  <a:pt x="3930" y="11257"/>
                  <a:pt x="3918" y="11316"/>
                </a:cubicBezTo>
                <a:cubicBezTo>
                  <a:pt x="4454" y="11435"/>
                  <a:pt x="4978" y="11543"/>
                  <a:pt x="5489" y="11650"/>
                </a:cubicBezTo>
                <a:cubicBezTo>
                  <a:pt x="4712" y="11777"/>
                  <a:pt x="3939" y="11983"/>
                  <a:pt x="3165" y="11983"/>
                </a:cubicBezTo>
                <a:cubicBezTo>
                  <a:pt x="2777" y="11983"/>
                  <a:pt x="2390" y="11932"/>
                  <a:pt x="2001" y="11793"/>
                </a:cubicBezTo>
                <a:cubicBezTo>
                  <a:pt x="1799" y="11721"/>
                  <a:pt x="1596" y="11697"/>
                  <a:pt x="1441" y="11566"/>
                </a:cubicBezTo>
                <a:cubicBezTo>
                  <a:pt x="1251" y="11424"/>
                  <a:pt x="953" y="11174"/>
                  <a:pt x="989" y="11019"/>
                </a:cubicBezTo>
                <a:cubicBezTo>
                  <a:pt x="1048" y="10781"/>
                  <a:pt x="1298" y="10459"/>
                  <a:pt x="1525" y="10400"/>
                </a:cubicBezTo>
                <a:cubicBezTo>
                  <a:pt x="1847" y="10319"/>
                  <a:pt x="2197" y="10260"/>
                  <a:pt x="2526" y="10260"/>
                </a:cubicBezTo>
                <a:close/>
                <a:moveTo>
                  <a:pt x="13339" y="9487"/>
                </a:moveTo>
                <a:cubicBezTo>
                  <a:pt x="13390" y="9487"/>
                  <a:pt x="13441" y="9490"/>
                  <a:pt x="13490" y="9495"/>
                </a:cubicBezTo>
                <a:cubicBezTo>
                  <a:pt x="13883" y="9530"/>
                  <a:pt x="14348" y="9626"/>
                  <a:pt x="14395" y="10042"/>
                </a:cubicBezTo>
                <a:cubicBezTo>
                  <a:pt x="14407" y="10328"/>
                  <a:pt x="14157" y="10745"/>
                  <a:pt x="13907" y="10935"/>
                </a:cubicBezTo>
                <a:cubicBezTo>
                  <a:pt x="13550" y="11197"/>
                  <a:pt x="13086" y="11376"/>
                  <a:pt x="12657" y="11519"/>
                </a:cubicBezTo>
                <a:cubicBezTo>
                  <a:pt x="11907" y="11757"/>
                  <a:pt x="11145" y="11936"/>
                  <a:pt x="10407" y="12138"/>
                </a:cubicBezTo>
                <a:cubicBezTo>
                  <a:pt x="10395" y="12114"/>
                  <a:pt x="10359" y="12066"/>
                  <a:pt x="10347" y="12031"/>
                </a:cubicBezTo>
                <a:cubicBezTo>
                  <a:pt x="10883" y="11590"/>
                  <a:pt x="11431" y="11138"/>
                  <a:pt x="11966" y="10697"/>
                </a:cubicBezTo>
                <a:lnTo>
                  <a:pt x="11836" y="10519"/>
                </a:lnTo>
                <a:cubicBezTo>
                  <a:pt x="11252" y="10959"/>
                  <a:pt x="10657" y="11412"/>
                  <a:pt x="10109" y="11828"/>
                </a:cubicBezTo>
                <a:cubicBezTo>
                  <a:pt x="10532" y="10789"/>
                  <a:pt x="12137" y="9487"/>
                  <a:pt x="13339" y="9487"/>
                </a:cubicBezTo>
                <a:close/>
                <a:moveTo>
                  <a:pt x="1675" y="14036"/>
                </a:moveTo>
                <a:cubicBezTo>
                  <a:pt x="2776" y="14036"/>
                  <a:pt x="3809" y="14370"/>
                  <a:pt x="4811" y="14876"/>
                </a:cubicBezTo>
                <a:lnTo>
                  <a:pt x="2799" y="14876"/>
                </a:lnTo>
                <a:cubicBezTo>
                  <a:pt x="2799" y="14912"/>
                  <a:pt x="2787" y="14948"/>
                  <a:pt x="2787" y="14984"/>
                </a:cubicBezTo>
                <a:cubicBezTo>
                  <a:pt x="3454" y="15055"/>
                  <a:pt x="4144" y="15126"/>
                  <a:pt x="4811" y="15210"/>
                </a:cubicBezTo>
                <a:lnTo>
                  <a:pt x="4811" y="15412"/>
                </a:lnTo>
                <a:cubicBezTo>
                  <a:pt x="3811" y="15484"/>
                  <a:pt x="2811" y="15591"/>
                  <a:pt x="1799" y="15626"/>
                </a:cubicBezTo>
                <a:cubicBezTo>
                  <a:pt x="1786" y="15627"/>
                  <a:pt x="1774" y="15627"/>
                  <a:pt x="1762" y="15627"/>
                </a:cubicBezTo>
                <a:cubicBezTo>
                  <a:pt x="1437" y="15627"/>
                  <a:pt x="1072" y="15478"/>
                  <a:pt x="763" y="15341"/>
                </a:cubicBezTo>
                <a:cubicBezTo>
                  <a:pt x="251" y="15103"/>
                  <a:pt x="215" y="14650"/>
                  <a:pt x="667" y="14329"/>
                </a:cubicBezTo>
                <a:cubicBezTo>
                  <a:pt x="882" y="14174"/>
                  <a:pt x="1144" y="14055"/>
                  <a:pt x="1406" y="14043"/>
                </a:cubicBezTo>
                <a:cubicBezTo>
                  <a:pt x="1496" y="14038"/>
                  <a:pt x="1585" y="14036"/>
                  <a:pt x="1675" y="14036"/>
                </a:cubicBezTo>
                <a:close/>
                <a:moveTo>
                  <a:pt x="12562" y="13817"/>
                </a:moveTo>
                <a:cubicBezTo>
                  <a:pt x="12800" y="13817"/>
                  <a:pt x="13145" y="13936"/>
                  <a:pt x="13252" y="14114"/>
                </a:cubicBezTo>
                <a:cubicBezTo>
                  <a:pt x="13348" y="14281"/>
                  <a:pt x="13252" y="14626"/>
                  <a:pt x="13157" y="14841"/>
                </a:cubicBezTo>
                <a:cubicBezTo>
                  <a:pt x="13098" y="15019"/>
                  <a:pt x="12931" y="15186"/>
                  <a:pt x="12764" y="15293"/>
                </a:cubicBezTo>
                <a:cubicBezTo>
                  <a:pt x="11895" y="15876"/>
                  <a:pt x="10883" y="16031"/>
                  <a:pt x="9835" y="16174"/>
                </a:cubicBezTo>
                <a:cubicBezTo>
                  <a:pt x="10383" y="15734"/>
                  <a:pt x="10931" y="15293"/>
                  <a:pt x="11478" y="14864"/>
                </a:cubicBezTo>
                <a:cubicBezTo>
                  <a:pt x="11431" y="14817"/>
                  <a:pt x="11383" y="14757"/>
                  <a:pt x="11347" y="14698"/>
                </a:cubicBezTo>
                <a:cubicBezTo>
                  <a:pt x="10823" y="15091"/>
                  <a:pt x="10300" y="15472"/>
                  <a:pt x="9764" y="15829"/>
                </a:cubicBezTo>
                <a:lnTo>
                  <a:pt x="9645" y="15710"/>
                </a:lnTo>
                <a:cubicBezTo>
                  <a:pt x="9990" y="15365"/>
                  <a:pt x="10335" y="14995"/>
                  <a:pt x="10704" y="14686"/>
                </a:cubicBezTo>
                <a:cubicBezTo>
                  <a:pt x="11240" y="14233"/>
                  <a:pt x="11824" y="13817"/>
                  <a:pt x="12562" y="13817"/>
                </a:cubicBezTo>
                <a:close/>
                <a:moveTo>
                  <a:pt x="2214" y="17234"/>
                </a:moveTo>
                <a:cubicBezTo>
                  <a:pt x="3241" y="17234"/>
                  <a:pt x="4149" y="17713"/>
                  <a:pt x="5049" y="18210"/>
                </a:cubicBezTo>
                <a:cubicBezTo>
                  <a:pt x="5192" y="18305"/>
                  <a:pt x="5335" y="18389"/>
                  <a:pt x="5525" y="18508"/>
                </a:cubicBezTo>
                <a:cubicBezTo>
                  <a:pt x="4942" y="18460"/>
                  <a:pt x="4442" y="18436"/>
                  <a:pt x="3942" y="18377"/>
                </a:cubicBezTo>
                <a:cubicBezTo>
                  <a:pt x="3942" y="18436"/>
                  <a:pt x="3930" y="18508"/>
                  <a:pt x="3930" y="18567"/>
                </a:cubicBezTo>
                <a:cubicBezTo>
                  <a:pt x="4323" y="18627"/>
                  <a:pt x="4704" y="18674"/>
                  <a:pt x="5097" y="18734"/>
                </a:cubicBezTo>
                <a:cubicBezTo>
                  <a:pt x="4484" y="18959"/>
                  <a:pt x="3875" y="19060"/>
                  <a:pt x="3265" y="19060"/>
                </a:cubicBezTo>
                <a:cubicBezTo>
                  <a:pt x="2845" y="19060"/>
                  <a:pt x="2424" y="19012"/>
                  <a:pt x="2001" y="18924"/>
                </a:cubicBezTo>
                <a:cubicBezTo>
                  <a:pt x="1775" y="18877"/>
                  <a:pt x="1549" y="18722"/>
                  <a:pt x="1358" y="18567"/>
                </a:cubicBezTo>
                <a:cubicBezTo>
                  <a:pt x="1072" y="18365"/>
                  <a:pt x="787" y="18067"/>
                  <a:pt x="1013" y="17734"/>
                </a:cubicBezTo>
                <a:cubicBezTo>
                  <a:pt x="1179" y="17496"/>
                  <a:pt x="1525" y="17305"/>
                  <a:pt x="1822" y="17258"/>
                </a:cubicBezTo>
                <a:cubicBezTo>
                  <a:pt x="1955" y="17242"/>
                  <a:pt x="2085" y="17234"/>
                  <a:pt x="2214" y="17234"/>
                </a:cubicBezTo>
                <a:close/>
                <a:moveTo>
                  <a:pt x="13046" y="17330"/>
                </a:moveTo>
                <a:cubicBezTo>
                  <a:pt x="13447" y="17330"/>
                  <a:pt x="13877" y="17552"/>
                  <a:pt x="13955" y="17805"/>
                </a:cubicBezTo>
                <a:cubicBezTo>
                  <a:pt x="14098" y="18282"/>
                  <a:pt x="13943" y="18734"/>
                  <a:pt x="13383" y="18960"/>
                </a:cubicBezTo>
                <a:cubicBezTo>
                  <a:pt x="12514" y="19294"/>
                  <a:pt x="11609" y="19508"/>
                  <a:pt x="10716" y="19758"/>
                </a:cubicBezTo>
                <a:cubicBezTo>
                  <a:pt x="10347" y="19877"/>
                  <a:pt x="9954" y="19948"/>
                  <a:pt x="9573" y="20044"/>
                </a:cubicBezTo>
                <a:cubicBezTo>
                  <a:pt x="9561" y="20008"/>
                  <a:pt x="9561" y="19996"/>
                  <a:pt x="9538" y="19984"/>
                </a:cubicBezTo>
                <a:cubicBezTo>
                  <a:pt x="10133" y="19579"/>
                  <a:pt x="10728" y="19175"/>
                  <a:pt x="11359" y="18758"/>
                </a:cubicBezTo>
                <a:cubicBezTo>
                  <a:pt x="11324" y="18710"/>
                  <a:pt x="11300" y="18663"/>
                  <a:pt x="11264" y="18615"/>
                </a:cubicBezTo>
                <a:cubicBezTo>
                  <a:pt x="10657" y="18972"/>
                  <a:pt x="10061" y="19329"/>
                  <a:pt x="9419" y="19710"/>
                </a:cubicBezTo>
                <a:cubicBezTo>
                  <a:pt x="9835" y="18924"/>
                  <a:pt x="10454" y="18377"/>
                  <a:pt x="11169" y="17972"/>
                </a:cubicBezTo>
                <a:cubicBezTo>
                  <a:pt x="11657" y="17686"/>
                  <a:pt x="12240" y="17531"/>
                  <a:pt x="12788" y="17365"/>
                </a:cubicBezTo>
                <a:cubicBezTo>
                  <a:pt x="12870" y="17341"/>
                  <a:pt x="12957" y="17330"/>
                  <a:pt x="13046" y="17330"/>
                </a:cubicBezTo>
                <a:close/>
                <a:moveTo>
                  <a:pt x="5728" y="20234"/>
                </a:moveTo>
                <a:lnTo>
                  <a:pt x="5728" y="20234"/>
                </a:lnTo>
                <a:cubicBezTo>
                  <a:pt x="6347" y="20901"/>
                  <a:pt x="6228" y="21699"/>
                  <a:pt x="6323" y="22592"/>
                </a:cubicBezTo>
                <a:lnTo>
                  <a:pt x="6001" y="21937"/>
                </a:lnTo>
                <a:cubicBezTo>
                  <a:pt x="5966" y="21937"/>
                  <a:pt x="5918" y="21949"/>
                  <a:pt x="5894" y="21961"/>
                </a:cubicBezTo>
                <a:cubicBezTo>
                  <a:pt x="5918" y="22294"/>
                  <a:pt x="5966" y="22615"/>
                  <a:pt x="6013" y="23008"/>
                </a:cubicBezTo>
                <a:cubicBezTo>
                  <a:pt x="5335" y="22080"/>
                  <a:pt x="5180" y="20818"/>
                  <a:pt x="5728" y="20234"/>
                </a:cubicBezTo>
                <a:close/>
                <a:moveTo>
                  <a:pt x="12638" y="21900"/>
                </a:moveTo>
                <a:cubicBezTo>
                  <a:pt x="12664" y="21900"/>
                  <a:pt x="12690" y="21901"/>
                  <a:pt x="12717" y="21901"/>
                </a:cubicBezTo>
                <a:cubicBezTo>
                  <a:pt x="12907" y="21901"/>
                  <a:pt x="13133" y="21972"/>
                  <a:pt x="13264" y="22092"/>
                </a:cubicBezTo>
                <a:cubicBezTo>
                  <a:pt x="13455" y="22294"/>
                  <a:pt x="13729" y="22556"/>
                  <a:pt x="13729" y="22782"/>
                </a:cubicBezTo>
                <a:cubicBezTo>
                  <a:pt x="13705" y="23020"/>
                  <a:pt x="13455" y="23330"/>
                  <a:pt x="13229" y="23449"/>
                </a:cubicBezTo>
                <a:cubicBezTo>
                  <a:pt x="12692" y="23717"/>
                  <a:pt x="12138" y="23823"/>
                  <a:pt x="11576" y="23823"/>
                </a:cubicBezTo>
                <a:cubicBezTo>
                  <a:pt x="10990" y="23823"/>
                  <a:pt x="10395" y="23708"/>
                  <a:pt x="9800" y="23544"/>
                </a:cubicBezTo>
                <a:cubicBezTo>
                  <a:pt x="10335" y="23365"/>
                  <a:pt x="10871" y="23187"/>
                  <a:pt x="11419" y="22996"/>
                </a:cubicBezTo>
                <a:lnTo>
                  <a:pt x="11371" y="22830"/>
                </a:lnTo>
                <a:cubicBezTo>
                  <a:pt x="10764" y="22973"/>
                  <a:pt x="10169" y="23139"/>
                  <a:pt x="9419" y="23330"/>
                </a:cubicBezTo>
                <a:cubicBezTo>
                  <a:pt x="10433" y="22444"/>
                  <a:pt x="11424" y="21900"/>
                  <a:pt x="12638" y="21900"/>
                </a:cubicBezTo>
                <a:close/>
                <a:moveTo>
                  <a:pt x="1848" y="21180"/>
                </a:moveTo>
                <a:cubicBezTo>
                  <a:pt x="2003" y="21180"/>
                  <a:pt x="2158" y="21204"/>
                  <a:pt x="2299" y="21258"/>
                </a:cubicBezTo>
                <a:cubicBezTo>
                  <a:pt x="3334" y="21699"/>
                  <a:pt x="4156" y="22389"/>
                  <a:pt x="4751" y="23365"/>
                </a:cubicBezTo>
                <a:cubicBezTo>
                  <a:pt x="4105" y="23032"/>
                  <a:pt x="3476" y="22647"/>
                  <a:pt x="2733" y="22647"/>
                </a:cubicBezTo>
                <a:cubicBezTo>
                  <a:pt x="2600" y="22647"/>
                  <a:pt x="2463" y="22660"/>
                  <a:pt x="2322" y="22687"/>
                </a:cubicBezTo>
                <a:lnTo>
                  <a:pt x="4823" y="23758"/>
                </a:lnTo>
                <a:cubicBezTo>
                  <a:pt x="4811" y="23806"/>
                  <a:pt x="4775" y="23866"/>
                  <a:pt x="4763" y="23925"/>
                </a:cubicBezTo>
                <a:cubicBezTo>
                  <a:pt x="3989" y="23758"/>
                  <a:pt x="3192" y="23639"/>
                  <a:pt x="2430" y="23389"/>
                </a:cubicBezTo>
                <a:cubicBezTo>
                  <a:pt x="1965" y="23246"/>
                  <a:pt x="1501" y="22961"/>
                  <a:pt x="1156" y="22615"/>
                </a:cubicBezTo>
                <a:cubicBezTo>
                  <a:pt x="584" y="22056"/>
                  <a:pt x="822" y="21365"/>
                  <a:pt x="1608" y="21199"/>
                </a:cubicBezTo>
                <a:cubicBezTo>
                  <a:pt x="1686" y="21186"/>
                  <a:pt x="1767" y="21180"/>
                  <a:pt x="1848" y="21180"/>
                </a:cubicBezTo>
                <a:close/>
                <a:moveTo>
                  <a:pt x="5847" y="0"/>
                </a:moveTo>
                <a:cubicBezTo>
                  <a:pt x="5755" y="0"/>
                  <a:pt x="5656" y="20"/>
                  <a:pt x="5549" y="65"/>
                </a:cubicBezTo>
                <a:cubicBezTo>
                  <a:pt x="5120" y="256"/>
                  <a:pt x="4835" y="637"/>
                  <a:pt x="4835" y="1125"/>
                </a:cubicBezTo>
                <a:cubicBezTo>
                  <a:pt x="4858" y="1565"/>
                  <a:pt x="4835" y="2065"/>
                  <a:pt x="5001" y="2458"/>
                </a:cubicBezTo>
                <a:cubicBezTo>
                  <a:pt x="5501" y="3744"/>
                  <a:pt x="6073" y="5006"/>
                  <a:pt x="6644" y="6268"/>
                </a:cubicBezTo>
                <a:cubicBezTo>
                  <a:pt x="6966" y="7006"/>
                  <a:pt x="7264" y="7745"/>
                  <a:pt x="7252" y="8637"/>
                </a:cubicBezTo>
                <a:cubicBezTo>
                  <a:pt x="6597" y="8328"/>
                  <a:pt x="6001" y="8042"/>
                  <a:pt x="5406" y="7780"/>
                </a:cubicBezTo>
                <a:cubicBezTo>
                  <a:pt x="4299" y="7280"/>
                  <a:pt x="3227" y="6744"/>
                  <a:pt x="2120" y="6328"/>
                </a:cubicBezTo>
                <a:cubicBezTo>
                  <a:pt x="1896" y="6249"/>
                  <a:pt x="1680" y="6212"/>
                  <a:pt x="1476" y="6212"/>
                </a:cubicBezTo>
                <a:cubicBezTo>
                  <a:pt x="845" y="6212"/>
                  <a:pt x="324" y="6568"/>
                  <a:pt x="1" y="7161"/>
                </a:cubicBezTo>
                <a:lnTo>
                  <a:pt x="1" y="7566"/>
                </a:lnTo>
                <a:cubicBezTo>
                  <a:pt x="298" y="7792"/>
                  <a:pt x="584" y="8090"/>
                  <a:pt x="906" y="8233"/>
                </a:cubicBezTo>
                <a:cubicBezTo>
                  <a:pt x="1366" y="8446"/>
                  <a:pt x="1849" y="8529"/>
                  <a:pt x="2333" y="8529"/>
                </a:cubicBezTo>
                <a:cubicBezTo>
                  <a:pt x="2713" y="8529"/>
                  <a:pt x="3094" y="8478"/>
                  <a:pt x="3465" y="8399"/>
                </a:cubicBezTo>
                <a:cubicBezTo>
                  <a:pt x="3944" y="8299"/>
                  <a:pt x="4415" y="8237"/>
                  <a:pt x="4876" y="8237"/>
                </a:cubicBezTo>
                <a:cubicBezTo>
                  <a:pt x="5619" y="8237"/>
                  <a:pt x="6340" y="8397"/>
                  <a:pt x="7037" y="8816"/>
                </a:cubicBezTo>
                <a:cubicBezTo>
                  <a:pt x="7156" y="8888"/>
                  <a:pt x="7335" y="8995"/>
                  <a:pt x="7359" y="9102"/>
                </a:cubicBezTo>
                <a:cubicBezTo>
                  <a:pt x="7490" y="10007"/>
                  <a:pt x="7573" y="10900"/>
                  <a:pt x="7680" y="11805"/>
                </a:cubicBezTo>
                <a:cubicBezTo>
                  <a:pt x="7633" y="11840"/>
                  <a:pt x="7573" y="11852"/>
                  <a:pt x="7537" y="11888"/>
                </a:cubicBezTo>
                <a:cubicBezTo>
                  <a:pt x="7180" y="11328"/>
                  <a:pt x="6823" y="10793"/>
                  <a:pt x="6466" y="10245"/>
                </a:cubicBezTo>
                <a:cubicBezTo>
                  <a:pt x="6085" y="9661"/>
                  <a:pt x="5716" y="9066"/>
                  <a:pt x="5001" y="8876"/>
                </a:cubicBezTo>
                <a:cubicBezTo>
                  <a:pt x="4970" y="8867"/>
                  <a:pt x="4938" y="8864"/>
                  <a:pt x="4904" y="8864"/>
                </a:cubicBezTo>
                <a:cubicBezTo>
                  <a:pt x="4699" y="8864"/>
                  <a:pt x="4465" y="9005"/>
                  <a:pt x="4239" y="9066"/>
                </a:cubicBezTo>
                <a:cubicBezTo>
                  <a:pt x="4299" y="9292"/>
                  <a:pt x="4287" y="9602"/>
                  <a:pt x="4442" y="9709"/>
                </a:cubicBezTo>
                <a:cubicBezTo>
                  <a:pt x="5037" y="10173"/>
                  <a:pt x="5692" y="10578"/>
                  <a:pt x="6311" y="11019"/>
                </a:cubicBezTo>
                <a:cubicBezTo>
                  <a:pt x="6728" y="11316"/>
                  <a:pt x="7121" y="11662"/>
                  <a:pt x="7514" y="11983"/>
                </a:cubicBezTo>
                <a:cubicBezTo>
                  <a:pt x="7478" y="12043"/>
                  <a:pt x="7442" y="12102"/>
                  <a:pt x="7394" y="12162"/>
                </a:cubicBezTo>
                <a:cubicBezTo>
                  <a:pt x="6609" y="11721"/>
                  <a:pt x="5835" y="11257"/>
                  <a:pt x="5037" y="10840"/>
                </a:cubicBezTo>
                <a:cubicBezTo>
                  <a:pt x="4170" y="10401"/>
                  <a:pt x="3294" y="9981"/>
                  <a:pt x="2312" y="9981"/>
                </a:cubicBezTo>
                <a:cubicBezTo>
                  <a:pt x="2175" y="9981"/>
                  <a:pt x="2035" y="9989"/>
                  <a:pt x="1894" y="10007"/>
                </a:cubicBezTo>
                <a:cubicBezTo>
                  <a:pt x="1263" y="10078"/>
                  <a:pt x="822" y="10412"/>
                  <a:pt x="727" y="10912"/>
                </a:cubicBezTo>
                <a:cubicBezTo>
                  <a:pt x="656" y="11412"/>
                  <a:pt x="822" y="11733"/>
                  <a:pt x="1537" y="11947"/>
                </a:cubicBezTo>
                <a:cubicBezTo>
                  <a:pt x="2215" y="12150"/>
                  <a:pt x="2965" y="12269"/>
                  <a:pt x="3680" y="12281"/>
                </a:cubicBezTo>
                <a:cubicBezTo>
                  <a:pt x="3736" y="12283"/>
                  <a:pt x="3793" y="12283"/>
                  <a:pt x="3849" y="12283"/>
                </a:cubicBezTo>
                <a:cubicBezTo>
                  <a:pt x="4553" y="12283"/>
                  <a:pt x="5247" y="12151"/>
                  <a:pt x="5930" y="12019"/>
                </a:cubicBezTo>
                <a:cubicBezTo>
                  <a:pt x="6032" y="11994"/>
                  <a:pt x="6130" y="11983"/>
                  <a:pt x="6224" y="11983"/>
                </a:cubicBezTo>
                <a:cubicBezTo>
                  <a:pt x="6713" y="11983"/>
                  <a:pt x="7110" y="12278"/>
                  <a:pt x="7549" y="12447"/>
                </a:cubicBezTo>
                <a:cubicBezTo>
                  <a:pt x="7621" y="12483"/>
                  <a:pt x="7692" y="12602"/>
                  <a:pt x="7692" y="12686"/>
                </a:cubicBezTo>
                <a:lnTo>
                  <a:pt x="7692" y="15793"/>
                </a:lnTo>
                <a:cubicBezTo>
                  <a:pt x="6835" y="15460"/>
                  <a:pt x="5906" y="15138"/>
                  <a:pt x="5061" y="14722"/>
                </a:cubicBezTo>
                <a:cubicBezTo>
                  <a:pt x="3995" y="14199"/>
                  <a:pt x="2911" y="13805"/>
                  <a:pt x="1727" y="13805"/>
                </a:cubicBezTo>
                <a:cubicBezTo>
                  <a:pt x="1563" y="13805"/>
                  <a:pt x="1396" y="13813"/>
                  <a:pt x="1227" y="13829"/>
                </a:cubicBezTo>
                <a:cubicBezTo>
                  <a:pt x="667" y="13888"/>
                  <a:pt x="191" y="14269"/>
                  <a:pt x="132" y="14710"/>
                </a:cubicBezTo>
                <a:cubicBezTo>
                  <a:pt x="60" y="15222"/>
                  <a:pt x="263" y="15519"/>
                  <a:pt x="941" y="15757"/>
                </a:cubicBezTo>
                <a:cubicBezTo>
                  <a:pt x="1409" y="15926"/>
                  <a:pt x="1881" y="15989"/>
                  <a:pt x="2358" y="15989"/>
                </a:cubicBezTo>
                <a:cubicBezTo>
                  <a:pt x="2889" y="15989"/>
                  <a:pt x="3426" y="15911"/>
                  <a:pt x="3965" y="15817"/>
                </a:cubicBezTo>
                <a:cubicBezTo>
                  <a:pt x="4581" y="15710"/>
                  <a:pt x="5185" y="15468"/>
                  <a:pt x="5809" y="15468"/>
                </a:cubicBezTo>
                <a:cubicBezTo>
                  <a:pt x="6091" y="15468"/>
                  <a:pt x="6376" y="15517"/>
                  <a:pt x="6668" y="15650"/>
                </a:cubicBezTo>
                <a:cubicBezTo>
                  <a:pt x="7025" y="15817"/>
                  <a:pt x="7406" y="15936"/>
                  <a:pt x="7704" y="16031"/>
                </a:cubicBezTo>
                <a:lnTo>
                  <a:pt x="7704" y="19413"/>
                </a:lnTo>
                <a:cubicBezTo>
                  <a:pt x="7109" y="19151"/>
                  <a:pt x="6561" y="18984"/>
                  <a:pt x="6121" y="18651"/>
                </a:cubicBezTo>
                <a:cubicBezTo>
                  <a:pt x="5192" y="17972"/>
                  <a:pt x="4204" y="17436"/>
                  <a:pt x="3108" y="17103"/>
                </a:cubicBezTo>
                <a:cubicBezTo>
                  <a:pt x="2806" y="17010"/>
                  <a:pt x="2495" y="16948"/>
                  <a:pt x="2182" y="16948"/>
                </a:cubicBezTo>
                <a:cubicBezTo>
                  <a:pt x="1855" y="16948"/>
                  <a:pt x="1526" y="17016"/>
                  <a:pt x="1203" y="17186"/>
                </a:cubicBezTo>
                <a:cubicBezTo>
                  <a:pt x="632" y="17484"/>
                  <a:pt x="465" y="18103"/>
                  <a:pt x="929" y="18532"/>
                </a:cubicBezTo>
                <a:cubicBezTo>
                  <a:pt x="1287" y="18865"/>
                  <a:pt x="1775" y="19127"/>
                  <a:pt x="2251" y="19270"/>
                </a:cubicBezTo>
                <a:cubicBezTo>
                  <a:pt x="2581" y="19361"/>
                  <a:pt x="2912" y="19396"/>
                  <a:pt x="3243" y="19396"/>
                </a:cubicBezTo>
                <a:cubicBezTo>
                  <a:pt x="3866" y="19396"/>
                  <a:pt x="4490" y="19271"/>
                  <a:pt x="5120" y="19163"/>
                </a:cubicBezTo>
                <a:cubicBezTo>
                  <a:pt x="5340" y="19120"/>
                  <a:pt x="5574" y="19096"/>
                  <a:pt x="5808" y="19096"/>
                </a:cubicBezTo>
                <a:cubicBezTo>
                  <a:pt x="6095" y="19096"/>
                  <a:pt x="6382" y="19132"/>
                  <a:pt x="6644" y="19210"/>
                </a:cubicBezTo>
                <a:cubicBezTo>
                  <a:pt x="7633" y="19508"/>
                  <a:pt x="7680" y="19591"/>
                  <a:pt x="7585" y="20603"/>
                </a:cubicBezTo>
                <a:cubicBezTo>
                  <a:pt x="7454" y="22211"/>
                  <a:pt x="7275" y="23806"/>
                  <a:pt x="7109" y="25413"/>
                </a:cubicBezTo>
                <a:cubicBezTo>
                  <a:pt x="7037" y="25413"/>
                  <a:pt x="6966" y="25425"/>
                  <a:pt x="6894" y="25425"/>
                </a:cubicBezTo>
                <a:cubicBezTo>
                  <a:pt x="6763" y="24592"/>
                  <a:pt x="6597" y="23758"/>
                  <a:pt x="6490" y="22925"/>
                </a:cubicBezTo>
                <a:cubicBezTo>
                  <a:pt x="6418" y="22187"/>
                  <a:pt x="6442" y="21425"/>
                  <a:pt x="6311" y="20699"/>
                </a:cubicBezTo>
                <a:cubicBezTo>
                  <a:pt x="6263" y="20437"/>
                  <a:pt x="5906" y="20079"/>
                  <a:pt x="5668" y="20067"/>
                </a:cubicBezTo>
                <a:cubicBezTo>
                  <a:pt x="5646" y="20065"/>
                  <a:pt x="5626" y="20064"/>
                  <a:pt x="5605" y="20064"/>
                </a:cubicBezTo>
                <a:cubicBezTo>
                  <a:pt x="5212" y="20064"/>
                  <a:pt x="5063" y="20490"/>
                  <a:pt x="5097" y="20841"/>
                </a:cubicBezTo>
                <a:cubicBezTo>
                  <a:pt x="5156" y="21425"/>
                  <a:pt x="5216" y="22044"/>
                  <a:pt x="5430" y="22580"/>
                </a:cubicBezTo>
                <a:cubicBezTo>
                  <a:pt x="5763" y="23354"/>
                  <a:pt x="6228" y="24056"/>
                  <a:pt x="6621" y="24782"/>
                </a:cubicBezTo>
                <a:cubicBezTo>
                  <a:pt x="6561" y="24818"/>
                  <a:pt x="6502" y="24866"/>
                  <a:pt x="6442" y="24901"/>
                </a:cubicBezTo>
                <a:cubicBezTo>
                  <a:pt x="6013" y="24366"/>
                  <a:pt x="5537" y="23866"/>
                  <a:pt x="5132" y="23318"/>
                </a:cubicBezTo>
                <a:cubicBezTo>
                  <a:pt x="4406" y="22282"/>
                  <a:pt x="3549" y="21425"/>
                  <a:pt x="2334" y="20960"/>
                </a:cubicBezTo>
                <a:cubicBezTo>
                  <a:pt x="2184" y="20902"/>
                  <a:pt x="2026" y="20874"/>
                  <a:pt x="1869" y="20874"/>
                </a:cubicBezTo>
                <a:cubicBezTo>
                  <a:pt x="1392" y="20874"/>
                  <a:pt x="918" y="21129"/>
                  <a:pt x="667" y="21532"/>
                </a:cubicBezTo>
                <a:cubicBezTo>
                  <a:pt x="417" y="21961"/>
                  <a:pt x="525" y="22461"/>
                  <a:pt x="1060" y="22937"/>
                </a:cubicBezTo>
                <a:cubicBezTo>
                  <a:pt x="1358" y="23211"/>
                  <a:pt x="1715" y="23473"/>
                  <a:pt x="2096" y="23592"/>
                </a:cubicBezTo>
                <a:cubicBezTo>
                  <a:pt x="2834" y="23818"/>
                  <a:pt x="3573" y="24032"/>
                  <a:pt x="4335" y="24092"/>
                </a:cubicBezTo>
                <a:cubicBezTo>
                  <a:pt x="5513" y="24175"/>
                  <a:pt x="6251" y="24866"/>
                  <a:pt x="6894" y="25723"/>
                </a:cubicBezTo>
                <a:cubicBezTo>
                  <a:pt x="6966" y="25830"/>
                  <a:pt x="7013" y="26009"/>
                  <a:pt x="6978" y="26140"/>
                </a:cubicBezTo>
                <a:cubicBezTo>
                  <a:pt x="6763" y="27330"/>
                  <a:pt x="6537" y="28521"/>
                  <a:pt x="6299" y="29712"/>
                </a:cubicBezTo>
                <a:cubicBezTo>
                  <a:pt x="6121" y="30604"/>
                  <a:pt x="5894" y="31486"/>
                  <a:pt x="5692" y="32379"/>
                </a:cubicBezTo>
                <a:cubicBezTo>
                  <a:pt x="5728" y="32379"/>
                  <a:pt x="5763" y="32379"/>
                  <a:pt x="5763" y="32402"/>
                </a:cubicBezTo>
                <a:cubicBezTo>
                  <a:pt x="5835" y="32248"/>
                  <a:pt x="5942" y="32081"/>
                  <a:pt x="5966" y="31902"/>
                </a:cubicBezTo>
                <a:cubicBezTo>
                  <a:pt x="6418" y="29771"/>
                  <a:pt x="6859" y="27640"/>
                  <a:pt x="7264" y="25521"/>
                </a:cubicBezTo>
                <a:cubicBezTo>
                  <a:pt x="7371" y="24985"/>
                  <a:pt x="7502" y="24592"/>
                  <a:pt x="8049" y="24330"/>
                </a:cubicBezTo>
                <a:cubicBezTo>
                  <a:pt x="8551" y="24075"/>
                  <a:pt x="9039" y="23965"/>
                  <a:pt x="9540" y="23965"/>
                </a:cubicBezTo>
                <a:cubicBezTo>
                  <a:pt x="9811" y="23965"/>
                  <a:pt x="10087" y="23998"/>
                  <a:pt x="10371" y="24056"/>
                </a:cubicBezTo>
                <a:cubicBezTo>
                  <a:pt x="10751" y="24128"/>
                  <a:pt x="11134" y="24171"/>
                  <a:pt x="11515" y="24171"/>
                </a:cubicBezTo>
                <a:cubicBezTo>
                  <a:pt x="12149" y="24171"/>
                  <a:pt x="12776" y="24051"/>
                  <a:pt x="13371" y="23746"/>
                </a:cubicBezTo>
                <a:cubicBezTo>
                  <a:pt x="14205" y="23318"/>
                  <a:pt x="14288" y="22461"/>
                  <a:pt x="13514" y="21961"/>
                </a:cubicBezTo>
                <a:cubicBezTo>
                  <a:pt x="13227" y="21777"/>
                  <a:pt x="12863" y="21627"/>
                  <a:pt x="12528" y="21627"/>
                </a:cubicBezTo>
                <a:cubicBezTo>
                  <a:pt x="12515" y="21627"/>
                  <a:pt x="12503" y="21627"/>
                  <a:pt x="12490" y="21627"/>
                </a:cubicBezTo>
                <a:cubicBezTo>
                  <a:pt x="11109" y="21663"/>
                  <a:pt x="10002" y="22330"/>
                  <a:pt x="9038" y="23318"/>
                </a:cubicBezTo>
                <a:cubicBezTo>
                  <a:pt x="8621" y="23735"/>
                  <a:pt x="8097" y="24056"/>
                  <a:pt x="7621" y="24413"/>
                </a:cubicBezTo>
                <a:cubicBezTo>
                  <a:pt x="7573" y="24366"/>
                  <a:pt x="7537" y="24342"/>
                  <a:pt x="7490" y="24294"/>
                </a:cubicBezTo>
                <a:cubicBezTo>
                  <a:pt x="7561" y="23592"/>
                  <a:pt x="7668" y="22913"/>
                  <a:pt x="7692" y="22223"/>
                </a:cubicBezTo>
                <a:cubicBezTo>
                  <a:pt x="7740" y="21306"/>
                  <a:pt x="8407" y="20794"/>
                  <a:pt x="9049" y="20496"/>
                </a:cubicBezTo>
                <a:cubicBezTo>
                  <a:pt x="9871" y="20127"/>
                  <a:pt x="10847" y="20115"/>
                  <a:pt x="11728" y="19865"/>
                </a:cubicBezTo>
                <a:cubicBezTo>
                  <a:pt x="12443" y="19651"/>
                  <a:pt x="13145" y="19365"/>
                  <a:pt x="13800" y="19032"/>
                </a:cubicBezTo>
                <a:cubicBezTo>
                  <a:pt x="14276" y="18770"/>
                  <a:pt x="14348" y="18258"/>
                  <a:pt x="14217" y="17781"/>
                </a:cubicBezTo>
                <a:cubicBezTo>
                  <a:pt x="14110" y="17389"/>
                  <a:pt x="13752" y="17186"/>
                  <a:pt x="13336" y="17150"/>
                </a:cubicBezTo>
                <a:cubicBezTo>
                  <a:pt x="13197" y="17142"/>
                  <a:pt x="13048" y="17123"/>
                  <a:pt x="12899" y="17123"/>
                </a:cubicBezTo>
                <a:cubicBezTo>
                  <a:pt x="12830" y="17123"/>
                  <a:pt x="12761" y="17127"/>
                  <a:pt x="12693" y="17139"/>
                </a:cubicBezTo>
                <a:cubicBezTo>
                  <a:pt x="11359" y="17329"/>
                  <a:pt x="10335" y="18032"/>
                  <a:pt x="9526" y="19067"/>
                </a:cubicBezTo>
                <a:cubicBezTo>
                  <a:pt x="8990" y="19770"/>
                  <a:pt x="8740" y="20710"/>
                  <a:pt x="7859" y="21091"/>
                </a:cubicBezTo>
                <a:cubicBezTo>
                  <a:pt x="7906" y="20258"/>
                  <a:pt x="7990" y="19401"/>
                  <a:pt x="7978" y="18532"/>
                </a:cubicBezTo>
                <a:cubicBezTo>
                  <a:pt x="7966" y="18032"/>
                  <a:pt x="8049" y="17627"/>
                  <a:pt x="8490" y="17329"/>
                </a:cubicBezTo>
                <a:cubicBezTo>
                  <a:pt x="8871" y="17067"/>
                  <a:pt x="9228" y="16734"/>
                  <a:pt x="9645" y="16591"/>
                </a:cubicBezTo>
                <a:cubicBezTo>
                  <a:pt x="10157" y="16388"/>
                  <a:pt x="10728" y="16388"/>
                  <a:pt x="11252" y="16246"/>
                </a:cubicBezTo>
                <a:cubicBezTo>
                  <a:pt x="12002" y="16019"/>
                  <a:pt x="12788" y="15829"/>
                  <a:pt x="13288" y="15162"/>
                </a:cubicBezTo>
                <a:cubicBezTo>
                  <a:pt x="13526" y="14817"/>
                  <a:pt x="13800" y="14424"/>
                  <a:pt x="13514" y="14007"/>
                </a:cubicBezTo>
                <a:cubicBezTo>
                  <a:pt x="13294" y="13704"/>
                  <a:pt x="12981" y="13550"/>
                  <a:pt x="12631" y="13550"/>
                </a:cubicBezTo>
                <a:cubicBezTo>
                  <a:pt x="12527" y="13550"/>
                  <a:pt x="12421" y="13563"/>
                  <a:pt x="12312" y="13590"/>
                </a:cubicBezTo>
                <a:cubicBezTo>
                  <a:pt x="10895" y="13948"/>
                  <a:pt x="9919" y="14841"/>
                  <a:pt x="9180" y="16079"/>
                </a:cubicBezTo>
                <a:cubicBezTo>
                  <a:pt x="8907" y="16567"/>
                  <a:pt x="8490" y="16972"/>
                  <a:pt x="8133" y="17424"/>
                </a:cubicBezTo>
                <a:cubicBezTo>
                  <a:pt x="8037" y="16686"/>
                  <a:pt x="8073" y="16031"/>
                  <a:pt x="8026" y="15400"/>
                </a:cubicBezTo>
                <a:cubicBezTo>
                  <a:pt x="7990" y="14698"/>
                  <a:pt x="8287" y="14174"/>
                  <a:pt x="8704" y="13638"/>
                </a:cubicBezTo>
                <a:cubicBezTo>
                  <a:pt x="9169" y="13031"/>
                  <a:pt x="9704" y="12614"/>
                  <a:pt x="10466" y="12424"/>
                </a:cubicBezTo>
                <a:cubicBezTo>
                  <a:pt x="11478" y="12162"/>
                  <a:pt x="12478" y="11852"/>
                  <a:pt x="13467" y="11531"/>
                </a:cubicBezTo>
                <a:cubicBezTo>
                  <a:pt x="13979" y="11364"/>
                  <a:pt x="14383" y="11031"/>
                  <a:pt x="14598" y="10531"/>
                </a:cubicBezTo>
                <a:cubicBezTo>
                  <a:pt x="14800" y="10114"/>
                  <a:pt x="14705" y="9769"/>
                  <a:pt x="14300" y="9507"/>
                </a:cubicBezTo>
                <a:cubicBezTo>
                  <a:pt x="13989" y="9289"/>
                  <a:pt x="13671" y="9201"/>
                  <a:pt x="13347" y="9201"/>
                </a:cubicBezTo>
                <a:cubicBezTo>
                  <a:pt x="13051" y="9201"/>
                  <a:pt x="12749" y="9274"/>
                  <a:pt x="12443" y="9388"/>
                </a:cubicBezTo>
                <a:cubicBezTo>
                  <a:pt x="10990" y="9935"/>
                  <a:pt x="10157" y="11090"/>
                  <a:pt x="9383" y="12364"/>
                </a:cubicBezTo>
                <a:cubicBezTo>
                  <a:pt x="9038" y="12936"/>
                  <a:pt x="8561" y="13448"/>
                  <a:pt x="8097" y="14055"/>
                </a:cubicBezTo>
                <a:cubicBezTo>
                  <a:pt x="8073" y="13817"/>
                  <a:pt x="8026" y="13674"/>
                  <a:pt x="8026" y="13519"/>
                </a:cubicBezTo>
                <a:cubicBezTo>
                  <a:pt x="7978" y="12507"/>
                  <a:pt x="7930" y="11507"/>
                  <a:pt x="7906" y="10495"/>
                </a:cubicBezTo>
                <a:cubicBezTo>
                  <a:pt x="7906" y="10364"/>
                  <a:pt x="7918" y="10185"/>
                  <a:pt x="7990" y="10078"/>
                </a:cubicBezTo>
                <a:cubicBezTo>
                  <a:pt x="8549" y="9304"/>
                  <a:pt x="9264" y="8745"/>
                  <a:pt x="10216" y="8495"/>
                </a:cubicBezTo>
                <a:cubicBezTo>
                  <a:pt x="11169" y="8233"/>
                  <a:pt x="12133" y="7971"/>
                  <a:pt x="13050" y="7578"/>
                </a:cubicBezTo>
                <a:cubicBezTo>
                  <a:pt x="13633" y="7340"/>
                  <a:pt x="14157" y="6911"/>
                  <a:pt x="14645" y="6494"/>
                </a:cubicBezTo>
                <a:cubicBezTo>
                  <a:pt x="14979" y="6209"/>
                  <a:pt x="15062" y="5756"/>
                  <a:pt x="14872" y="5339"/>
                </a:cubicBezTo>
                <a:cubicBezTo>
                  <a:pt x="14681" y="4923"/>
                  <a:pt x="14336" y="4685"/>
                  <a:pt x="13848" y="4649"/>
                </a:cubicBezTo>
                <a:cubicBezTo>
                  <a:pt x="13785" y="4645"/>
                  <a:pt x="13724" y="4643"/>
                  <a:pt x="13664" y="4643"/>
                </a:cubicBezTo>
                <a:cubicBezTo>
                  <a:pt x="13042" y="4643"/>
                  <a:pt x="12513" y="4862"/>
                  <a:pt x="12014" y="5220"/>
                </a:cubicBezTo>
                <a:cubicBezTo>
                  <a:pt x="10764" y="6090"/>
                  <a:pt x="9835" y="7304"/>
                  <a:pt x="8978" y="8530"/>
                </a:cubicBezTo>
                <a:cubicBezTo>
                  <a:pt x="8704" y="8923"/>
                  <a:pt x="8371" y="9245"/>
                  <a:pt x="8073" y="9602"/>
                </a:cubicBezTo>
                <a:cubicBezTo>
                  <a:pt x="8014" y="9566"/>
                  <a:pt x="7954" y="9530"/>
                  <a:pt x="7895" y="9507"/>
                </a:cubicBezTo>
                <a:cubicBezTo>
                  <a:pt x="8156" y="8590"/>
                  <a:pt x="8430" y="7697"/>
                  <a:pt x="8692" y="6792"/>
                </a:cubicBezTo>
                <a:cubicBezTo>
                  <a:pt x="8704" y="6733"/>
                  <a:pt x="8752" y="6673"/>
                  <a:pt x="8799" y="6625"/>
                </a:cubicBezTo>
                <a:cubicBezTo>
                  <a:pt x="9359" y="5947"/>
                  <a:pt x="9954" y="5292"/>
                  <a:pt x="10490" y="4589"/>
                </a:cubicBezTo>
                <a:cubicBezTo>
                  <a:pt x="11026" y="3887"/>
                  <a:pt x="11526" y="3137"/>
                  <a:pt x="11490" y="2196"/>
                </a:cubicBezTo>
                <a:cubicBezTo>
                  <a:pt x="11490" y="1958"/>
                  <a:pt x="11407" y="1565"/>
                  <a:pt x="11240" y="1506"/>
                </a:cubicBezTo>
                <a:cubicBezTo>
                  <a:pt x="11178" y="1482"/>
                  <a:pt x="11105" y="1470"/>
                  <a:pt x="11026" y="1470"/>
                </a:cubicBezTo>
                <a:cubicBezTo>
                  <a:pt x="10833" y="1470"/>
                  <a:pt x="10610" y="1538"/>
                  <a:pt x="10466" y="1649"/>
                </a:cubicBezTo>
                <a:cubicBezTo>
                  <a:pt x="9407" y="2399"/>
                  <a:pt x="8811" y="3458"/>
                  <a:pt x="8585" y="4720"/>
                </a:cubicBezTo>
                <a:cubicBezTo>
                  <a:pt x="8323" y="6197"/>
                  <a:pt x="8085" y="7673"/>
                  <a:pt x="7835" y="9149"/>
                </a:cubicBezTo>
                <a:cubicBezTo>
                  <a:pt x="7668" y="8852"/>
                  <a:pt x="7621" y="8590"/>
                  <a:pt x="7573" y="8328"/>
                </a:cubicBezTo>
                <a:cubicBezTo>
                  <a:pt x="7502" y="7864"/>
                  <a:pt x="7371" y="7399"/>
                  <a:pt x="7383" y="6947"/>
                </a:cubicBezTo>
                <a:cubicBezTo>
                  <a:pt x="7430" y="5780"/>
                  <a:pt x="7609" y="4637"/>
                  <a:pt x="7633" y="3494"/>
                </a:cubicBezTo>
                <a:cubicBezTo>
                  <a:pt x="7668" y="2375"/>
                  <a:pt x="7454" y="1291"/>
                  <a:pt x="6609" y="434"/>
                </a:cubicBezTo>
                <a:cubicBezTo>
                  <a:pt x="6381" y="207"/>
                  <a:pt x="6147" y="0"/>
                  <a:pt x="5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54"/>
          <p:cNvSpPr/>
          <p:nvPr/>
        </p:nvSpPr>
        <p:spPr>
          <a:xfrm flipH="1" rot="823979">
            <a:off x="2393087" y="3415280"/>
            <a:ext cx="210276" cy="739420"/>
          </a:xfrm>
          <a:custGeom>
            <a:rect b="b" l="l" r="r" t="t"/>
            <a:pathLst>
              <a:path extrusionOk="0" h="35660" w="10141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4"/>
          <p:cNvSpPr/>
          <p:nvPr/>
        </p:nvSpPr>
        <p:spPr>
          <a:xfrm>
            <a:off x="2254350" y="3966625"/>
            <a:ext cx="320100" cy="2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54"/>
          <p:cNvCxnSpPr/>
          <p:nvPr/>
        </p:nvCxnSpPr>
        <p:spPr>
          <a:xfrm>
            <a:off x="1671400" y="2108450"/>
            <a:ext cx="46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54"/>
          <p:cNvCxnSpPr/>
          <p:nvPr/>
        </p:nvCxnSpPr>
        <p:spPr>
          <a:xfrm>
            <a:off x="1671400" y="3035075"/>
            <a:ext cx="46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54"/>
          <p:cNvSpPr txBox="1"/>
          <p:nvPr>
            <p:ph type="title"/>
          </p:nvPr>
        </p:nvSpPr>
        <p:spPr>
          <a:xfrm>
            <a:off x="1953600" y="1820613"/>
            <a:ext cx="52359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Perguntas?</a:t>
            </a:r>
            <a:endParaRPr/>
          </a:p>
        </p:txBody>
      </p:sp>
      <p:cxnSp>
        <p:nvCxnSpPr>
          <p:cNvPr id="992" name="Google Shape;992;p54"/>
          <p:cNvCxnSpPr/>
          <p:nvPr/>
        </p:nvCxnSpPr>
        <p:spPr>
          <a:xfrm>
            <a:off x="1671400" y="1181825"/>
            <a:ext cx="58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4"/>
          <p:cNvCxnSpPr/>
          <p:nvPr/>
        </p:nvCxnSpPr>
        <p:spPr>
          <a:xfrm>
            <a:off x="1671400" y="3961700"/>
            <a:ext cx="58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5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4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4"/>
          <p:cNvSpPr/>
          <p:nvPr/>
        </p:nvSpPr>
        <p:spPr>
          <a:xfrm>
            <a:off x="4080883" y="694497"/>
            <a:ext cx="982235" cy="982235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54"/>
          <p:cNvGrpSpPr/>
          <p:nvPr/>
        </p:nvGrpSpPr>
        <p:grpSpPr>
          <a:xfrm>
            <a:off x="4417212" y="1002509"/>
            <a:ext cx="308666" cy="358636"/>
            <a:chOff x="-2327975" y="4306900"/>
            <a:chExt cx="292325" cy="339650"/>
          </a:xfrm>
        </p:grpSpPr>
        <p:sp>
          <p:nvSpPr>
            <p:cNvPr id="998" name="Google Shape;998;p54"/>
            <p:cNvSpPr/>
            <p:nvPr/>
          </p:nvSpPr>
          <p:spPr>
            <a:xfrm>
              <a:off x="-2083300" y="4344125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-2083300" y="444205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-2327975" y="4306900"/>
              <a:ext cx="249150" cy="339650"/>
            </a:xfrm>
            <a:custGeom>
              <a:rect b="b" l="l" r="r" t="t"/>
              <a:pathLst>
                <a:path extrusionOk="0" h="13586" w="9966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1" name="Google Shape;1001;p54"/>
          <p:cNvCxnSpPr/>
          <p:nvPr/>
        </p:nvCxnSpPr>
        <p:spPr>
          <a:xfrm>
            <a:off x="7024300" y="2108450"/>
            <a:ext cx="46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4"/>
          <p:cNvCxnSpPr/>
          <p:nvPr/>
        </p:nvCxnSpPr>
        <p:spPr>
          <a:xfrm>
            <a:off x="7024300" y="3035075"/>
            <a:ext cx="462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3" name="Google Shape;1003;p54"/>
          <p:cNvGrpSpPr/>
          <p:nvPr/>
        </p:nvGrpSpPr>
        <p:grpSpPr>
          <a:xfrm>
            <a:off x="6651831" y="3280536"/>
            <a:ext cx="982344" cy="728780"/>
            <a:chOff x="8003975" y="6825975"/>
            <a:chExt cx="1960375" cy="1454650"/>
          </a:xfrm>
        </p:grpSpPr>
        <p:sp>
          <p:nvSpPr>
            <p:cNvPr id="1004" name="Google Shape;1004;p54"/>
            <p:cNvSpPr/>
            <p:nvPr/>
          </p:nvSpPr>
          <p:spPr>
            <a:xfrm>
              <a:off x="8003975" y="6825975"/>
              <a:ext cx="1960375" cy="1454650"/>
            </a:xfrm>
            <a:custGeom>
              <a:rect b="b" l="l" r="r" t="t"/>
              <a:pathLst>
                <a:path extrusionOk="0" h="58186" w="78415">
                  <a:moveTo>
                    <a:pt x="61424" y="1631"/>
                  </a:moveTo>
                  <a:cubicBezTo>
                    <a:pt x="61472" y="2167"/>
                    <a:pt x="61627" y="2691"/>
                    <a:pt x="61901" y="3132"/>
                  </a:cubicBezTo>
                  <a:lnTo>
                    <a:pt x="62186" y="3608"/>
                  </a:lnTo>
                  <a:lnTo>
                    <a:pt x="62460" y="3132"/>
                  </a:lnTo>
                  <a:cubicBezTo>
                    <a:pt x="62663" y="2810"/>
                    <a:pt x="62877" y="2512"/>
                    <a:pt x="63139" y="2227"/>
                  </a:cubicBezTo>
                  <a:lnTo>
                    <a:pt x="63139" y="2227"/>
                  </a:lnTo>
                  <a:cubicBezTo>
                    <a:pt x="63115" y="2715"/>
                    <a:pt x="63222" y="3227"/>
                    <a:pt x="63448" y="3667"/>
                  </a:cubicBezTo>
                  <a:cubicBezTo>
                    <a:pt x="63639" y="4048"/>
                    <a:pt x="63913" y="4382"/>
                    <a:pt x="64222" y="4656"/>
                  </a:cubicBezTo>
                  <a:cubicBezTo>
                    <a:pt x="62853" y="4775"/>
                    <a:pt x="61496" y="5120"/>
                    <a:pt x="60246" y="5668"/>
                  </a:cubicBezTo>
                  <a:cubicBezTo>
                    <a:pt x="60055" y="4251"/>
                    <a:pt x="60496" y="2739"/>
                    <a:pt x="61424" y="1631"/>
                  </a:cubicBezTo>
                  <a:close/>
                  <a:moveTo>
                    <a:pt x="51685" y="14211"/>
                  </a:moveTo>
                  <a:cubicBezTo>
                    <a:pt x="52079" y="14211"/>
                    <a:pt x="52524" y="14408"/>
                    <a:pt x="52602" y="14788"/>
                  </a:cubicBezTo>
                  <a:cubicBezTo>
                    <a:pt x="52661" y="15133"/>
                    <a:pt x="52423" y="15455"/>
                    <a:pt x="52149" y="15836"/>
                  </a:cubicBezTo>
                  <a:cubicBezTo>
                    <a:pt x="52007" y="16038"/>
                    <a:pt x="51840" y="16264"/>
                    <a:pt x="51721" y="16514"/>
                  </a:cubicBezTo>
                  <a:cubicBezTo>
                    <a:pt x="51114" y="17776"/>
                    <a:pt x="51888" y="19265"/>
                    <a:pt x="52923" y="20015"/>
                  </a:cubicBezTo>
                  <a:cubicBezTo>
                    <a:pt x="53757" y="20622"/>
                    <a:pt x="54757" y="20896"/>
                    <a:pt x="55721" y="21158"/>
                  </a:cubicBezTo>
                  <a:cubicBezTo>
                    <a:pt x="55936" y="21217"/>
                    <a:pt x="56126" y="21277"/>
                    <a:pt x="56329" y="21336"/>
                  </a:cubicBezTo>
                  <a:cubicBezTo>
                    <a:pt x="57305" y="21622"/>
                    <a:pt x="58472" y="22086"/>
                    <a:pt x="59091" y="23051"/>
                  </a:cubicBezTo>
                  <a:cubicBezTo>
                    <a:pt x="59543" y="23789"/>
                    <a:pt x="59638" y="24825"/>
                    <a:pt x="59305" y="25837"/>
                  </a:cubicBezTo>
                  <a:cubicBezTo>
                    <a:pt x="59091" y="26515"/>
                    <a:pt x="58710" y="27123"/>
                    <a:pt x="58317" y="27658"/>
                  </a:cubicBezTo>
                  <a:cubicBezTo>
                    <a:pt x="58507" y="26754"/>
                    <a:pt x="58507" y="25801"/>
                    <a:pt x="58269" y="25027"/>
                  </a:cubicBezTo>
                  <a:cubicBezTo>
                    <a:pt x="57864" y="23729"/>
                    <a:pt x="56900" y="22598"/>
                    <a:pt x="55674" y="22003"/>
                  </a:cubicBezTo>
                  <a:cubicBezTo>
                    <a:pt x="55078" y="21705"/>
                    <a:pt x="54447" y="21551"/>
                    <a:pt x="53816" y="21384"/>
                  </a:cubicBezTo>
                  <a:cubicBezTo>
                    <a:pt x="53435" y="21277"/>
                    <a:pt x="53031" y="21170"/>
                    <a:pt x="52661" y="21039"/>
                  </a:cubicBezTo>
                  <a:cubicBezTo>
                    <a:pt x="52138" y="20860"/>
                    <a:pt x="50911" y="20324"/>
                    <a:pt x="50649" y="19253"/>
                  </a:cubicBezTo>
                  <a:cubicBezTo>
                    <a:pt x="50518" y="18693"/>
                    <a:pt x="50661" y="18074"/>
                    <a:pt x="50828" y="17443"/>
                  </a:cubicBezTo>
                  <a:cubicBezTo>
                    <a:pt x="50947" y="17002"/>
                    <a:pt x="51042" y="16562"/>
                    <a:pt x="51078" y="16097"/>
                  </a:cubicBezTo>
                  <a:cubicBezTo>
                    <a:pt x="51090" y="15847"/>
                    <a:pt x="51090" y="15490"/>
                    <a:pt x="50899" y="15157"/>
                  </a:cubicBezTo>
                  <a:cubicBezTo>
                    <a:pt x="50816" y="15002"/>
                    <a:pt x="50661" y="14859"/>
                    <a:pt x="50518" y="14788"/>
                  </a:cubicBezTo>
                  <a:cubicBezTo>
                    <a:pt x="50816" y="14526"/>
                    <a:pt x="51114" y="14312"/>
                    <a:pt x="51435" y="14240"/>
                  </a:cubicBezTo>
                  <a:cubicBezTo>
                    <a:pt x="51513" y="14221"/>
                    <a:pt x="51598" y="14211"/>
                    <a:pt x="51685" y="14211"/>
                  </a:cubicBezTo>
                  <a:close/>
                  <a:moveTo>
                    <a:pt x="39838" y="23301"/>
                  </a:moveTo>
                  <a:cubicBezTo>
                    <a:pt x="39267" y="23932"/>
                    <a:pt x="39053" y="24479"/>
                    <a:pt x="39219" y="24968"/>
                  </a:cubicBezTo>
                  <a:cubicBezTo>
                    <a:pt x="39350" y="25372"/>
                    <a:pt x="39719" y="25682"/>
                    <a:pt x="40219" y="25801"/>
                  </a:cubicBezTo>
                  <a:cubicBezTo>
                    <a:pt x="40391" y="25845"/>
                    <a:pt x="40567" y="25861"/>
                    <a:pt x="40742" y="25861"/>
                  </a:cubicBezTo>
                  <a:cubicBezTo>
                    <a:pt x="40992" y="25861"/>
                    <a:pt x="41239" y="25829"/>
                    <a:pt x="41470" y="25801"/>
                  </a:cubicBezTo>
                  <a:lnTo>
                    <a:pt x="45589" y="25337"/>
                  </a:lnTo>
                  <a:lnTo>
                    <a:pt x="45589" y="25337"/>
                  </a:lnTo>
                  <a:cubicBezTo>
                    <a:pt x="41005" y="26742"/>
                    <a:pt x="36350" y="28016"/>
                    <a:pt x="31695" y="29147"/>
                  </a:cubicBezTo>
                  <a:cubicBezTo>
                    <a:pt x="31683" y="28718"/>
                    <a:pt x="31849" y="28278"/>
                    <a:pt x="32123" y="27944"/>
                  </a:cubicBezTo>
                  <a:cubicBezTo>
                    <a:pt x="32576" y="27349"/>
                    <a:pt x="33314" y="26992"/>
                    <a:pt x="34028" y="26634"/>
                  </a:cubicBezTo>
                  <a:lnTo>
                    <a:pt x="34088" y="26611"/>
                  </a:lnTo>
                  <a:cubicBezTo>
                    <a:pt x="36064" y="25611"/>
                    <a:pt x="37981" y="24503"/>
                    <a:pt x="39838" y="23301"/>
                  </a:cubicBezTo>
                  <a:close/>
                  <a:moveTo>
                    <a:pt x="46006" y="25539"/>
                  </a:moveTo>
                  <a:lnTo>
                    <a:pt x="46006" y="25539"/>
                  </a:lnTo>
                  <a:cubicBezTo>
                    <a:pt x="45649" y="25765"/>
                    <a:pt x="45303" y="26051"/>
                    <a:pt x="44982" y="26349"/>
                  </a:cubicBezTo>
                  <a:cubicBezTo>
                    <a:pt x="44529" y="26789"/>
                    <a:pt x="44339" y="27182"/>
                    <a:pt x="44410" y="27551"/>
                  </a:cubicBezTo>
                  <a:cubicBezTo>
                    <a:pt x="41538" y="28744"/>
                    <a:pt x="36266" y="30173"/>
                    <a:pt x="32943" y="30173"/>
                  </a:cubicBezTo>
                  <a:cubicBezTo>
                    <a:pt x="32685" y="30173"/>
                    <a:pt x="32439" y="30165"/>
                    <a:pt x="32206" y="30147"/>
                  </a:cubicBezTo>
                  <a:lnTo>
                    <a:pt x="31956" y="29849"/>
                  </a:lnTo>
                  <a:cubicBezTo>
                    <a:pt x="31861" y="29730"/>
                    <a:pt x="31790" y="29611"/>
                    <a:pt x="31742" y="29468"/>
                  </a:cubicBezTo>
                  <a:cubicBezTo>
                    <a:pt x="36528" y="28301"/>
                    <a:pt x="41315" y="26992"/>
                    <a:pt x="46006" y="25539"/>
                  </a:cubicBezTo>
                  <a:close/>
                  <a:moveTo>
                    <a:pt x="44565" y="27897"/>
                  </a:moveTo>
                  <a:cubicBezTo>
                    <a:pt x="44803" y="28242"/>
                    <a:pt x="45280" y="28373"/>
                    <a:pt x="45696" y="28397"/>
                  </a:cubicBezTo>
                  <a:lnTo>
                    <a:pt x="46006" y="28397"/>
                  </a:lnTo>
                  <a:cubicBezTo>
                    <a:pt x="46232" y="28397"/>
                    <a:pt x="46446" y="28397"/>
                    <a:pt x="46649" y="28420"/>
                  </a:cubicBezTo>
                  <a:cubicBezTo>
                    <a:pt x="45899" y="28909"/>
                    <a:pt x="45137" y="29492"/>
                    <a:pt x="44589" y="30218"/>
                  </a:cubicBezTo>
                  <a:cubicBezTo>
                    <a:pt x="44565" y="30218"/>
                    <a:pt x="44541" y="30218"/>
                    <a:pt x="44518" y="30230"/>
                  </a:cubicBezTo>
                  <a:cubicBezTo>
                    <a:pt x="41086" y="31685"/>
                    <a:pt x="35749" y="31959"/>
                    <a:pt x="32073" y="31959"/>
                  </a:cubicBezTo>
                  <a:cubicBezTo>
                    <a:pt x="30966" y="31959"/>
                    <a:pt x="30010" y="31934"/>
                    <a:pt x="29301" y="31909"/>
                  </a:cubicBezTo>
                  <a:cubicBezTo>
                    <a:pt x="30063" y="31266"/>
                    <a:pt x="30897" y="30754"/>
                    <a:pt x="31802" y="30397"/>
                  </a:cubicBezTo>
                  <a:cubicBezTo>
                    <a:pt x="31837" y="30444"/>
                    <a:pt x="31885" y="30456"/>
                    <a:pt x="31921" y="30480"/>
                  </a:cubicBezTo>
                  <a:cubicBezTo>
                    <a:pt x="32218" y="30504"/>
                    <a:pt x="32564" y="30516"/>
                    <a:pt x="32909" y="30516"/>
                  </a:cubicBezTo>
                  <a:cubicBezTo>
                    <a:pt x="36290" y="30516"/>
                    <a:pt x="41648" y="29075"/>
                    <a:pt x="44565" y="27897"/>
                  </a:cubicBezTo>
                  <a:close/>
                  <a:moveTo>
                    <a:pt x="44291" y="30683"/>
                  </a:moveTo>
                  <a:lnTo>
                    <a:pt x="44291" y="30683"/>
                  </a:lnTo>
                  <a:cubicBezTo>
                    <a:pt x="44220" y="30802"/>
                    <a:pt x="44160" y="30933"/>
                    <a:pt x="44101" y="31076"/>
                  </a:cubicBezTo>
                  <a:cubicBezTo>
                    <a:pt x="43815" y="31695"/>
                    <a:pt x="43756" y="32457"/>
                    <a:pt x="43922" y="33135"/>
                  </a:cubicBezTo>
                  <a:cubicBezTo>
                    <a:pt x="41790" y="33857"/>
                    <a:pt x="39107" y="34169"/>
                    <a:pt x="36415" y="34169"/>
                  </a:cubicBezTo>
                  <a:cubicBezTo>
                    <a:pt x="33381" y="34169"/>
                    <a:pt x="30335" y="33773"/>
                    <a:pt x="28051" y="33123"/>
                  </a:cubicBezTo>
                  <a:cubicBezTo>
                    <a:pt x="28325" y="32802"/>
                    <a:pt x="28623" y="32480"/>
                    <a:pt x="28944" y="32207"/>
                  </a:cubicBezTo>
                  <a:cubicBezTo>
                    <a:pt x="29694" y="32230"/>
                    <a:pt x="30837" y="32278"/>
                    <a:pt x="32195" y="32278"/>
                  </a:cubicBezTo>
                  <a:cubicBezTo>
                    <a:pt x="35766" y="32278"/>
                    <a:pt x="40839" y="32004"/>
                    <a:pt x="44291" y="30683"/>
                  </a:cubicBezTo>
                  <a:close/>
                  <a:moveTo>
                    <a:pt x="50042" y="15216"/>
                  </a:moveTo>
                  <a:lnTo>
                    <a:pt x="50066" y="15312"/>
                  </a:lnTo>
                  <a:cubicBezTo>
                    <a:pt x="50078" y="15306"/>
                    <a:pt x="50091" y="15304"/>
                    <a:pt x="50105" y="15304"/>
                  </a:cubicBezTo>
                  <a:cubicBezTo>
                    <a:pt x="50186" y="15304"/>
                    <a:pt x="50291" y="15385"/>
                    <a:pt x="50352" y="15466"/>
                  </a:cubicBezTo>
                  <a:cubicBezTo>
                    <a:pt x="50423" y="15609"/>
                    <a:pt x="50447" y="15788"/>
                    <a:pt x="50435" y="16038"/>
                  </a:cubicBezTo>
                  <a:cubicBezTo>
                    <a:pt x="50411" y="16443"/>
                    <a:pt x="50304" y="16824"/>
                    <a:pt x="50197" y="17240"/>
                  </a:cubicBezTo>
                  <a:cubicBezTo>
                    <a:pt x="50018" y="17931"/>
                    <a:pt x="49828" y="18645"/>
                    <a:pt x="50018" y="19384"/>
                  </a:cubicBezTo>
                  <a:cubicBezTo>
                    <a:pt x="50256" y="20372"/>
                    <a:pt x="51149" y="21181"/>
                    <a:pt x="52459" y="21646"/>
                  </a:cubicBezTo>
                  <a:cubicBezTo>
                    <a:pt x="52864" y="21801"/>
                    <a:pt x="53281" y="21896"/>
                    <a:pt x="53685" y="22003"/>
                  </a:cubicBezTo>
                  <a:cubicBezTo>
                    <a:pt x="54293" y="22170"/>
                    <a:pt x="54876" y="22313"/>
                    <a:pt x="55412" y="22574"/>
                  </a:cubicBezTo>
                  <a:cubicBezTo>
                    <a:pt x="56471" y="23086"/>
                    <a:pt x="57293" y="24075"/>
                    <a:pt x="57638" y="25194"/>
                  </a:cubicBezTo>
                  <a:cubicBezTo>
                    <a:pt x="57972" y="26265"/>
                    <a:pt x="57757" y="27825"/>
                    <a:pt x="57150" y="28909"/>
                  </a:cubicBezTo>
                  <a:lnTo>
                    <a:pt x="57222" y="28956"/>
                  </a:lnTo>
                  <a:cubicBezTo>
                    <a:pt x="53923" y="32516"/>
                    <a:pt x="49101" y="35016"/>
                    <a:pt x="43827" y="35886"/>
                  </a:cubicBezTo>
                  <a:lnTo>
                    <a:pt x="45303" y="34743"/>
                  </a:lnTo>
                  <a:cubicBezTo>
                    <a:pt x="45351" y="34719"/>
                    <a:pt x="45375" y="34659"/>
                    <a:pt x="45363" y="34600"/>
                  </a:cubicBezTo>
                  <a:cubicBezTo>
                    <a:pt x="45363" y="34540"/>
                    <a:pt x="45315" y="34493"/>
                    <a:pt x="45280" y="34457"/>
                  </a:cubicBezTo>
                  <a:cubicBezTo>
                    <a:pt x="44160" y="33885"/>
                    <a:pt x="43934" y="32302"/>
                    <a:pt x="44422" y="31183"/>
                  </a:cubicBezTo>
                  <a:cubicBezTo>
                    <a:pt x="44946" y="29992"/>
                    <a:pt x="46089" y="29159"/>
                    <a:pt x="47149" y="28492"/>
                  </a:cubicBezTo>
                  <a:cubicBezTo>
                    <a:pt x="47196" y="28468"/>
                    <a:pt x="47220" y="28409"/>
                    <a:pt x="47220" y="28349"/>
                  </a:cubicBezTo>
                  <a:cubicBezTo>
                    <a:pt x="47220" y="28289"/>
                    <a:pt x="47196" y="28230"/>
                    <a:pt x="47137" y="28206"/>
                  </a:cubicBezTo>
                  <a:cubicBezTo>
                    <a:pt x="46830" y="28037"/>
                    <a:pt x="46495" y="28027"/>
                    <a:pt x="46157" y="28027"/>
                  </a:cubicBezTo>
                  <a:cubicBezTo>
                    <a:pt x="46114" y="28027"/>
                    <a:pt x="46072" y="28028"/>
                    <a:pt x="46030" y="28028"/>
                  </a:cubicBezTo>
                  <a:lnTo>
                    <a:pt x="45732" y="28028"/>
                  </a:lnTo>
                  <a:cubicBezTo>
                    <a:pt x="45434" y="28016"/>
                    <a:pt x="45065" y="27932"/>
                    <a:pt x="44887" y="27706"/>
                  </a:cubicBezTo>
                  <a:cubicBezTo>
                    <a:pt x="44899" y="27658"/>
                    <a:pt x="44922" y="27611"/>
                    <a:pt x="44887" y="27575"/>
                  </a:cubicBezTo>
                  <a:cubicBezTo>
                    <a:pt x="44875" y="27527"/>
                    <a:pt x="44827" y="27492"/>
                    <a:pt x="44779" y="27480"/>
                  </a:cubicBezTo>
                  <a:cubicBezTo>
                    <a:pt x="44744" y="27230"/>
                    <a:pt x="44899" y="26932"/>
                    <a:pt x="45256" y="26599"/>
                  </a:cubicBezTo>
                  <a:cubicBezTo>
                    <a:pt x="45934" y="25980"/>
                    <a:pt x="46708" y="25468"/>
                    <a:pt x="47542" y="25099"/>
                  </a:cubicBezTo>
                  <a:cubicBezTo>
                    <a:pt x="47613" y="25075"/>
                    <a:pt x="47661" y="24980"/>
                    <a:pt x="47625" y="24908"/>
                  </a:cubicBezTo>
                  <a:cubicBezTo>
                    <a:pt x="47614" y="24843"/>
                    <a:pt x="47534" y="24787"/>
                    <a:pt x="47465" y="24787"/>
                  </a:cubicBezTo>
                  <a:cubicBezTo>
                    <a:pt x="47459" y="24787"/>
                    <a:pt x="47453" y="24788"/>
                    <a:pt x="47446" y="24789"/>
                  </a:cubicBezTo>
                  <a:lnTo>
                    <a:pt x="41446" y="25456"/>
                  </a:lnTo>
                  <a:cubicBezTo>
                    <a:pt x="41233" y="25483"/>
                    <a:pt x="41008" y="25511"/>
                    <a:pt x="40787" y="25511"/>
                  </a:cubicBezTo>
                  <a:cubicBezTo>
                    <a:pt x="40625" y="25511"/>
                    <a:pt x="40466" y="25496"/>
                    <a:pt x="40315" y="25456"/>
                  </a:cubicBezTo>
                  <a:cubicBezTo>
                    <a:pt x="40017" y="25384"/>
                    <a:pt x="39660" y="25194"/>
                    <a:pt x="39565" y="24849"/>
                  </a:cubicBezTo>
                  <a:cubicBezTo>
                    <a:pt x="39445" y="24479"/>
                    <a:pt x="39636" y="24015"/>
                    <a:pt x="40136" y="23467"/>
                  </a:cubicBezTo>
                  <a:cubicBezTo>
                    <a:pt x="40541" y="23027"/>
                    <a:pt x="40969" y="22610"/>
                    <a:pt x="41434" y="22241"/>
                  </a:cubicBezTo>
                  <a:cubicBezTo>
                    <a:pt x="44458" y="20181"/>
                    <a:pt x="47327" y="17824"/>
                    <a:pt x="49994" y="15252"/>
                  </a:cubicBezTo>
                  <a:cubicBezTo>
                    <a:pt x="50006" y="15240"/>
                    <a:pt x="50018" y="15216"/>
                    <a:pt x="50042" y="15216"/>
                  </a:cubicBezTo>
                  <a:close/>
                  <a:moveTo>
                    <a:pt x="27801" y="33409"/>
                  </a:moveTo>
                  <a:cubicBezTo>
                    <a:pt x="30123" y="34076"/>
                    <a:pt x="33266" y="34493"/>
                    <a:pt x="36409" y="34493"/>
                  </a:cubicBezTo>
                  <a:cubicBezTo>
                    <a:pt x="39112" y="34493"/>
                    <a:pt x="41827" y="34183"/>
                    <a:pt x="43982" y="33457"/>
                  </a:cubicBezTo>
                  <a:cubicBezTo>
                    <a:pt x="44148" y="33933"/>
                    <a:pt x="44446" y="34350"/>
                    <a:pt x="44863" y="34624"/>
                  </a:cubicBezTo>
                  <a:lnTo>
                    <a:pt x="43315" y="35838"/>
                  </a:lnTo>
                  <a:cubicBezTo>
                    <a:pt x="43267" y="35862"/>
                    <a:pt x="43255" y="35921"/>
                    <a:pt x="43255" y="35969"/>
                  </a:cubicBezTo>
                  <a:cubicBezTo>
                    <a:pt x="41898" y="36159"/>
                    <a:pt x="40517" y="36267"/>
                    <a:pt x="39100" y="36267"/>
                  </a:cubicBezTo>
                  <a:cubicBezTo>
                    <a:pt x="35397" y="36267"/>
                    <a:pt x="31540" y="35600"/>
                    <a:pt x="27634" y="34266"/>
                  </a:cubicBezTo>
                  <a:cubicBezTo>
                    <a:pt x="27908" y="34088"/>
                    <a:pt x="28194" y="33933"/>
                    <a:pt x="28456" y="33754"/>
                  </a:cubicBezTo>
                  <a:lnTo>
                    <a:pt x="28456" y="33754"/>
                  </a:lnTo>
                  <a:lnTo>
                    <a:pt x="27444" y="33897"/>
                  </a:lnTo>
                  <a:lnTo>
                    <a:pt x="27801" y="33409"/>
                  </a:lnTo>
                  <a:close/>
                  <a:moveTo>
                    <a:pt x="25015" y="36695"/>
                  </a:moveTo>
                  <a:cubicBezTo>
                    <a:pt x="25301" y="36969"/>
                    <a:pt x="25587" y="37219"/>
                    <a:pt x="25884" y="37469"/>
                  </a:cubicBezTo>
                  <a:cubicBezTo>
                    <a:pt x="24813" y="38481"/>
                    <a:pt x="23551" y="39529"/>
                    <a:pt x="22027" y="39862"/>
                  </a:cubicBezTo>
                  <a:cubicBezTo>
                    <a:pt x="21952" y="39878"/>
                    <a:pt x="21802" y="39908"/>
                    <a:pt x="21642" y="39908"/>
                  </a:cubicBezTo>
                  <a:cubicBezTo>
                    <a:pt x="21443" y="39908"/>
                    <a:pt x="21227" y="39862"/>
                    <a:pt x="21122" y="39684"/>
                  </a:cubicBezTo>
                  <a:cubicBezTo>
                    <a:pt x="21015" y="39541"/>
                    <a:pt x="21062" y="39327"/>
                    <a:pt x="21122" y="39184"/>
                  </a:cubicBezTo>
                  <a:cubicBezTo>
                    <a:pt x="21205" y="38993"/>
                    <a:pt x="21360" y="38826"/>
                    <a:pt x="21503" y="38695"/>
                  </a:cubicBezTo>
                  <a:cubicBezTo>
                    <a:pt x="22491" y="37743"/>
                    <a:pt x="23694" y="37052"/>
                    <a:pt x="25015" y="36695"/>
                  </a:cubicBezTo>
                  <a:close/>
                  <a:moveTo>
                    <a:pt x="24336" y="36040"/>
                  </a:moveTo>
                  <a:lnTo>
                    <a:pt x="24444" y="36148"/>
                  </a:lnTo>
                  <a:lnTo>
                    <a:pt x="24741" y="36445"/>
                  </a:lnTo>
                  <a:cubicBezTo>
                    <a:pt x="23443" y="36826"/>
                    <a:pt x="22253" y="37529"/>
                    <a:pt x="21265" y="38469"/>
                  </a:cubicBezTo>
                  <a:cubicBezTo>
                    <a:pt x="21110" y="38636"/>
                    <a:pt x="20919" y="38815"/>
                    <a:pt x="20812" y="39065"/>
                  </a:cubicBezTo>
                  <a:cubicBezTo>
                    <a:pt x="20669" y="39350"/>
                    <a:pt x="20681" y="39660"/>
                    <a:pt x="20836" y="39886"/>
                  </a:cubicBezTo>
                  <a:cubicBezTo>
                    <a:pt x="20860" y="39922"/>
                    <a:pt x="20907" y="39969"/>
                    <a:pt x="20943" y="40017"/>
                  </a:cubicBezTo>
                  <a:cubicBezTo>
                    <a:pt x="20253" y="40303"/>
                    <a:pt x="19610" y="40696"/>
                    <a:pt x="19062" y="41196"/>
                  </a:cubicBezTo>
                  <a:cubicBezTo>
                    <a:pt x="19047" y="41188"/>
                    <a:pt x="19035" y="41186"/>
                    <a:pt x="19023" y="41186"/>
                  </a:cubicBezTo>
                  <a:cubicBezTo>
                    <a:pt x="18997" y="41186"/>
                    <a:pt x="18976" y="41199"/>
                    <a:pt x="18943" y="41208"/>
                  </a:cubicBezTo>
                  <a:cubicBezTo>
                    <a:pt x="18793" y="41288"/>
                    <a:pt x="18627" y="41326"/>
                    <a:pt x="18459" y="41326"/>
                  </a:cubicBezTo>
                  <a:cubicBezTo>
                    <a:pt x="18081" y="41326"/>
                    <a:pt x="17700" y="41133"/>
                    <a:pt x="17502" y="40803"/>
                  </a:cubicBezTo>
                  <a:cubicBezTo>
                    <a:pt x="17228" y="40374"/>
                    <a:pt x="17347" y="39743"/>
                    <a:pt x="17728" y="39410"/>
                  </a:cubicBezTo>
                  <a:cubicBezTo>
                    <a:pt x="19931" y="38255"/>
                    <a:pt x="22134" y="37148"/>
                    <a:pt x="24336" y="36040"/>
                  </a:cubicBezTo>
                  <a:close/>
                  <a:moveTo>
                    <a:pt x="26122" y="37695"/>
                  </a:moveTo>
                  <a:cubicBezTo>
                    <a:pt x="26563" y="38064"/>
                    <a:pt x="27027" y="38422"/>
                    <a:pt x="27504" y="38767"/>
                  </a:cubicBezTo>
                  <a:cubicBezTo>
                    <a:pt x="26503" y="39731"/>
                    <a:pt x="25468" y="40672"/>
                    <a:pt x="24408" y="41589"/>
                  </a:cubicBezTo>
                  <a:cubicBezTo>
                    <a:pt x="24348" y="41600"/>
                    <a:pt x="24288" y="41606"/>
                    <a:pt x="24228" y="41606"/>
                  </a:cubicBezTo>
                  <a:cubicBezTo>
                    <a:pt x="23852" y="41606"/>
                    <a:pt x="23473" y="41390"/>
                    <a:pt x="23289" y="41041"/>
                  </a:cubicBezTo>
                  <a:cubicBezTo>
                    <a:pt x="23062" y="40600"/>
                    <a:pt x="23241" y="39981"/>
                    <a:pt x="23658" y="39719"/>
                  </a:cubicBezTo>
                  <a:cubicBezTo>
                    <a:pt x="23729" y="39672"/>
                    <a:pt x="23753" y="39600"/>
                    <a:pt x="23741" y="39541"/>
                  </a:cubicBezTo>
                  <a:cubicBezTo>
                    <a:pt x="24634" y="39029"/>
                    <a:pt x="25420" y="38350"/>
                    <a:pt x="26122" y="37695"/>
                  </a:cubicBezTo>
                  <a:close/>
                  <a:moveTo>
                    <a:pt x="23086" y="39874"/>
                  </a:moveTo>
                  <a:lnTo>
                    <a:pt x="23086" y="39874"/>
                  </a:lnTo>
                  <a:cubicBezTo>
                    <a:pt x="22848" y="40267"/>
                    <a:pt x="22801" y="40791"/>
                    <a:pt x="22991" y="41208"/>
                  </a:cubicBezTo>
                  <a:cubicBezTo>
                    <a:pt x="23003" y="41232"/>
                    <a:pt x="23027" y="41267"/>
                    <a:pt x="23051" y="41291"/>
                  </a:cubicBezTo>
                  <a:cubicBezTo>
                    <a:pt x="23051" y="41291"/>
                    <a:pt x="23039" y="41291"/>
                    <a:pt x="23039" y="41315"/>
                  </a:cubicBezTo>
                  <a:cubicBezTo>
                    <a:pt x="22074" y="42398"/>
                    <a:pt x="20776" y="43220"/>
                    <a:pt x="19395" y="43613"/>
                  </a:cubicBezTo>
                  <a:cubicBezTo>
                    <a:pt x="19207" y="43662"/>
                    <a:pt x="19002" y="43729"/>
                    <a:pt x="18808" y="43729"/>
                  </a:cubicBezTo>
                  <a:cubicBezTo>
                    <a:pt x="18769" y="43729"/>
                    <a:pt x="18731" y="43726"/>
                    <a:pt x="18693" y="43720"/>
                  </a:cubicBezTo>
                  <a:cubicBezTo>
                    <a:pt x="18455" y="43708"/>
                    <a:pt x="18264" y="43589"/>
                    <a:pt x="18169" y="43434"/>
                  </a:cubicBezTo>
                  <a:cubicBezTo>
                    <a:pt x="17955" y="43065"/>
                    <a:pt x="18312" y="42529"/>
                    <a:pt x="18467" y="42327"/>
                  </a:cubicBezTo>
                  <a:cubicBezTo>
                    <a:pt x="19205" y="41398"/>
                    <a:pt x="20157" y="40684"/>
                    <a:pt x="21253" y="40255"/>
                  </a:cubicBezTo>
                  <a:cubicBezTo>
                    <a:pt x="21277" y="40243"/>
                    <a:pt x="21300" y="40219"/>
                    <a:pt x="21312" y="40208"/>
                  </a:cubicBezTo>
                  <a:cubicBezTo>
                    <a:pt x="21419" y="40243"/>
                    <a:pt x="21538" y="40255"/>
                    <a:pt x="21669" y="40255"/>
                  </a:cubicBezTo>
                  <a:cubicBezTo>
                    <a:pt x="21800" y="40255"/>
                    <a:pt x="21955" y="40243"/>
                    <a:pt x="22122" y="40196"/>
                  </a:cubicBezTo>
                  <a:cubicBezTo>
                    <a:pt x="22455" y="40112"/>
                    <a:pt x="22777" y="40017"/>
                    <a:pt x="23086" y="39874"/>
                  </a:cubicBezTo>
                  <a:close/>
                  <a:moveTo>
                    <a:pt x="65211" y="5310"/>
                  </a:moveTo>
                  <a:cubicBezTo>
                    <a:pt x="67818" y="5310"/>
                    <a:pt x="70664" y="6239"/>
                    <a:pt x="72973" y="7525"/>
                  </a:cubicBezTo>
                  <a:cubicBezTo>
                    <a:pt x="72735" y="7811"/>
                    <a:pt x="72581" y="8192"/>
                    <a:pt x="72497" y="8549"/>
                  </a:cubicBezTo>
                  <a:cubicBezTo>
                    <a:pt x="72104" y="10204"/>
                    <a:pt x="72211" y="11978"/>
                    <a:pt x="72771" y="13585"/>
                  </a:cubicBezTo>
                  <a:cubicBezTo>
                    <a:pt x="71533" y="15240"/>
                    <a:pt x="70580" y="16990"/>
                    <a:pt x="69902" y="18872"/>
                  </a:cubicBezTo>
                  <a:cubicBezTo>
                    <a:pt x="69402" y="20312"/>
                    <a:pt x="68925" y="22170"/>
                    <a:pt x="68413" y="24122"/>
                  </a:cubicBezTo>
                  <a:cubicBezTo>
                    <a:pt x="67639" y="27146"/>
                    <a:pt x="66854" y="30266"/>
                    <a:pt x="65818" y="32338"/>
                  </a:cubicBezTo>
                  <a:cubicBezTo>
                    <a:pt x="62365" y="39184"/>
                    <a:pt x="57341" y="42648"/>
                    <a:pt x="49054" y="43934"/>
                  </a:cubicBezTo>
                  <a:cubicBezTo>
                    <a:pt x="48054" y="44077"/>
                    <a:pt x="46982" y="44172"/>
                    <a:pt x="45887" y="44172"/>
                  </a:cubicBezTo>
                  <a:cubicBezTo>
                    <a:pt x="38564" y="44172"/>
                    <a:pt x="30111" y="40803"/>
                    <a:pt x="25182" y="35957"/>
                  </a:cubicBezTo>
                  <a:cubicBezTo>
                    <a:pt x="25539" y="35695"/>
                    <a:pt x="25896" y="35445"/>
                    <a:pt x="26253" y="35207"/>
                  </a:cubicBezTo>
                  <a:cubicBezTo>
                    <a:pt x="28801" y="36136"/>
                    <a:pt x="31433" y="36814"/>
                    <a:pt x="34100" y="37243"/>
                  </a:cubicBezTo>
                  <a:lnTo>
                    <a:pt x="34123" y="37243"/>
                  </a:lnTo>
                  <a:cubicBezTo>
                    <a:pt x="34195" y="37243"/>
                    <a:pt x="34278" y="37183"/>
                    <a:pt x="34290" y="37112"/>
                  </a:cubicBezTo>
                  <a:cubicBezTo>
                    <a:pt x="34302" y="37029"/>
                    <a:pt x="34242" y="36933"/>
                    <a:pt x="34159" y="36921"/>
                  </a:cubicBezTo>
                  <a:cubicBezTo>
                    <a:pt x="31599" y="36505"/>
                    <a:pt x="29051" y="35850"/>
                    <a:pt x="26599" y="34969"/>
                  </a:cubicBezTo>
                  <a:cubicBezTo>
                    <a:pt x="26694" y="34897"/>
                    <a:pt x="26813" y="34826"/>
                    <a:pt x="26920" y="34743"/>
                  </a:cubicBezTo>
                  <a:cubicBezTo>
                    <a:pt x="31063" y="36207"/>
                    <a:pt x="35147" y="36933"/>
                    <a:pt x="39100" y="36933"/>
                  </a:cubicBezTo>
                  <a:cubicBezTo>
                    <a:pt x="40553" y="36933"/>
                    <a:pt x="41993" y="36826"/>
                    <a:pt x="43398" y="36624"/>
                  </a:cubicBezTo>
                  <a:cubicBezTo>
                    <a:pt x="49375" y="35743"/>
                    <a:pt x="54650" y="32957"/>
                    <a:pt x="58210" y="28813"/>
                  </a:cubicBezTo>
                  <a:cubicBezTo>
                    <a:pt x="58817" y="28111"/>
                    <a:pt x="59543" y="27146"/>
                    <a:pt x="59912" y="26015"/>
                  </a:cubicBezTo>
                  <a:cubicBezTo>
                    <a:pt x="60305" y="24801"/>
                    <a:pt x="60198" y="23586"/>
                    <a:pt x="59615" y="22682"/>
                  </a:cubicBezTo>
                  <a:cubicBezTo>
                    <a:pt x="58888" y="21515"/>
                    <a:pt x="57567" y="21015"/>
                    <a:pt x="56495" y="20681"/>
                  </a:cubicBezTo>
                  <a:lnTo>
                    <a:pt x="55864" y="20503"/>
                  </a:lnTo>
                  <a:cubicBezTo>
                    <a:pt x="54912" y="20241"/>
                    <a:pt x="54019" y="19979"/>
                    <a:pt x="53292" y="19467"/>
                  </a:cubicBezTo>
                  <a:cubicBezTo>
                    <a:pt x="52459" y="18872"/>
                    <a:pt x="51864" y="17705"/>
                    <a:pt x="52316" y="16800"/>
                  </a:cubicBezTo>
                  <a:cubicBezTo>
                    <a:pt x="52399" y="16609"/>
                    <a:pt x="52530" y="16431"/>
                    <a:pt x="52685" y="16217"/>
                  </a:cubicBezTo>
                  <a:cubicBezTo>
                    <a:pt x="52995" y="15788"/>
                    <a:pt x="53352" y="15276"/>
                    <a:pt x="53245" y="14669"/>
                  </a:cubicBezTo>
                  <a:lnTo>
                    <a:pt x="53245" y="14657"/>
                  </a:lnTo>
                  <a:cubicBezTo>
                    <a:pt x="53542" y="14347"/>
                    <a:pt x="53828" y="14014"/>
                    <a:pt x="54138" y="13704"/>
                  </a:cubicBezTo>
                  <a:cubicBezTo>
                    <a:pt x="55138" y="12668"/>
                    <a:pt x="55900" y="11633"/>
                    <a:pt x="56626" y="10621"/>
                  </a:cubicBezTo>
                  <a:cubicBezTo>
                    <a:pt x="58055" y="8656"/>
                    <a:pt x="59293" y="6953"/>
                    <a:pt x="61734" y="5941"/>
                  </a:cubicBezTo>
                  <a:cubicBezTo>
                    <a:pt x="62770" y="5513"/>
                    <a:pt x="63937" y="5310"/>
                    <a:pt x="65211" y="5310"/>
                  </a:cubicBezTo>
                  <a:close/>
                  <a:moveTo>
                    <a:pt x="17312" y="41101"/>
                  </a:moveTo>
                  <a:cubicBezTo>
                    <a:pt x="17574" y="41446"/>
                    <a:pt x="18026" y="41648"/>
                    <a:pt x="18467" y="41648"/>
                  </a:cubicBezTo>
                  <a:cubicBezTo>
                    <a:pt x="18514" y="41648"/>
                    <a:pt x="18562" y="41648"/>
                    <a:pt x="18610" y="41636"/>
                  </a:cubicBezTo>
                  <a:lnTo>
                    <a:pt x="18610" y="41636"/>
                  </a:lnTo>
                  <a:cubicBezTo>
                    <a:pt x="18455" y="41791"/>
                    <a:pt x="18324" y="41946"/>
                    <a:pt x="18193" y="42113"/>
                  </a:cubicBezTo>
                  <a:cubicBezTo>
                    <a:pt x="17776" y="42648"/>
                    <a:pt x="17657" y="43137"/>
                    <a:pt x="17848" y="43529"/>
                  </a:cubicBezTo>
                  <a:cubicBezTo>
                    <a:pt x="17097" y="44089"/>
                    <a:pt x="16181" y="44470"/>
                    <a:pt x="15252" y="44553"/>
                  </a:cubicBezTo>
                  <a:cubicBezTo>
                    <a:pt x="15182" y="44562"/>
                    <a:pt x="15098" y="44569"/>
                    <a:pt x="15010" y="44569"/>
                  </a:cubicBezTo>
                  <a:cubicBezTo>
                    <a:pt x="14739" y="44569"/>
                    <a:pt x="14422" y="44507"/>
                    <a:pt x="14288" y="44256"/>
                  </a:cubicBezTo>
                  <a:cubicBezTo>
                    <a:pt x="14097" y="43934"/>
                    <a:pt x="14371" y="43482"/>
                    <a:pt x="14633" y="43172"/>
                  </a:cubicBezTo>
                  <a:cubicBezTo>
                    <a:pt x="15466" y="42172"/>
                    <a:pt x="16371" y="41470"/>
                    <a:pt x="17312" y="41101"/>
                  </a:cubicBezTo>
                  <a:close/>
                  <a:moveTo>
                    <a:pt x="23277" y="41541"/>
                  </a:moveTo>
                  <a:cubicBezTo>
                    <a:pt x="23491" y="41743"/>
                    <a:pt x="23753" y="41874"/>
                    <a:pt x="24039" y="41922"/>
                  </a:cubicBezTo>
                  <a:cubicBezTo>
                    <a:pt x="22146" y="43541"/>
                    <a:pt x="20217" y="45089"/>
                    <a:pt x="18169" y="46518"/>
                  </a:cubicBezTo>
                  <a:cubicBezTo>
                    <a:pt x="18027" y="46541"/>
                    <a:pt x="17885" y="46557"/>
                    <a:pt x="17749" y="46557"/>
                  </a:cubicBezTo>
                  <a:cubicBezTo>
                    <a:pt x="17530" y="46557"/>
                    <a:pt x="17326" y="46516"/>
                    <a:pt x="17157" y="46399"/>
                  </a:cubicBezTo>
                  <a:cubicBezTo>
                    <a:pt x="16776" y="46113"/>
                    <a:pt x="16776" y="45494"/>
                    <a:pt x="17002" y="45077"/>
                  </a:cubicBezTo>
                  <a:cubicBezTo>
                    <a:pt x="17252" y="44601"/>
                    <a:pt x="17740" y="44291"/>
                    <a:pt x="18169" y="44006"/>
                  </a:cubicBezTo>
                  <a:cubicBezTo>
                    <a:pt x="18205" y="43994"/>
                    <a:pt x="18217" y="43958"/>
                    <a:pt x="18229" y="43922"/>
                  </a:cubicBezTo>
                  <a:cubicBezTo>
                    <a:pt x="18371" y="43994"/>
                    <a:pt x="18502" y="44029"/>
                    <a:pt x="18669" y="44041"/>
                  </a:cubicBezTo>
                  <a:lnTo>
                    <a:pt x="18800" y="44041"/>
                  </a:lnTo>
                  <a:cubicBezTo>
                    <a:pt x="19038" y="44041"/>
                    <a:pt x="19276" y="43982"/>
                    <a:pt x="19503" y="43922"/>
                  </a:cubicBezTo>
                  <a:cubicBezTo>
                    <a:pt x="20943" y="43518"/>
                    <a:pt x="22277" y="42660"/>
                    <a:pt x="23277" y="41541"/>
                  </a:cubicBezTo>
                  <a:close/>
                  <a:moveTo>
                    <a:pt x="17133" y="39708"/>
                  </a:moveTo>
                  <a:cubicBezTo>
                    <a:pt x="17002" y="40065"/>
                    <a:pt x="17002" y="40446"/>
                    <a:pt x="17133" y="40791"/>
                  </a:cubicBezTo>
                  <a:cubicBezTo>
                    <a:pt x="16169" y="41196"/>
                    <a:pt x="15228" y="41910"/>
                    <a:pt x="14359" y="42946"/>
                  </a:cubicBezTo>
                  <a:cubicBezTo>
                    <a:pt x="14026" y="43351"/>
                    <a:pt x="13859" y="43720"/>
                    <a:pt x="13883" y="44053"/>
                  </a:cubicBezTo>
                  <a:lnTo>
                    <a:pt x="8751" y="46994"/>
                  </a:lnTo>
                  <a:lnTo>
                    <a:pt x="8037" y="47292"/>
                  </a:lnTo>
                  <a:cubicBezTo>
                    <a:pt x="6656" y="47899"/>
                    <a:pt x="5132" y="48197"/>
                    <a:pt x="3631" y="48197"/>
                  </a:cubicBezTo>
                  <a:cubicBezTo>
                    <a:pt x="3024" y="48197"/>
                    <a:pt x="2417" y="48161"/>
                    <a:pt x="1822" y="48054"/>
                  </a:cubicBezTo>
                  <a:cubicBezTo>
                    <a:pt x="6846" y="45184"/>
                    <a:pt x="11966" y="42398"/>
                    <a:pt x="17133" y="39708"/>
                  </a:cubicBezTo>
                  <a:close/>
                  <a:moveTo>
                    <a:pt x="13978" y="44387"/>
                  </a:moveTo>
                  <a:cubicBezTo>
                    <a:pt x="13978" y="44410"/>
                    <a:pt x="13990" y="44410"/>
                    <a:pt x="13990" y="44422"/>
                  </a:cubicBezTo>
                  <a:cubicBezTo>
                    <a:pt x="14169" y="44732"/>
                    <a:pt x="14526" y="44899"/>
                    <a:pt x="15026" y="44899"/>
                  </a:cubicBezTo>
                  <a:cubicBezTo>
                    <a:pt x="15109" y="44899"/>
                    <a:pt x="15192" y="44899"/>
                    <a:pt x="15288" y="44887"/>
                  </a:cubicBezTo>
                  <a:cubicBezTo>
                    <a:pt x="15764" y="44839"/>
                    <a:pt x="16216" y="44720"/>
                    <a:pt x="16681" y="44553"/>
                  </a:cubicBezTo>
                  <a:lnTo>
                    <a:pt x="16681" y="44553"/>
                  </a:lnTo>
                  <a:lnTo>
                    <a:pt x="8763" y="49840"/>
                  </a:lnTo>
                  <a:cubicBezTo>
                    <a:pt x="8525" y="49613"/>
                    <a:pt x="8346" y="49328"/>
                    <a:pt x="8263" y="49054"/>
                  </a:cubicBezTo>
                  <a:cubicBezTo>
                    <a:pt x="8168" y="48780"/>
                    <a:pt x="8061" y="48280"/>
                    <a:pt x="8418" y="47828"/>
                  </a:cubicBezTo>
                  <a:lnTo>
                    <a:pt x="8799" y="47363"/>
                  </a:lnTo>
                  <a:lnTo>
                    <a:pt x="13978" y="44387"/>
                  </a:lnTo>
                  <a:close/>
                  <a:moveTo>
                    <a:pt x="16681" y="44946"/>
                  </a:moveTo>
                  <a:lnTo>
                    <a:pt x="16681" y="44946"/>
                  </a:lnTo>
                  <a:cubicBezTo>
                    <a:pt x="16585" y="45149"/>
                    <a:pt x="16514" y="45399"/>
                    <a:pt x="16502" y="45637"/>
                  </a:cubicBezTo>
                  <a:lnTo>
                    <a:pt x="9585" y="50375"/>
                  </a:lnTo>
                  <a:cubicBezTo>
                    <a:pt x="9370" y="50316"/>
                    <a:pt x="9180" y="50197"/>
                    <a:pt x="9001" y="50066"/>
                  </a:cubicBezTo>
                  <a:lnTo>
                    <a:pt x="16681" y="44946"/>
                  </a:lnTo>
                  <a:close/>
                  <a:moveTo>
                    <a:pt x="16550" y="46030"/>
                  </a:moveTo>
                  <a:cubicBezTo>
                    <a:pt x="16609" y="46280"/>
                    <a:pt x="16740" y="46506"/>
                    <a:pt x="16966" y="46673"/>
                  </a:cubicBezTo>
                  <a:cubicBezTo>
                    <a:pt x="17157" y="46816"/>
                    <a:pt x="17395" y="46875"/>
                    <a:pt x="17633" y="46887"/>
                  </a:cubicBezTo>
                  <a:cubicBezTo>
                    <a:pt x="16264" y="47816"/>
                    <a:pt x="14859" y="48697"/>
                    <a:pt x="13395" y="49483"/>
                  </a:cubicBezTo>
                  <a:cubicBezTo>
                    <a:pt x="12442" y="50006"/>
                    <a:pt x="11418" y="50495"/>
                    <a:pt x="10394" y="50495"/>
                  </a:cubicBezTo>
                  <a:cubicBezTo>
                    <a:pt x="10263" y="50495"/>
                    <a:pt x="10156" y="50495"/>
                    <a:pt x="10037" y="50483"/>
                  </a:cubicBezTo>
                  <a:lnTo>
                    <a:pt x="16550" y="46030"/>
                  </a:lnTo>
                  <a:close/>
                  <a:moveTo>
                    <a:pt x="62317" y="0"/>
                  </a:moveTo>
                  <a:lnTo>
                    <a:pt x="61603" y="572"/>
                  </a:lnTo>
                  <a:cubicBezTo>
                    <a:pt x="59948" y="1917"/>
                    <a:pt x="59186" y="4191"/>
                    <a:pt x="59710" y="6263"/>
                  </a:cubicBezTo>
                  <a:lnTo>
                    <a:pt x="59722" y="6322"/>
                  </a:lnTo>
                  <a:cubicBezTo>
                    <a:pt x="58186" y="7394"/>
                    <a:pt x="57162" y="8787"/>
                    <a:pt x="56102" y="10252"/>
                  </a:cubicBezTo>
                  <a:cubicBezTo>
                    <a:pt x="55376" y="11252"/>
                    <a:pt x="54638" y="12276"/>
                    <a:pt x="53685" y="13276"/>
                  </a:cubicBezTo>
                  <a:cubicBezTo>
                    <a:pt x="53423" y="13538"/>
                    <a:pt x="53173" y="13788"/>
                    <a:pt x="52935" y="14062"/>
                  </a:cubicBezTo>
                  <a:cubicBezTo>
                    <a:pt x="52620" y="13746"/>
                    <a:pt x="52155" y="13581"/>
                    <a:pt x="51715" y="13581"/>
                  </a:cubicBezTo>
                  <a:cubicBezTo>
                    <a:pt x="51574" y="13581"/>
                    <a:pt x="51435" y="13598"/>
                    <a:pt x="51304" y="13633"/>
                  </a:cubicBezTo>
                  <a:cubicBezTo>
                    <a:pt x="50566" y="13811"/>
                    <a:pt x="50018" y="14347"/>
                    <a:pt x="49542" y="14824"/>
                  </a:cubicBezTo>
                  <a:cubicBezTo>
                    <a:pt x="44887" y="19324"/>
                    <a:pt x="39588" y="23110"/>
                    <a:pt x="33802" y="26039"/>
                  </a:cubicBezTo>
                  <a:lnTo>
                    <a:pt x="33742" y="26075"/>
                  </a:lnTo>
                  <a:cubicBezTo>
                    <a:pt x="32968" y="26456"/>
                    <a:pt x="32171" y="26861"/>
                    <a:pt x="31611" y="27563"/>
                  </a:cubicBezTo>
                  <a:cubicBezTo>
                    <a:pt x="31099" y="28182"/>
                    <a:pt x="30849" y="29182"/>
                    <a:pt x="31218" y="29956"/>
                  </a:cubicBezTo>
                  <a:cubicBezTo>
                    <a:pt x="29254" y="30849"/>
                    <a:pt x="27587" y="32338"/>
                    <a:pt x="26491" y="34195"/>
                  </a:cubicBezTo>
                  <a:lnTo>
                    <a:pt x="26444" y="34290"/>
                  </a:lnTo>
                  <a:cubicBezTo>
                    <a:pt x="17740" y="38576"/>
                    <a:pt x="9120" y="43137"/>
                    <a:pt x="726" y="47947"/>
                  </a:cubicBezTo>
                  <a:lnTo>
                    <a:pt x="0" y="48363"/>
                  </a:lnTo>
                  <a:lnTo>
                    <a:pt x="798" y="48554"/>
                  </a:lnTo>
                  <a:cubicBezTo>
                    <a:pt x="1726" y="48780"/>
                    <a:pt x="2679" y="48899"/>
                    <a:pt x="3631" y="48899"/>
                  </a:cubicBezTo>
                  <a:cubicBezTo>
                    <a:pt x="4953" y="48899"/>
                    <a:pt x="6298" y="48673"/>
                    <a:pt x="7525" y="48244"/>
                  </a:cubicBezTo>
                  <a:lnTo>
                    <a:pt x="7525" y="48244"/>
                  </a:lnTo>
                  <a:cubicBezTo>
                    <a:pt x="7465" y="48578"/>
                    <a:pt x="7501" y="48935"/>
                    <a:pt x="7620" y="49292"/>
                  </a:cubicBezTo>
                  <a:cubicBezTo>
                    <a:pt x="7918" y="50161"/>
                    <a:pt x="8692" y="50876"/>
                    <a:pt x="9549" y="51090"/>
                  </a:cubicBezTo>
                  <a:cubicBezTo>
                    <a:pt x="9823" y="51149"/>
                    <a:pt x="10085" y="51173"/>
                    <a:pt x="10370" y="51173"/>
                  </a:cubicBezTo>
                  <a:cubicBezTo>
                    <a:pt x="11537" y="51173"/>
                    <a:pt x="12668" y="50661"/>
                    <a:pt x="13692" y="50090"/>
                  </a:cubicBezTo>
                  <a:cubicBezTo>
                    <a:pt x="19014" y="47185"/>
                    <a:pt x="23682" y="43303"/>
                    <a:pt x="28063" y="39184"/>
                  </a:cubicBezTo>
                  <a:cubicBezTo>
                    <a:pt x="31730" y="41684"/>
                    <a:pt x="36302" y="43541"/>
                    <a:pt x="40827" y="44375"/>
                  </a:cubicBezTo>
                  <a:lnTo>
                    <a:pt x="45172" y="55162"/>
                  </a:lnTo>
                  <a:cubicBezTo>
                    <a:pt x="45089" y="55245"/>
                    <a:pt x="45030" y="55317"/>
                    <a:pt x="45006" y="55400"/>
                  </a:cubicBezTo>
                  <a:cubicBezTo>
                    <a:pt x="44203" y="55466"/>
                    <a:pt x="43378" y="55487"/>
                    <a:pt x="42555" y="55487"/>
                  </a:cubicBezTo>
                  <a:cubicBezTo>
                    <a:pt x="42340" y="55487"/>
                    <a:pt x="42125" y="55486"/>
                    <a:pt x="41910" y="55483"/>
                  </a:cubicBezTo>
                  <a:cubicBezTo>
                    <a:pt x="41820" y="55483"/>
                    <a:pt x="41728" y="55482"/>
                    <a:pt x="41636" y="55482"/>
                  </a:cubicBezTo>
                  <a:cubicBezTo>
                    <a:pt x="41311" y="55482"/>
                    <a:pt x="40972" y="55496"/>
                    <a:pt x="40648" y="55626"/>
                  </a:cubicBezTo>
                  <a:cubicBezTo>
                    <a:pt x="40184" y="55805"/>
                    <a:pt x="39731" y="56233"/>
                    <a:pt x="39755" y="56829"/>
                  </a:cubicBezTo>
                  <a:cubicBezTo>
                    <a:pt x="39755" y="57007"/>
                    <a:pt x="39898" y="57162"/>
                    <a:pt x="40077" y="57162"/>
                  </a:cubicBezTo>
                  <a:lnTo>
                    <a:pt x="40088" y="57162"/>
                  </a:lnTo>
                  <a:cubicBezTo>
                    <a:pt x="40267" y="57162"/>
                    <a:pt x="40422" y="56995"/>
                    <a:pt x="40422" y="56817"/>
                  </a:cubicBezTo>
                  <a:cubicBezTo>
                    <a:pt x="40422" y="56567"/>
                    <a:pt x="40660" y="56352"/>
                    <a:pt x="40898" y="56257"/>
                  </a:cubicBezTo>
                  <a:cubicBezTo>
                    <a:pt x="41146" y="56158"/>
                    <a:pt x="41427" y="56150"/>
                    <a:pt x="41741" y="56150"/>
                  </a:cubicBezTo>
                  <a:cubicBezTo>
                    <a:pt x="41804" y="56150"/>
                    <a:pt x="41868" y="56150"/>
                    <a:pt x="41934" y="56150"/>
                  </a:cubicBezTo>
                  <a:cubicBezTo>
                    <a:pt x="42153" y="56153"/>
                    <a:pt x="42373" y="56154"/>
                    <a:pt x="42592" y="56154"/>
                  </a:cubicBezTo>
                  <a:cubicBezTo>
                    <a:pt x="43348" y="56154"/>
                    <a:pt x="44103" y="56137"/>
                    <a:pt x="44851" y="56090"/>
                  </a:cubicBezTo>
                  <a:cubicBezTo>
                    <a:pt x="45018" y="56495"/>
                    <a:pt x="45494" y="56591"/>
                    <a:pt x="45649" y="56638"/>
                  </a:cubicBezTo>
                  <a:cubicBezTo>
                    <a:pt x="46625" y="56864"/>
                    <a:pt x="47649" y="56888"/>
                    <a:pt x="48637" y="56912"/>
                  </a:cubicBezTo>
                  <a:cubicBezTo>
                    <a:pt x="49018" y="56924"/>
                    <a:pt x="49423" y="56924"/>
                    <a:pt x="49816" y="56948"/>
                  </a:cubicBezTo>
                  <a:cubicBezTo>
                    <a:pt x="51495" y="57043"/>
                    <a:pt x="52650" y="57412"/>
                    <a:pt x="53483" y="58115"/>
                  </a:cubicBezTo>
                  <a:cubicBezTo>
                    <a:pt x="53542" y="58174"/>
                    <a:pt x="53626" y="58186"/>
                    <a:pt x="53697" y="58186"/>
                  </a:cubicBezTo>
                  <a:cubicBezTo>
                    <a:pt x="53781" y="58186"/>
                    <a:pt x="53888" y="58138"/>
                    <a:pt x="53947" y="58067"/>
                  </a:cubicBezTo>
                  <a:cubicBezTo>
                    <a:pt x="54066" y="57936"/>
                    <a:pt x="54054" y="57710"/>
                    <a:pt x="53900" y="57591"/>
                  </a:cubicBezTo>
                  <a:cubicBezTo>
                    <a:pt x="52971" y="56805"/>
                    <a:pt x="51673" y="56388"/>
                    <a:pt x="49840" y="56281"/>
                  </a:cubicBezTo>
                  <a:lnTo>
                    <a:pt x="48637" y="56233"/>
                  </a:lnTo>
                  <a:cubicBezTo>
                    <a:pt x="48101" y="56221"/>
                    <a:pt x="47577" y="56210"/>
                    <a:pt x="47054" y="56162"/>
                  </a:cubicBezTo>
                  <a:cubicBezTo>
                    <a:pt x="47089" y="56114"/>
                    <a:pt x="47113" y="56090"/>
                    <a:pt x="47137" y="56043"/>
                  </a:cubicBezTo>
                  <a:cubicBezTo>
                    <a:pt x="47970" y="56031"/>
                    <a:pt x="48804" y="55912"/>
                    <a:pt x="49613" y="55793"/>
                  </a:cubicBezTo>
                  <a:cubicBezTo>
                    <a:pt x="50485" y="55671"/>
                    <a:pt x="51378" y="55549"/>
                    <a:pt x="52259" y="55549"/>
                  </a:cubicBezTo>
                  <a:cubicBezTo>
                    <a:pt x="52497" y="55549"/>
                    <a:pt x="52735" y="55558"/>
                    <a:pt x="52971" y="55579"/>
                  </a:cubicBezTo>
                  <a:cubicBezTo>
                    <a:pt x="53650" y="55638"/>
                    <a:pt x="54555" y="55864"/>
                    <a:pt x="55055" y="56531"/>
                  </a:cubicBezTo>
                  <a:cubicBezTo>
                    <a:pt x="55114" y="56626"/>
                    <a:pt x="55209" y="56674"/>
                    <a:pt x="55317" y="56674"/>
                  </a:cubicBezTo>
                  <a:cubicBezTo>
                    <a:pt x="55388" y="56674"/>
                    <a:pt x="55447" y="56650"/>
                    <a:pt x="55507" y="56614"/>
                  </a:cubicBezTo>
                  <a:cubicBezTo>
                    <a:pt x="55662" y="56507"/>
                    <a:pt x="55686" y="56293"/>
                    <a:pt x="55590" y="56150"/>
                  </a:cubicBezTo>
                  <a:cubicBezTo>
                    <a:pt x="55090" y="55459"/>
                    <a:pt x="54197" y="55031"/>
                    <a:pt x="53031" y="54924"/>
                  </a:cubicBezTo>
                  <a:cubicBezTo>
                    <a:pt x="52781" y="54903"/>
                    <a:pt x="52531" y="54895"/>
                    <a:pt x="52280" y="54895"/>
                  </a:cubicBezTo>
                  <a:cubicBezTo>
                    <a:pt x="51350" y="54895"/>
                    <a:pt x="50422" y="55019"/>
                    <a:pt x="49530" y="55150"/>
                  </a:cubicBezTo>
                  <a:cubicBezTo>
                    <a:pt x="48647" y="55267"/>
                    <a:pt x="47811" y="55394"/>
                    <a:pt x="46980" y="55394"/>
                  </a:cubicBezTo>
                  <a:cubicBezTo>
                    <a:pt x="46881" y="55394"/>
                    <a:pt x="46783" y="55392"/>
                    <a:pt x="46684" y="55388"/>
                  </a:cubicBezTo>
                  <a:cubicBezTo>
                    <a:pt x="46434" y="55221"/>
                    <a:pt x="46125" y="55078"/>
                    <a:pt x="45827" y="55031"/>
                  </a:cubicBezTo>
                  <a:lnTo>
                    <a:pt x="41577" y="44518"/>
                  </a:lnTo>
                  <a:lnTo>
                    <a:pt x="41577" y="44518"/>
                  </a:lnTo>
                  <a:cubicBezTo>
                    <a:pt x="43029" y="44744"/>
                    <a:pt x="44470" y="44863"/>
                    <a:pt x="45863" y="44863"/>
                  </a:cubicBezTo>
                  <a:cubicBezTo>
                    <a:pt x="46815" y="44863"/>
                    <a:pt x="47756" y="44803"/>
                    <a:pt x="48637" y="44684"/>
                  </a:cubicBezTo>
                  <a:lnTo>
                    <a:pt x="52495" y="51626"/>
                  </a:lnTo>
                  <a:cubicBezTo>
                    <a:pt x="52435" y="51685"/>
                    <a:pt x="52388" y="51757"/>
                    <a:pt x="52352" y="51828"/>
                  </a:cubicBezTo>
                  <a:cubicBezTo>
                    <a:pt x="51593" y="51882"/>
                    <a:pt x="50820" y="51908"/>
                    <a:pt x="50050" y="51908"/>
                  </a:cubicBezTo>
                  <a:cubicBezTo>
                    <a:pt x="49793" y="51908"/>
                    <a:pt x="49536" y="51905"/>
                    <a:pt x="49280" y="51899"/>
                  </a:cubicBezTo>
                  <a:cubicBezTo>
                    <a:pt x="49195" y="51897"/>
                    <a:pt x="49107" y="51895"/>
                    <a:pt x="49018" y="51895"/>
                  </a:cubicBezTo>
                  <a:cubicBezTo>
                    <a:pt x="48686" y="51895"/>
                    <a:pt x="48335" y="51923"/>
                    <a:pt x="48006" y="52054"/>
                  </a:cubicBezTo>
                  <a:cubicBezTo>
                    <a:pt x="47554" y="52233"/>
                    <a:pt x="47101" y="52661"/>
                    <a:pt x="47113" y="53245"/>
                  </a:cubicBezTo>
                  <a:cubicBezTo>
                    <a:pt x="47113" y="53423"/>
                    <a:pt x="47268" y="53566"/>
                    <a:pt x="47446" y="53566"/>
                  </a:cubicBezTo>
                  <a:lnTo>
                    <a:pt x="47458" y="53566"/>
                  </a:lnTo>
                  <a:cubicBezTo>
                    <a:pt x="47637" y="53566"/>
                    <a:pt x="47792" y="53412"/>
                    <a:pt x="47792" y="53233"/>
                  </a:cubicBezTo>
                  <a:cubicBezTo>
                    <a:pt x="47792" y="52971"/>
                    <a:pt x="48030" y="52769"/>
                    <a:pt x="48268" y="52661"/>
                  </a:cubicBezTo>
                  <a:cubicBezTo>
                    <a:pt x="48516" y="52562"/>
                    <a:pt x="48789" y="52554"/>
                    <a:pt x="49107" y="52554"/>
                  </a:cubicBezTo>
                  <a:cubicBezTo>
                    <a:pt x="49171" y="52554"/>
                    <a:pt x="49236" y="52554"/>
                    <a:pt x="49304" y="52554"/>
                  </a:cubicBezTo>
                  <a:cubicBezTo>
                    <a:pt x="49553" y="52560"/>
                    <a:pt x="49804" y="52563"/>
                    <a:pt x="50055" y="52563"/>
                  </a:cubicBezTo>
                  <a:cubicBezTo>
                    <a:pt x="50777" y="52563"/>
                    <a:pt x="51506" y="52539"/>
                    <a:pt x="52221" y="52495"/>
                  </a:cubicBezTo>
                  <a:cubicBezTo>
                    <a:pt x="52388" y="52900"/>
                    <a:pt x="52864" y="53007"/>
                    <a:pt x="53007" y="53054"/>
                  </a:cubicBezTo>
                  <a:cubicBezTo>
                    <a:pt x="53995" y="53269"/>
                    <a:pt x="55019" y="53304"/>
                    <a:pt x="56007" y="53316"/>
                  </a:cubicBezTo>
                  <a:cubicBezTo>
                    <a:pt x="56388" y="53328"/>
                    <a:pt x="56793" y="53328"/>
                    <a:pt x="57174" y="53364"/>
                  </a:cubicBezTo>
                  <a:cubicBezTo>
                    <a:pt x="58865" y="53447"/>
                    <a:pt x="60019" y="53828"/>
                    <a:pt x="60853" y="54519"/>
                  </a:cubicBezTo>
                  <a:cubicBezTo>
                    <a:pt x="60912" y="54578"/>
                    <a:pt x="60984" y="54602"/>
                    <a:pt x="61067" y="54602"/>
                  </a:cubicBezTo>
                  <a:cubicBezTo>
                    <a:pt x="61151" y="54602"/>
                    <a:pt x="61258" y="54555"/>
                    <a:pt x="61317" y="54483"/>
                  </a:cubicBezTo>
                  <a:cubicBezTo>
                    <a:pt x="61436" y="54340"/>
                    <a:pt x="61424" y="54126"/>
                    <a:pt x="61270" y="54007"/>
                  </a:cubicBezTo>
                  <a:cubicBezTo>
                    <a:pt x="60329" y="53209"/>
                    <a:pt x="59043" y="52792"/>
                    <a:pt x="57210" y="52697"/>
                  </a:cubicBezTo>
                  <a:cubicBezTo>
                    <a:pt x="56805" y="52661"/>
                    <a:pt x="56400" y="52661"/>
                    <a:pt x="56007" y="52650"/>
                  </a:cubicBezTo>
                  <a:cubicBezTo>
                    <a:pt x="55471" y="52638"/>
                    <a:pt x="54947" y="52614"/>
                    <a:pt x="54435" y="52578"/>
                  </a:cubicBezTo>
                  <a:cubicBezTo>
                    <a:pt x="54471" y="52531"/>
                    <a:pt x="54495" y="52495"/>
                    <a:pt x="54519" y="52459"/>
                  </a:cubicBezTo>
                  <a:cubicBezTo>
                    <a:pt x="55352" y="52447"/>
                    <a:pt x="56186" y="52316"/>
                    <a:pt x="56995" y="52197"/>
                  </a:cubicBezTo>
                  <a:cubicBezTo>
                    <a:pt x="57856" y="52086"/>
                    <a:pt x="58739" y="51961"/>
                    <a:pt x="59609" y="51961"/>
                  </a:cubicBezTo>
                  <a:cubicBezTo>
                    <a:pt x="59858" y="51961"/>
                    <a:pt x="60106" y="51971"/>
                    <a:pt x="60353" y="51995"/>
                  </a:cubicBezTo>
                  <a:cubicBezTo>
                    <a:pt x="61032" y="52054"/>
                    <a:pt x="61936" y="52280"/>
                    <a:pt x="62436" y="52947"/>
                  </a:cubicBezTo>
                  <a:cubicBezTo>
                    <a:pt x="62496" y="53031"/>
                    <a:pt x="62591" y="53078"/>
                    <a:pt x="62698" y="53078"/>
                  </a:cubicBezTo>
                  <a:cubicBezTo>
                    <a:pt x="62770" y="53078"/>
                    <a:pt x="62829" y="53066"/>
                    <a:pt x="62889" y="53019"/>
                  </a:cubicBezTo>
                  <a:cubicBezTo>
                    <a:pt x="63044" y="52912"/>
                    <a:pt x="63067" y="52709"/>
                    <a:pt x="62972" y="52554"/>
                  </a:cubicBezTo>
                  <a:cubicBezTo>
                    <a:pt x="62472" y="51876"/>
                    <a:pt x="61579" y="51447"/>
                    <a:pt x="60412" y="51340"/>
                  </a:cubicBezTo>
                  <a:cubicBezTo>
                    <a:pt x="60153" y="51316"/>
                    <a:pt x="59894" y="51306"/>
                    <a:pt x="59634" y="51306"/>
                  </a:cubicBezTo>
                  <a:cubicBezTo>
                    <a:pt x="58713" y="51306"/>
                    <a:pt x="57794" y="51436"/>
                    <a:pt x="56912" y="51566"/>
                  </a:cubicBezTo>
                  <a:cubicBezTo>
                    <a:pt x="56003" y="51687"/>
                    <a:pt x="55144" y="51807"/>
                    <a:pt x="54290" y="51807"/>
                  </a:cubicBezTo>
                  <a:cubicBezTo>
                    <a:pt x="54215" y="51807"/>
                    <a:pt x="54141" y="51806"/>
                    <a:pt x="54066" y="51804"/>
                  </a:cubicBezTo>
                  <a:cubicBezTo>
                    <a:pt x="53804" y="51626"/>
                    <a:pt x="53471" y="51471"/>
                    <a:pt x="53173" y="51423"/>
                  </a:cubicBezTo>
                  <a:lnTo>
                    <a:pt x="49363" y="44577"/>
                  </a:lnTo>
                  <a:cubicBezTo>
                    <a:pt x="57757" y="43244"/>
                    <a:pt x="62877" y="39672"/>
                    <a:pt x="66401" y="32659"/>
                  </a:cubicBezTo>
                  <a:cubicBezTo>
                    <a:pt x="67473" y="30528"/>
                    <a:pt x="68282" y="27373"/>
                    <a:pt x="69068" y="24313"/>
                  </a:cubicBezTo>
                  <a:cubicBezTo>
                    <a:pt x="69556" y="22360"/>
                    <a:pt x="70033" y="20527"/>
                    <a:pt x="70533" y="19122"/>
                  </a:cubicBezTo>
                  <a:cubicBezTo>
                    <a:pt x="71223" y="17121"/>
                    <a:pt x="72283" y="15276"/>
                    <a:pt x="73688" y="13526"/>
                  </a:cubicBezTo>
                  <a:cubicBezTo>
                    <a:pt x="75224" y="12514"/>
                    <a:pt x="76783" y="11621"/>
                    <a:pt x="78415" y="10811"/>
                  </a:cubicBezTo>
                  <a:cubicBezTo>
                    <a:pt x="77319" y="9490"/>
                    <a:pt x="75986" y="8347"/>
                    <a:pt x="74521" y="7454"/>
                  </a:cubicBezTo>
                  <a:cubicBezTo>
                    <a:pt x="74283" y="7299"/>
                    <a:pt x="74009" y="7156"/>
                    <a:pt x="73712" y="7156"/>
                  </a:cubicBezTo>
                  <a:cubicBezTo>
                    <a:pt x="71390" y="5799"/>
                    <a:pt x="68473" y="4739"/>
                    <a:pt x="65663" y="4644"/>
                  </a:cubicBezTo>
                  <a:lnTo>
                    <a:pt x="65604" y="4620"/>
                  </a:lnTo>
                  <a:cubicBezTo>
                    <a:pt x="64949" y="4465"/>
                    <a:pt x="64365" y="3989"/>
                    <a:pt x="64068" y="3394"/>
                  </a:cubicBezTo>
                  <a:cubicBezTo>
                    <a:pt x="63770" y="2774"/>
                    <a:pt x="63746" y="2048"/>
                    <a:pt x="63996" y="1429"/>
                  </a:cubicBezTo>
                  <a:lnTo>
                    <a:pt x="64484" y="238"/>
                  </a:lnTo>
                  <a:lnTo>
                    <a:pt x="64484" y="238"/>
                  </a:lnTo>
                  <a:lnTo>
                    <a:pt x="63496" y="1036"/>
                  </a:lnTo>
                  <a:cubicBezTo>
                    <a:pt x="63032" y="1405"/>
                    <a:pt x="62615" y="1846"/>
                    <a:pt x="62258" y="2322"/>
                  </a:cubicBezTo>
                  <a:cubicBezTo>
                    <a:pt x="62091" y="1858"/>
                    <a:pt x="62055" y="1369"/>
                    <a:pt x="62151" y="893"/>
                  </a:cubicBezTo>
                  <a:lnTo>
                    <a:pt x="623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9640775" y="7015575"/>
              <a:ext cx="62525" cy="62525"/>
            </a:xfrm>
            <a:custGeom>
              <a:rect b="b" l="l" r="r" t="t"/>
              <a:pathLst>
                <a:path extrusionOk="0" h="2501" w="2501">
                  <a:moveTo>
                    <a:pt x="1251" y="1"/>
                  </a:moveTo>
                  <a:cubicBezTo>
                    <a:pt x="560" y="1"/>
                    <a:pt x="1" y="548"/>
                    <a:pt x="1" y="1251"/>
                  </a:cubicBezTo>
                  <a:cubicBezTo>
                    <a:pt x="1" y="1953"/>
                    <a:pt x="548" y="2501"/>
                    <a:pt x="1251" y="2501"/>
                  </a:cubicBezTo>
                  <a:cubicBezTo>
                    <a:pt x="1953" y="2501"/>
                    <a:pt x="2501" y="1953"/>
                    <a:pt x="2501" y="1251"/>
                  </a:cubicBezTo>
                  <a:cubicBezTo>
                    <a:pt x="2501" y="548"/>
                    <a:pt x="1929" y="1"/>
                    <a:pt x="1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9616975" y="6997425"/>
              <a:ext cx="69675" cy="94075"/>
            </a:xfrm>
            <a:custGeom>
              <a:rect b="b" l="l" r="r" t="t"/>
              <a:pathLst>
                <a:path extrusionOk="0" h="3763" w="2787">
                  <a:moveTo>
                    <a:pt x="2036" y="0"/>
                  </a:moveTo>
                  <a:cubicBezTo>
                    <a:pt x="1397" y="0"/>
                    <a:pt x="759" y="325"/>
                    <a:pt x="417" y="881"/>
                  </a:cubicBezTo>
                  <a:cubicBezTo>
                    <a:pt x="0" y="1536"/>
                    <a:pt x="48" y="2453"/>
                    <a:pt x="536" y="3060"/>
                  </a:cubicBezTo>
                  <a:cubicBezTo>
                    <a:pt x="893" y="3513"/>
                    <a:pt x="1476" y="3763"/>
                    <a:pt x="2036" y="3763"/>
                  </a:cubicBezTo>
                  <a:cubicBezTo>
                    <a:pt x="2250" y="3763"/>
                    <a:pt x="2453" y="3739"/>
                    <a:pt x="2643" y="3655"/>
                  </a:cubicBezTo>
                  <a:cubicBezTo>
                    <a:pt x="2738" y="3632"/>
                    <a:pt x="2786" y="3536"/>
                    <a:pt x="2750" y="3453"/>
                  </a:cubicBezTo>
                  <a:cubicBezTo>
                    <a:pt x="2750" y="3370"/>
                    <a:pt x="2685" y="3322"/>
                    <a:pt x="2617" y="3322"/>
                  </a:cubicBezTo>
                  <a:cubicBezTo>
                    <a:pt x="2598" y="3322"/>
                    <a:pt x="2578" y="3326"/>
                    <a:pt x="2560" y="3334"/>
                  </a:cubicBezTo>
                  <a:cubicBezTo>
                    <a:pt x="2396" y="3395"/>
                    <a:pt x="2223" y="3424"/>
                    <a:pt x="2050" y="3424"/>
                  </a:cubicBezTo>
                  <a:cubicBezTo>
                    <a:pt x="1580" y="3424"/>
                    <a:pt x="1109" y="3211"/>
                    <a:pt x="822" y="2846"/>
                  </a:cubicBezTo>
                  <a:cubicBezTo>
                    <a:pt x="417" y="2334"/>
                    <a:pt x="369" y="1572"/>
                    <a:pt x="714" y="1036"/>
                  </a:cubicBezTo>
                  <a:cubicBezTo>
                    <a:pt x="997" y="588"/>
                    <a:pt x="1510" y="316"/>
                    <a:pt x="2032" y="316"/>
                  </a:cubicBezTo>
                  <a:cubicBezTo>
                    <a:pt x="2149" y="316"/>
                    <a:pt x="2266" y="329"/>
                    <a:pt x="2381" y="357"/>
                  </a:cubicBezTo>
                  <a:cubicBezTo>
                    <a:pt x="2394" y="361"/>
                    <a:pt x="2407" y="363"/>
                    <a:pt x="2420" y="363"/>
                  </a:cubicBezTo>
                  <a:cubicBezTo>
                    <a:pt x="2492" y="363"/>
                    <a:pt x="2562" y="309"/>
                    <a:pt x="2572" y="238"/>
                  </a:cubicBezTo>
                  <a:cubicBezTo>
                    <a:pt x="2584" y="143"/>
                    <a:pt x="2548" y="60"/>
                    <a:pt x="2453" y="48"/>
                  </a:cubicBezTo>
                  <a:cubicBezTo>
                    <a:pt x="2316" y="16"/>
                    <a:pt x="2176" y="0"/>
                    <a:pt x="2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8786500" y="7804275"/>
              <a:ext cx="69375" cy="28600"/>
            </a:xfrm>
            <a:custGeom>
              <a:rect b="b" l="l" r="r" t="t"/>
              <a:pathLst>
                <a:path extrusionOk="0" h="1144" w="2775">
                  <a:moveTo>
                    <a:pt x="349" y="1"/>
                  </a:moveTo>
                  <a:cubicBezTo>
                    <a:pt x="188" y="1"/>
                    <a:pt x="82" y="33"/>
                    <a:pt x="60" y="99"/>
                  </a:cubicBezTo>
                  <a:cubicBezTo>
                    <a:pt x="1" y="278"/>
                    <a:pt x="536" y="635"/>
                    <a:pt x="1275" y="885"/>
                  </a:cubicBezTo>
                  <a:cubicBezTo>
                    <a:pt x="1760" y="1047"/>
                    <a:pt x="2200" y="1144"/>
                    <a:pt x="2463" y="1144"/>
                  </a:cubicBezTo>
                  <a:cubicBezTo>
                    <a:pt x="2607" y="1144"/>
                    <a:pt x="2698" y="1115"/>
                    <a:pt x="2715" y="1052"/>
                  </a:cubicBezTo>
                  <a:cubicBezTo>
                    <a:pt x="2775" y="873"/>
                    <a:pt x="2227" y="516"/>
                    <a:pt x="1501" y="254"/>
                  </a:cubicBezTo>
                  <a:cubicBezTo>
                    <a:pt x="1046" y="90"/>
                    <a:pt x="619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8892775" y="7843650"/>
              <a:ext cx="60450" cy="22025"/>
            </a:xfrm>
            <a:custGeom>
              <a:rect b="b" l="l" r="r" t="t"/>
              <a:pathLst>
                <a:path extrusionOk="0" h="881" w="2418">
                  <a:moveTo>
                    <a:pt x="445" y="0"/>
                  </a:moveTo>
                  <a:cubicBezTo>
                    <a:pt x="247" y="0"/>
                    <a:pt x="111" y="42"/>
                    <a:pt x="83" y="132"/>
                  </a:cubicBezTo>
                  <a:cubicBezTo>
                    <a:pt x="0" y="286"/>
                    <a:pt x="476" y="608"/>
                    <a:pt x="1131" y="810"/>
                  </a:cubicBezTo>
                  <a:cubicBezTo>
                    <a:pt x="1382" y="859"/>
                    <a:pt x="1616" y="881"/>
                    <a:pt x="1814" y="881"/>
                  </a:cubicBezTo>
                  <a:cubicBezTo>
                    <a:pt x="2152" y="881"/>
                    <a:pt x="2383" y="816"/>
                    <a:pt x="2405" y="703"/>
                  </a:cubicBezTo>
                  <a:cubicBezTo>
                    <a:pt x="2417" y="525"/>
                    <a:pt x="1929" y="274"/>
                    <a:pt x="1298" y="155"/>
                  </a:cubicBezTo>
                  <a:cubicBezTo>
                    <a:pt x="975" y="54"/>
                    <a:pt x="670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9003800" y="7867550"/>
              <a:ext cx="57750" cy="19725"/>
            </a:xfrm>
            <a:custGeom>
              <a:rect b="b" l="l" r="r" t="t"/>
              <a:pathLst>
                <a:path extrusionOk="0" h="789" w="2310">
                  <a:moveTo>
                    <a:pt x="569" y="1"/>
                  </a:moveTo>
                  <a:cubicBezTo>
                    <a:pt x="261" y="1"/>
                    <a:pt x="46" y="62"/>
                    <a:pt x="24" y="188"/>
                  </a:cubicBezTo>
                  <a:cubicBezTo>
                    <a:pt x="0" y="366"/>
                    <a:pt x="476" y="616"/>
                    <a:pt x="1084" y="723"/>
                  </a:cubicBezTo>
                  <a:cubicBezTo>
                    <a:pt x="1311" y="767"/>
                    <a:pt x="1528" y="788"/>
                    <a:pt x="1714" y="788"/>
                  </a:cubicBezTo>
                  <a:cubicBezTo>
                    <a:pt x="2034" y="788"/>
                    <a:pt x="2259" y="725"/>
                    <a:pt x="2274" y="604"/>
                  </a:cubicBezTo>
                  <a:cubicBezTo>
                    <a:pt x="2310" y="426"/>
                    <a:pt x="1822" y="188"/>
                    <a:pt x="1215" y="69"/>
                  </a:cubicBezTo>
                  <a:cubicBezTo>
                    <a:pt x="980" y="23"/>
                    <a:pt x="757" y="1"/>
                    <a:pt x="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9114225" y="7880575"/>
              <a:ext cx="59550" cy="16375"/>
            </a:xfrm>
            <a:custGeom>
              <a:rect b="b" l="l" r="r" t="t"/>
              <a:pathLst>
                <a:path extrusionOk="0" h="655" w="2382">
                  <a:moveTo>
                    <a:pt x="1191" y="0"/>
                  </a:moveTo>
                  <a:cubicBezTo>
                    <a:pt x="536" y="0"/>
                    <a:pt x="0" y="155"/>
                    <a:pt x="0" y="333"/>
                  </a:cubicBezTo>
                  <a:cubicBezTo>
                    <a:pt x="0" y="512"/>
                    <a:pt x="536" y="655"/>
                    <a:pt x="1191" y="655"/>
                  </a:cubicBezTo>
                  <a:cubicBezTo>
                    <a:pt x="1846" y="655"/>
                    <a:pt x="2382" y="512"/>
                    <a:pt x="2382" y="333"/>
                  </a:cubicBezTo>
                  <a:cubicBezTo>
                    <a:pt x="2370" y="155"/>
                    <a:pt x="1846" y="0"/>
                    <a:pt x="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9215725" y="7867525"/>
              <a:ext cx="86350" cy="22625"/>
            </a:xfrm>
            <a:custGeom>
              <a:rect b="b" l="l" r="r" t="t"/>
              <a:pathLst>
                <a:path extrusionOk="0" h="905" w="3454">
                  <a:moveTo>
                    <a:pt x="2851" y="1"/>
                  </a:moveTo>
                  <a:cubicBezTo>
                    <a:pt x="2538" y="1"/>
                    <a:pt x="2122" y="43"/>
                    <a:pt x="1667" y="129"/>
                  </a:cubicBezTo>
                  <a:cubicBezTo>
                    <a:pt x="727" y="308"/>
                    <a:pt x="0" y="582"/>
                    <a:pt x="36" y="760"/>
                  </a:cubicBezTo>
                  <a:cubicBezTo>
                    <a:pt x="49" y="854"/>
                    <a:pt x="274" y="905"/>
                    <a:pt x="619" y="905"/>
                  </a:cubicBezTo>
                  <a:cubicBezTo>
                    <a:pt x="932" y="905"/>
                    <a:pt x="1344" y="863"/>
                    <a:pt x="1786" y="772"/>
                  </a:cubicBezTo>
                  <a:cubicBezTo>
                    <a:pt x="2727" y="593"/>
                    <a:pt x="3453" y="320"/>
                    <a:pt x="3429" y="141"/>
                  </a:cubicBezTo>
                  <a:cubicBezTo>
                    <a:pt x="3405" y="49"/>
                    <a:pt x="3186" y="1"/>
                    <a:pt x="2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9342825" y="7827325"/>
              <a:ext cx="70575" cy="33700"/>
            </a:xfrm>
            <a:custGeom>
              <a:rect b="b" l="l" r="r" t="t"/>
              <a:pathLst>
                <a:path extrusionOk="0" h="1348" w="2823">
                  <a:moveTo>
                    <a:pt x="2531" y="1"/>
                  </a:moveTo>
                  <a:cubicBezTo>
                    <a:pt x="2264" y="1"/>
                    <a:pt x="1788" y="147"/>
                    <a:pt x="1274" y="404"/>
                  </a:cubicBezTo>
                  <a:cubicBezTo>
                    <a:pt x="548" y="689"/>
                    <a:pt x="0" y="1082"/>
                    <a:pt x="60" y="1261"/>
                  </a:cubicBezTo>
                  <a:cubicBezTo>
                    <a:pt x="79" y="1319"/>
                    <a:pt x="164" y="1347"/>
                    <a:pt x="297" y="1347"/>
                  </a:cubicBezTo>
                  <a:cubicBezTo>
                    <a:pt x="569" y="1347"/>
                    <a:pt x="1040" y="1231"/>
                    <a:pt x="1560" y="1023"/>
                  </a:cubicBezTo>
                  <a:cubicBezTo>
                    <a:pt x="2298" y="642"/>
                    <a:pt x="2822" y="225"/>
                    <a:pt x="2739" y="70"/>
                  </a:cubicBezTo>
                  <a:cubicBezTo>
                    <a:pt x="2709" y="23"/>
                    <a:pt x="2636" y="1"/>
                    <a:pt x="2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9438975" y="7768450"/>
              <a:ext cx="63425" cy="44475"/>
            </a:xfrm>
            <a:custGeom>
              <a:rect b="b" l="l" r="r" t="t"/>
              <a:pathLst>
                <a:path extrusionOk="0" h="1779" w="2537">
                  <a:moveTo>
                    <a:pt x="2316" y="0"/>
                  </a:moveTo>
                  <a:cubicBezTo>
                    <a:pt x="2088" y="0"/>
                    <a:pt x="1592" y="250"/>
                    <a:pt x="1072" y="615"/>
                  </a:cubicBezTo>
                  <a:cubicBezTo>
                    <a:pt x="429" y="1092"/>
                    <a:pt x="0" y="1592"/>
                    <a:pt x="107" y="1735"/>
                  </a:cubicBezTo>
                  <a:cubicBezTo>
                    <a:pt x="128" y="1764"/>
                    <a:pt x="166" y="1778"/>
                    <a:pt x="220" y="1778"/>
                  </a:cubicBezTo>
                  <a:cubicBezTo>
                    <a:pt x="447" y="1778"/>
                    <a:pt x="944" y="1527"/>
                    <a:pt x="1465" y="1151"/>
                  </a:cubicBezTo>
                  <a:cubicBezTo>
                    <a:pt x="2108" y="675"/>
                    <a:pt x="2536" y="187"/>
                    <a:pt x="2429" y="44"/>
                  </a:cubicBezTo>
                  <a:cubicBezTo>
                    <a:pt x="2408" y="14"/>
                    <a:pt x="2370" y="0"/>
                    <a:pt x="2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9524700" y="7698900"/>
              <a:ext cx="49725" cy="45650"/>
            </a:xfrm>
            <a:custGeom>
              <a:rect b="b" l="l" r="r" t="t"/>
              <a:pathLst>
                <a:path extrusionOk="0" h="1826" w="1989">
                  <a:moveTo>
                    <a:pt x="1770" y="0"/>
                  </a:moveTo>
                  <a:cubicBezTo>
                    <a:pt x="1571" y="0"/>
                    <a:pt x="1154" y="261"/>
                    <a:pt x="762" y="683"/>
                  </a:cubicBezTo>
                  <a:cubicBezTo>
                    <a:pt x="286" y="1171"/>
                    <a:pt x="0" y="1671"/>
                    <a:pt x="131" y="1790"/>
                  </a:cubicBezTo>
                  <a:cubicBezTo>
                    <a:pt x="153" y="1814"/>
                    <a:pt x="186" y="1826"/>
                    <a:pt x="228" y="1826"/>
                  </a:cubicBezTo>
                  <a:cubicBezTo>
                    <a:pt x="431" y="1826"/>
                    <a:pt x="843" y="1550"/>
                    <a:pt x="1238" y="1135"/>
                  </a:cubicBezTo>
                  <a:cubicBezTo>
                    <a:pt x="1715" y="647"/>
                    <a:pt x="1988" y="147"/>
                    <a:pt x="1857" y="28"/>
                  </a:cubicBezTo>
                  <a:cubicBezTo>
                    <a:pt x="1837" y="9"/>
                    <a:pt x="1807" y="0"/>
                    <a:pt x="1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9590775" y="7610225"/>
              <a:ext cx="42575" cy="50700"/>
            </a:xfrm>
            <a:custGeom>
              <a:rect b="b" l="l" r="r" t="t"/>
              <a:pathLst>
                <a:path extrusionOk="0" h="2028" w="1703">
                  <a:moveTo>
                    <a:pt x="1477" y="0"/>
                  </a:moveTo>
                  <a:cubicBezTo>
                    <a:pt x="1284" y="0"/>
                    <a:pt x="918" y="357"/>
                    <a:pt x="619" y="848"/>
                  </a:cubicBezTo>
                  <a:cubicBezTo>
                    <a:pt x="215" y="1372"/>
                    <a:pt x="0" y="1872"/>
                    <a:pt x="143" y="2003"/>
                  </a:cubicBezTo>
                  <a:cubicBezTo>
                    <a:pt x="161" y="2020"/>
                    <a:pt x="185" y="2027"/>
                    <a:pt x="214" y="2027"/>
                  </a:cubicBezTo>
                  <a:cubicBezTo>
                    <a:pt x="400" y="2027"/>
                    <a:pt x="795" y="1713"/>
                    <a:pt x="1155" y="1229"/>
                  </a:cubicBezTo>
                  <a:cubicBezTo>
                    <a:pt x="1536" y="658"/>
                    <a:pt x="1703" y="98"/>
                    <a:pt x="1536" y="15"/>
                  </a:cubicBezTo>
                  <a:cubicBezTo>
                    <a:pt x="1519" y="5"/>
                    <a:pt x="1499" y="0"/>
                    <a:pt x="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9635125" y="7511425"/>
              <a:ext cx="32750" cy="56750"/>
            </a:xfrm>
            <a:custGeom>
              <a:rect b="b" l="l" r="r" t="t"/>
              <a:pathLst>
                <a:path extrusionOk="0" h="2270" w="1310">
                  <a:moveTo>
                    <a:pt x="1123" y="0"/>
                  </a:moveTo>
                  <a:cubicBezTo>
                    <a:pt x="944" y="0"/>
                    <a:pt x="681" y="442"/>
                    <a:pt x="429" y="1038"/>
                  </a:cubicBezTo>
                  <a:cubicBezTo>
                    <a:pt x="167" y="1633"/>
                    <a:pt x="0" y="2145"/>
                    <a:pt x="167" y="2253"/>
                  </a:cubicBezTo>
                  <a:cubicBezTo>
                    <a:pt x="182" y="2264"/>
                    <a:pt x="201" y="2270"/>
                    <a:pt x="223" y="2270"/>
                  </a:cubicBezTo>
                  <a:cubicBezTo>
                    <a:pt x="403" y="2270"/>
                    <a:pt x="782" y="1884"/>
                    <a:pt x="1048" y="1300"/>
                  </a:cubicBezTo>
                  <a:cubicBezTo>
                    <a:pt x="1310" y="633"/>
                    <a:pt x="1310" y="38"/>
                    <a:pt x="1143" y="2"/>
                  </a:cubicBezTo>
                  <a:cubicBezTo>
                    <a:pt x="1137" y="1"/>
                    <a:pt x="1130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8868050" y="7790975"/>
              <a:ext cx="64925" cy="26950"/>
            </a:xfrm>
            <a:custGeom>
              <a:rect b="b" l="l" r="r" t="t"/>
              <a:pathLst>
                <a:path extrusionOk="0" h="1078" w="2597">
                  <a:moveTo>
                    <a:pt x="344" y="1"/>
                  </a:moveTo>
                  <a:cubicBezTo>
                    <a:pt x="187" y="1"/>
                    <a:pt x="83" y="31"/>
                    <a:pt x="60" y="95"/>
                  </a:cubicBezTo>
                  <a:cubicBezTo>
                    <a:pt x="1" y="274"/>
                    <a:pt x="501" y="596"/>
                    <a:pt x="1192" y="846"/>
                  </a:cubicBezTo>
                  <a:cubicBezTo>
                    <a:pt x="1611" y="1000"/>
                    <a:pt x="2003" y="1077"/>
                    <a:pt x="2255" y="1077"/>
                  </a:cubicBezTo>
                  <a:cubicBezTo>
                    <a:pt x="2411" y="1077"/>
                    <a:pt x="2514" y="1048"/>
                    <a:pt x="2537" y="988"/>
                  </a:cubicBezTo>
                  <a:cubicBezTo>
                    <a:pt x="2596" y="810"/>
                    <a:pt x="2096" y="476"/>
                    <a:pt x="1406" y="226"/>
                  </a:cubicBezTo>
                  <a:cubicBezTo>
                    <a:pt x="988" y="80"/>
                    <a:pt x="597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8970750" y="7820275"/>
              <a:ext cx="52425" cy="19675"/>
            </a:xfrm>
            <a:custGeom>
              <a:rect b="b" l="l" r="r" t="t"/>
              <a:pathLst>
                <a:path extrusionOk="0" h="787" w="2097">
                  <a:moveTo>
                    <a:pt x="542" y="1"/>
                  </a:moveTo>
                  <a:cubicBezTo>
                    <a:pt x="260" y="1"/>
                    <a:pt x="59" y="61"/>
                    <a:pt x="36" y="174"/>
                  </a:cubicBezTo>
                  <a:cubicBezTo>
                    <a:pt x="1" y="352"/>
                    <a:pt x="417" y="602"/>
                    <a:pt x="977" y="721"/>
                  </a:cubicBezTo>
                  <a:cubicBezTo>
                    <a:pt x="1181" y="766"/>
                    <a:pt x="1378" y="787"/>
                    <a:pt x="1546" y="787"/>
                  </a:cubicBezTo>
                  <a:cubicBezTo>
                    <a:pt x="1831" y="787"/>
                    <a:pt x="2033" y="726"/>
                    <a:pt x="2048" y="614"/>
                  </a:cubicBezTo>
                  <a:cubicBezTo>
                    <a:pt x="2096" y="436"/>
                    <a:pt x="1679" y="186"/>
                    <a:pt x="1108" y="66"/>
                  </a:cubicBezTo>
                  <a:cubicBezTo>
                    <a:pt x="904" y="22"/>
                    <a:pt x="709" y="1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9081175" y="7838475"/>
              <a:ext cx="60150" cy="17825"/>
            </a:xfrm>
            <a:custGeom>
              <a:rect b="b" l="l" r="r" t="t"/>
              <a:pathLst>
                <a:path extrusionOk="0" h="713" w="2406">
                  <a:moveTo>
                    <a:pt x="884" y="1"/>
                  </a:moveTo>
                  <a:cubicBezTo>
                    <a:pt x="394" y="1"/>
                    <a:pt x="22" y="100"/>
                    <a:pt x="13" y="255"/>
                  </a:cubicBezTo>
                  <a:cubicBezTo>
                    <a:pt x="1" y="434"/>
                    <a:pt x="525" y="636"/>
                    <a:pt x="1180" y="696"/>
                  </a:cubicBezTo>
                  <a:cubicBezTo>
                    <a:pt x="1302" y="707"/>
                    <a:pt x="1421" y="712"/>
                    <a:pt x="1533" y="712"/>
                  </a:cubicBezTo>
                  <a:cubicBezTo>
                    <a:pt x="2021" y="712"/>
                    <a:pt x="2384" y="612"/>
                    <a:pt x="2394" y="458"/>
                  </a:cubicBezTo>
                  <a:cubicBezTo>
                    <a:pt x="2406" y="279"/>
                    <a:pt x="1894" y="77"/>
                    <a:pt x="1239" y="17"/>
                  </a:cubicBezTo>
                  <a:cubicBezTo>
                    <a:pt x="1116" y="6"/>
                    <a:pt x="997" y="1"/>
                    <a:pt x="8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9197350" y="7824200"/>
              <a:ext cx="69900" cy="21100"/>
            </a:xfrm>
            <a:custGeom>
              <a:rect b="b" l="l" r="r" t="t"/>
              <a:pathLst>
                <a:path extrusionOk="0" h="844" w="2796">
                  <a:moveTo>
                    <a:pt x="2361" y="0"/>
                  </a:moveTo>
                  <a:cubicBezTo>
                    <a:pt x="2099" y="0"/>
                    <a:pt x="1728" y="51"/>
                    <a:pt x="1331" y="124"/>
                  </a:cubicBezTo>
                  <a:cubicBezTo>
                    <a:pt x="604" y="243"/>
                    <a:pt x="9" y="410"/>
                    <a:pt x="9" y="612"/>
                  </a:cubicBezTo>
                  <a:cubicBezTo>
                    <a:pt x="1" y="740"/>
                    <a:pt x="335" y="844"/>
                    <a:pt x="815" y="844"/>
                  </a:cubicBezTo>
                  <a:cubicBezTo>
                    <a:pt x="1004" y="844"/>
                    <a:pt x="1216" y="828"/>
                    <a:pt x="1438" y="791"/>
                  </a:cubicBezTo>
                  <a:cubicBezTo>
                    <a:pt x="2224" y="636"/>
                    <a:pt x="2795" y="279"/>
                    <a:pt x="2736" y="112"/>
                  </a:cubicBezTo>
                  <a:cubicBezTo>
                    <a:pt x="2709" y="33"/>
                    <a:pt x="2570" y="0"/>
                    <a:pt x="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9296975" y="7802650"/>
              <a:ext cx="56300" cy="22500"/>
            </a:xfrm>
            <a:custGeom>
              <a:rect b="b" l="l" r="r" t="t"/>
              <a:pathLst>
                <a:path extrusionOk="0" h="900" w="2252">
                  <a:moveTo>
                    <a:pt x="1804" y="0"/>
                  </a:moveTo>
                  <a:cubicBezTo>
                    <a:pt x="1595" y="0"/>
                    <a:pt x="1324" y="42"/>
                    <a:pt x="1037" y="129"/>
                  </a:cubicBezTo>
                  <a:cubicBezTo>
                    <a:pt x="441" y="295"/>
                    <a:pt x="1" y="581"/>
                    <a:pt x="60" y="760"/>
                  </a:cubicBezTo>
                  <a:cubicBezTo>
                    <a:pt x="85" y="852"/>
                    <a:pt x="234" y="900"/>
                    <a:pt x="453" y="900"/>
                  </a:cubicBezTo>
                  <a:cubicBezTo>
                    <a:pt x="659" y="900"/>
                    <a:pt x="928" y="858"/>
                    <a:pt x="1215" y="771"/>
                  </a:cubicBezTo>
                  <a:cubicBezTo>
                    <a:pt x="1799" y="593"/>
                    <a:pt x="2251" y="307"/>
                    <a:pt x="2203" y="140"/>
                  </a:cubicBezTo>
                  <a:cubicBezTo>
                    <a:pt x="2179" y="48"/>
                    <a:pt x="2027" y="0"/>
                    <a:pt x="1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9395200" y="7752300"/>
              <a:ext cx="50350" cy="26475"/>
            </a:xfrm>
            <a:custGeom>
              <a:rect b="b" l="l" r="r" t="t"/>
              <a:pathLst>
                <a:path extrusionOk="0" h="1059" w="2014">
                  <a:moveTo>
                    <a:pt x="1689" y="0"/>
                  </a:moveTo>
                  <a:cubicBezTo>
                    <a:pt x="1486" y="0"/>
                    <a:pt x="1181" y="79"/>
                    <a:pt x="858" y="226"/>
                  </a:cubicBezTo>
                  <a:cubicBezTo>
                    <a:pt x="358" y="464"/>
                    <a:pt x="1" y="785"/>
                    <a:pt x="84" y="964"/>
                  </a:cubicBezTo>
                  <a:cubicBezTo>
                    <a:pt x="116" y="1028"/>
                    <a:pt x="206" y="1058"/>
                    <a:pt x="334" y="1058"/>
                  </a:cubicBezTo>
                  <a:cubicBezTo>
                    <a:pt x="539" y="1058"/>
                    <a:pt x="840" y="980"/>
                    <a:pt x="1156" y="833"/>
                  </a:cubicBezTo>
                  <a:cubicBezTo>
                    <a:pt x="1668" y="595"/>
                    <a:pt x="2013" y="249"/>
                    <a:pt x="1930" y="95"/>
                  </a:cubicBezTo>
                  <a:cubicBezTo>
                    <a:pt x="1902" y="31"/>
                    <a:pt x="1815" y="0"/>
                    <a:pt x="1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9484200" y="7675600"/>
              <a:ext cx="44975" cy="35875"/>
            </a:xfrm>
            <a:custGeom>
              <a:rect b="b" l="l" r="r" t="t"/>
              <a:pathLst>
                <a:path extrusionOk="0" h="1435" w="1799">
                  <a:moveTo>
                    <a:pt x="1563" y="0"/>
                  </a:moveTo>
                  <a:cubicBezTo>
                    <a:pt x="1370" y="0"/>
                    <a:pt x="1039" y="214"/>
                    <a:pt x="715" y="508"/>
                  </a:cubicBezTo>
                  <a:cubicBezTo>
                    <a:pt x="299" y="853"/>
                    <a:pt x="1" y="1210"/>
                    <a:pt x="84" y="1377"/>
                  </a:cubicBezTo>
                  <a:cubicBezTo>
                    <a:pt x="110" y="1415"/>
                    <a:pt x="165" y="1435"/>
                    <a:pt x="240" y="1435"/>
                  </a:cubicBezTo>
                  <a:cubicBezTo>
                    <a:pt x="443" y="1435"/>
                    <a:pt x="797" y="1294"/>
                    <a:pt x="1144" y="1008"/>
                  </a:cubicBezTo>
                  <a:cubicBezTo>
                    <a:pt x="1608" y="615"/>
                    <a:pt x="1799" y="138"/>
                    <a:pt x="1668" y="31"/>
                  </a:cubicBezTo>
                  <a:cubicBezTo>
                    <a:pt x="1640" y="10"/>
                    <a:pt x="1605" y="0"/>
                    <a:pt x="1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9542550" y="7592825"/>
              <a:ext cx="31275" cy="36700"/>
            </a:xfrm>
            <a:custGeom>
              <a:rect b="b" l="l" r="r" t="t"/>
              <a:pathLst>
                <a:path extrusionOk="0" h="1468" w="1251">
                  <a:moveTo>
                    <a:pt x="1032" y="0"/>
                  </a:moveTo>
                  <a:cubicBezTo>
                    <a:pt x="857" y="0"/>
                    <a:pt x="621" y="256"/>
                    <a:pt x="405" y="580"/>
                  </a:cubicBezTo>
                  <a:cubicBezTo>
                    <a:pt x="143" y="937"/>
                    <a:pt x="0" y="1294"/>
                    <a:pt x="131" y="1425"/>
                  </a:cubicBezTo>
                  <a:cubicBezTo>
                    <a:pt x="157" y="1454"/>
                    <a:pt x="197" y="1468"/>
                    <a:pt x="246" y="1468"/>
                  </a:cubicBezTo>
                  <a:cubicBezTo>
                    <a:pt x="425" y="1468"/>
                    <a:pt x="732" y="1285"/>
                    <a:pt x="965" y="949"/>
                  </a:cubicBezTo>
                  <a:cubicBezTo>
                    <a:pt x="1251" y="521"/>
                    <a:pt x="1251" y="68"/>
                    <a:pt x="1084" y="9"/>
                  </a:cubicBezTo>
                  <a:cubicBezTo>
                    <a:pt x="1067" y="3"/>
                    <a:pt x="1050" y="0"/>
                    <a:pt x="1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9582150" y="7517650"/>
              <a:ext cx="30375" cy="29975"/>
            </a:xfrm>
            <a:custGeom>
              <a:rect b="b" l="l" r="r" t="t"/>
              <a:pathLst>
                <a:path extrusionOk="0" h="1199" w="1215">
                  <a:moveTo>
                    <a:pt x="942" y="0"/>
                  </a:moveTo>
                  <a:cubicBezTo>
                    <a:pt x="782" y="0"/>
                    <a:pt x="549" y="153"/>
                    <a:pt x="345" y="384"/>
                  </a:cubicBezTo>
                  <a:cubicBezTo>
                    <a:pt x="95" y="694"/>
                    <a:pt x="0" y="1039"/>
                    <a:pt x="155" y="1158"/>
                  </a:cubicBezTo>
                  <a:cubicBezTo>
                    <a:pt x="187" y="1185"/>
                    <a:pt x="230" y="1198"/>
                    <a:pt x="278" y="1198"/>
                  </a:cubicBezTo>
                  <a:cubicBezTo>
                    <a:pt x="441" y="1198"/>
                    <a:pt x="676" y="1052"/>
                    <a:pt x="869" y="813"/>
                  </a:cubicBezTo>
                  <a:cubicBezTo>
                    <a:pt x="1119" y="503"/>
                    <a:pt x="1214" y="158"/>
                    <a:pt x="1060" y="39"/>
                  </a:cubicBezTo>
                  <a:cubicBezTo>
                    <a:pt x="1028" y="13"/>
                    <a:pt x="988" y="0"/>
                    <a:pt x="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9328225" y="7247400"/>
              <a:ext cx="81600" cy="74775"/>
            </a:xfrm>
            <a:custGeom>
              <a:rect b="b" l="l" r="r" t="t"/>
              <a:pathLst>
                <a:path extrusionOk="0" h="2991" w="3264">
                  <a:moveTo>
                    <a:pt x="312" y="0"/>
                  </a:moveTo>
                  <a:cubicBezTo>
                    <a:pt x="232" y="0"/>
                    <a:pt x="165" y="39"/>
                    <a:pt x="144" y="133"/>
                  </a:cubicBezTo>
                  <a:cubicBezTo>
                    <a:pt x="1" y="836"/>
                    <a:pt x="346" y="1622"/>
                    <a:pt x="1025" y="2146"/>
                  </a:cubicBezTo>
                  <a:cubicBezTo>
                    <a:pt x="1620" y="2610"/>
                    <a:pt x="2382" y="2812"/>
                    <a:pt x="3037" y="2991"/>
                  </a:cubicBezTo>
                  <a:lnTo>
                    <a:pt x="3085" y="2991"/>
                  </a:lnTo>
                  <a:cubicBezTo>
                    <a:pt x="3156" y="2991"/>
                    <a:pt x="3216" y="2943"/>
                    <a:pt x="3239" y="2872"/>
                  </a:cubicBezTo>
                  <a:cubicBezTo>
                    <a:pt x="3263" y="2789"/>
                    <a:pt x="3216" y="2681"/>
                    <a:pt x="3120" y="2669"/>
                  </a:cubicBezTo>
                  <a:cubicBezTo>
                    <a:pt x="2501" y="2491"/>
                    <a:pt x="1775" y="2288"/>
                    <a:pt x="1239" y="1872"/>
                  </a:cubicBezTo>
                  <a:cubicBezTo>
                    <a:pt x="763" y="1503"/>
                    <a:pt x="346" y="848"/>
                    <a:pt x="477" y="193"/>
                  </a:cubicBezTo>
                  <a:cubicBezTo>
                    <a:pt x="489" y="110"/>
                    <a:pt x="442" y="14"/>
                    <a:pt x="346" y="2"/>
                  </a:cubicBezTo>
                  <a:cubicBezTo>
                    <a:pt x="335" y="1"/>
                    <a:pt x="323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9436575" y="7323475"/>
              <a:ext cx="103025" cy="214500"/>
            </a:xfrm>
            <a:custGeom>
              <a:rect b="b" l="l" r="r" t="t"/>
              <a:pathLst>
                <a:path extrusionOk="0" h="8580" w="4121">
                  <a:moveTo>
                    <a:pt x="184" y="0"/>
                  </a:moveTo>
                  <a:cubicBezTo>
                    <a:pt x="112" y="0"/>
                    <a:pt x="53" y="38"/>
                    <a:pt x="25" y="115"/>
                  </a:cubicBezTo>
                  <a:cubicBezTo>
                    <a:pt x="1" y="198"/>
                    <a:pt x="37" y="293"/>
                    <a:pt x="132" y="317"/>
                  </a:cubicBezTo>
                  <a:cubicBezTo>
                    <a:pt x="1668" y="853"/>
                    <a:pt x="2882" y="2162"/>
                    <a:pt x="3335" y="3734"/>
                  </a:cubicBezTo>
                  <a:cubicBezTo>
                    <a:pt x="3775" y="5294"/>
                    <a:pt x="3418" y="7044"/>
                    <a:pt x="2418" y="8318"/>
                  </a:cubicBezTo>
                  <a:cubicBezTo>
                    <a:pt x="2358" y="8389"/>
                    <a:pt x="2370" y="8497"/>
                    <a:pt x="2454" y="8556"/>
                  </a:cubicBezTo>
                  <a:cubicBezTo>
                    <a:pt x="2465" y="8568"/>
                    <a:pt x="2513" y="8580"/>
                    <a:pt x="2537" y="8580"/>
                  </a:cubicBezTo>
                  <a:cubicBezTo>
                    <a:pt x="2585" y="8580"/>
                    <a:pt x="2644" y="8568"/>
                    <a:pt x="2680" y="8520"/>
                  </a:cubicBezTo>
                  <a:cubicBezTo>
                    <a:pt x="3751" y="7163"/>
                    <a:pt x="4120" y="5294"/>
                    <a:pt x="3644" y="3639"/>
                  </a:cubicBezTo>
                  <a:cubicBezTo>
                    <a:pt x="3168" y="1972"/>
                    <a:pt x="1858" y="591"/>
                    <a:pt x="239" y="7"/>
                  </a:cubicBezTo>
                  <a:cubicBezTo>
                    <a:pt x="220" y="3"/>
                    <a:pt x="201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8803175" y="7513700"/>
              <a:ext cx="91100" cy="30525"/>
            </a:xfrm>
            <a:custGeom>
              <a:rect b="b" l="l" r="r" t="t"/>
              <a:pathLst>
                <a:path extrusionOk="0" h="1221" w="3644">
                  <a:moveTo>
                    <a:pt x="3473" y="0"/>
                  </a:moveTo>
                  <a:cubicBezTo>
                    <a:pt x="3458" y="0"/>
                    <a:pt x="3444" y="2"/>
                    <a:pt x="3429" y="7"/>
                  </a:cubicBezTo>
                  <a:lnTo>
                    <a:pt x="131" y="900"/>
                  </a:lnTo>
                  <a:cubicBezTo>
                    <a:pt x="48" y="923"/>
                    <a:pt x="0" y="1019"/>
                    <a:pt x="12" y="1102"/>
                  </a:cubicBezTo>
                  <a:cubicBezTo>
                    <a:pt x="24" y="1185"/>
                    <a:pt x="108" y="1221"/>
                    <a:pt x="179" y="1221"/>
                  </a:cubicBezTo>
                  <a:lnTo>
                    <a:pt x="227" y="1221"/>
                  </a:lnTo>
                  <a:lnTo>
                    <a:pt x="3513" y="328"/>
                  </a:lnTo>
                  <a:cubicBezTo>
                    <a:pt x="3596" y="304"/>
                    <a:pt x="3644" y="209"/>
                    <a:pt x="3632" y="126"/>
                  </a:cubicBezTo>
                  <a:cubicBezTo>
                    <a:pt x="3612" y="47"/>
                    <a:pt x="3543" y="0"/>
                    <a:pt x="3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8911225" y="7479775"/>
              <a:ext cx="97650" cy="33200"/>
            </a:xfrm>
            <a:custGeom>
              <a:rect b="b" l="l" r="r" t="t"/>
              <a:pathLst>
                <a:path extrusionOk="0" h="1328" w="3906">
                  <a:moveTo>
                    <a:pt x="3730" y="1"/>
                  </a:moveTo>
                  <a:cubicBezTo>
                    <a:pt x="3717" y="1"/>
                    <a:pt x="3704" y="3"/>
                    <a:pt x="3691" y="6"/>
                  </a:cubicBezTo>
                  <a:lnTo>
                    <a:pt x="131" y="1006"/>
                  </a:lnTo>
                  <a:cubicBezTo>
                    <a:pt x="36" y="1030"/>
                    <a:pt x="0" y="1125"/>
                    <a:pt x="12" y="1209"/>
                  </a:cubicBezTo>
                  <a:cubicBezTo>
                    <a:pt x="24" y="1292"/>
                    <a:pt x="96" y="1328"/>
                    <a:pt x="167" y="1328"/>
                  </a:cubicBezTo>
                  <a:lnTo>
                    <a:pt x="215" y="1328"/>
                  </a:lnTo>
                  <a:lnTo>
                    <a:pt x="3775" y="340"/>
                  </a:lnTo>
                  <a:cubicBezTo>
                    <a:pt x="3870" y="304"/>
                    <a:pt x="3906" y="221"/>
                    <a:pt x="3894" y="125"/>
                  </a:cubicBezTo>
                  <a:cubicBezTo>
                    <a:pt x="3873" y="55"/>
                    <a:pt x="3802" y="1"/>
                    <a:pt x="3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8766550" y="7605200"/>
              <a:ext cx="124450" cy="12550"/>
            </a:xfrm>
            <a:custGeom>
              <a:rect b="b" l="l" r="r" t="t"/>
              <a:pathLst>
                <a:path extrusionOk="0" h="502" w="4978">
                  <a:moveTo>
                    <a:pt x="4803" y="0"/>
                  </a:moveTo>
                  <a:cubicBezTo>
                    <a:pt x="4798" y="0"/>
                    <a:pt x="4792" y="1"/>
                    <a:pt x="4787" y="2"/>
                  </a:cubicBezTo>
                  <a:cubicBezTo>
                    <a:pt x="3537" y="118"/>
                    <a:pt x="2279" y="163"/>
                    <a:pt x="1026" y="163"/>
                  </a:cubicBezTo>
                  <a:cubicBezTo>
                    <a:pt x="740" y="163"/>
                    <a:pt x="453" y="161"/>
                    <a:pt x="168" y="157"/>
                  </a:cubicBezTo>
                  <a:cubicBezTo>
                    <a:pt x="84" y="157"/>
                    <a:pt x="13" y="228"/>
                    <a:pt x="13" y="323"/>
                  </a:cubicBezTo>
                  <a:cubicBezTo>
                    <a:pt x="1" y="407"/>
                    <a:pt x="72" y="478"/>
                    <a:pt x="168" y="478"/>
                  </a:cubicBezTo>
                  <a:cubicBezTo>
                    <a:pt x="441" y="478"/>
                    <a:pt x="727" y="502"/>
                    <a:pt x="989" y="502"/>
                  </a:cubicBezTo>
                  <a:cubicBezTo>
                    <a:pt x="2275" y="502"/>
                    <a:pt x="3549" y="442"/>
                    <a:pt x="4811" y="335"/>
                  </a:cubicBezTo>
                  <a:cubicBezTo>
                    <a:pt x="4906" y="323"/>
                    <a:pt x="4978" y="240"/>
                    <a:pt x="4966" y="157"/>
                  </a:cubicBezTo>
                  <a:cubicBezTo>
                    <a:pt x="4955" y="68"/>
                    <a:pt x="4872" y="0"/>
                    <a:pt x="4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8910025" y="7572150"/>
              <a:ext cx="200650" cy="41150"/>
            </a:xfrm>
            <a:custGeom>
              <a:rect b="b" l="l" r="r" t="t"/>
              <a:pathLst>
                <a:path extrusionOk="0" h="1646" w="8026">
                  <a:moveTo>
                    <a:pt x="7813" y="0"/>
                  </a:moveTo>
                  <a:cubicBezTo>
                    <a:pt x="7805" y="0"/>
                    <a:pt x="7796" y="1"/>
                    <a:pt x="7787" y="2"/>
                  </a:cubicBezTo>
                  <a:cubicBezTo>
                    <a:pt x="5299" y="669"/>
                    <a:pt x="2727" y="1109"/>
                    <a:pt x="167" y="1300"/>
                  </a:cubicBezTo>
                  <a:cubicBezTo>
                    <a:pt x="72" y="1300"/>
                    <a:pt x="1" y="1383"/>
                    <a:pt x="13" y="1479"/>
                  </a:cubicBezTo>
                  <a:cubicBezTo>
                    <a:pt x="13" y="1562"/>
                    <a:pt x="84" y="1645"/>
                    <a:pt x="179" y="1645"/>
                  </a:cubicBezTo>
                  <a:cubicBezTo>
                    <a:pt x="2787" y="1443"/>
                    <a:pt x="5370" y="1014"/>
                    <a:pt x="7871" y="336"/>
                  </a:cubicBezTo>
                  <a:cubicBezTo>
                    <a:pt x="7954" y="300"/>
                    <a:pt x="8026" y="216"/>
                    <a:pt x="7990" y="121"/>
                  </a:cubicBezTo>
                  <a:cubicBezTo>
                    <a:pt x="7968" y="46"/>
                    <a:pt x="7889" y="0"/>
                    <a:pt x="7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8743050" y="7649550"/>
              <a:ext cx="94375" cy="20300"/>
            </a:xfrm>
            <a:custGeom>
              <a:rect b="b" l="l" r="r" t="t"/>
              <a:pathLst>
                <a:path extrusionOk="0" h="812" w="3775">
                  <a:moveTo>
                    <a:pt x="193" y="0"/>
                  </a:moveTo>
                  <a:cubicBezTo>
                    <a:pt x="116" y="0"/>
                    <a:pt x="35" y="57"/>
                    <a:pt x="24" y="133"/>
                  </a:cubicBezTo>
                  <a:cubicBezTo>
                    <a:pt x="0" y="216"/>
                    <a:pt x="48" y="299"/>
                    <a:pt x="143" y="311"/>
                  </a:cubicBezTo>
                  <a:cubicBezTo>
                    <a:pt x="1274" y="549"/>
                    <a:pt x="2441" y="716"/>
                    <a:pt x="3596" y="811"/>
                  </a:cubicBezTo>
                  <a:lnTo>
                    <a:pt x="3608" y="811"/>
                  </a:lnTo>
                  <a:cubicBezTo>
                    <a:pt x="3703" y="811"/>
                    <a:pt x="3775" y="752"/>
                    <a:pt x="3775" y="657"/>
                  </a:cubicBezTo>
                  <a:cubicBezTo>
                    <a:pt x="3775" y="573"/>
                    <a:pt x="3715" y="478"/>
                    <a:pt x="3620" y="478"/>
                  </a:cubicBezTo>
                  <a:cubicBezTo>
                    <a:pt x="2477" y="395"/>
                    <a:pt x="1334" y="228"/>
                    <a:pt x="215" y="2"/>
                  </a:cubicBezTo>
                  <a:cubicBezTo>
                    <a:pt x="207" y="1"/>
                    <a:pt x="200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8860925" y="7659975"/>
              <a:ext cx="89325" cy="11050"/>
            </a:xfrm>
            <a:custGeom>
              <a:rect b="b" l="l" r="r" t="t"/>
              <a:pathLst>
                <a:path extrusionOk="0" h="442" w="3573">
                  <a:moveTo>
                    <a:pt x="3400" y="0"/>
                  </a:moveTo>
                  <a:cubicBezTo>
                    <a:pt x="3394" y="0"/>
                    <a:pt x="3388" y="1"/>
                    <a:pt x="3382" y="1"/>
                  </a:cubicBezTo>
                  <a:cubicBezTo>
                    <a:pt x="2566" y="84"/>
                    <a:pt x="1743" y="117"/>
                    <a:pt x="924" y="117"/>
                  </a:cubicBezTo>
                  <a:cubicBezTo>
                    <a:pt x="679" y="117"/>
                    <a:pt x="435" y="114"/>
                    <a:pt x="191" y="109"/>
                  </a:cubicBezTo>
                  <a:cubicBezTo>
                    <a:pt x="107" y="109"/>
                    <a:pt x="24" y="180"/>
                    <a:pt x="12" y="263"/>
                  </a:cubicBezTo>
                  <a:cubicBezTo>
                    <a:pt x="0" y="347"/>
                    <a:pt x="72" y="430"/>
                    <a:pt x="179" y="430"/>
                  </a:cubicBezTo>
                  <a:cubicBezTo>
                    <a:pt x="465" y="442"/>
                    <a:pt x="738" y="442"/>
                    <a:pt x="1036" y="442"/>
                  </a:cubicBezTo>
                  <a:cubicBezTo>
                    <a:pt x="1834" y="442"/>
                    <a:pt x="2631" y="406"/>
                    <a:pt x="3405" y="335"/>
                  </a:cubicBezTo>
                  <a:cubicBezTo>
                    <a:pt x="3501" y="311"/>
                    <a:pt x="3572" y="240"/>
                    <a:pt x="3560" y="144"/>
                  </a:cubicBezTo>
                  <a:cubicBezTo>
                    <a:pt x="3538" y="67"/>
                    <a:pt x="3475" y="0"/>
                    <a:pt x="3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8974625" y="7640525"/>
              <a:ext cx="114625" cy="25150"/>
            </a:xfrm>
            <a:custGeom>
              <a:rect b="b" l="l" r="r" t="t"/>
              <a:pathLst>
                <a:path extrusionOk="0" h="1006" w="4585">
                  <a:moveTo>
                    <a:pt x="4401" y="0"/>
                  </a:moveTo>
                  <a:cubicBezTo>
                    <a:pt x="4387" y="0"/>
                    <a:pt x="4372" y="2"/>
                    <a:pt x="4358" y="6"/>
                  </a:cubicBezTo>
                  <a:cubicBezTo>
                    <a:pt x="2977" y="339"/>
                    <a:pt x="1560" y="553"/>
                    <a:pt x="167" y="696"/>
                  </a:cubicBezTo>
                  <a:cubicBezTo>
                    <a:pt x="84" y="708"/>
                    <a:pt x="0" y="779"/>
                    <a:pt x="12" y="875"/>
                  </a:cubicBezTo>
                  <a:cubicBezTo>
                    <a:pt x="12" y="946"/>
                    <a:pt x="84" y="1006"/>
                    <a:pt x="167" y="1006"/>
                  </a:cubicBezTo>
                  <a:lnTo>
                    <a:pt x="179" y="1006"/>
                  </a:lnTo>
                  <a:cubicBezTo>
                    <a:pt x="1608" y="875"/>
                    <a:pt x="3036" y="649"/>
                    <a:pt x="4441" y="315"/>
                  </a:cubicBezTo>
                  <a:cubicBezTo>
                    <a:pt x="4525" y="303"/>
                    <a:pt x="4584" y="220"/>
                    <a:pt x="4560" y="125"/>
                  </a:cubicBezTo>
                  <a:cubicBezTo>
                    <a:pt x="4550" y="54"/>
                    <a:pt x="4480" y="0"/>
                    <a:pt x="4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8953200" y="7706100"/>
              <a:ext cx="129200" cy="16125"/>
            </a:xfrm>
            <a:custGeom>
              <a:rect b="b" l="l" r="r" t="t"/>
              <a:pathLst>
                <a:path extrusionOk="0" h="645" w="5168">
                  <a:moveTo>
                    <a:pt x="4977" y="0"/>
                  </a:moveTo>
                  <a:cubicBezTo>
                    <a:pt x="4969" y="0"/>
                    <a:pt x="4961" y="1"/>
                    <a:pt x="4953" y="2"/>
                  </a:cubicBezTo>
                  <a:cubicBezTo>
                    <a:pt x="3666" y="207"/>
                    <a:pt x="2347" y="316"/>
                    <a:pt x="1041" y="316"/>
                  </a:cubicBezTo>
                  <a:cubicBezTo>
                    <a:pt x="753" y="316"/>
                    <a:pt x="465" y="310"/>
                    <a:pt x="179" y="300"/>
                  </a:cubicBezTo>
                  <a:cubicBezTo>
                    <a:pt x="83" y="300"/>
                    <a:pt x="12" y="371"/>
                    <a:pt x="0" y="466"/>
                  </a:cubicBezTo>
                  <a:cubicBezTo>
                    <a:pt x="12" y="550"/>
                    <a:pt x="83" y="633"/>
                    <a:pt x="179" y="633"/>
                  </a:cubicBezTo>
                  <a:cubicBezTo>
                    <a:pt x="464" y="645"/>
                    <a:pt x="762" y="645"/>
                    <a:pt x="1036" y="645"/>
                  </a:cubicBezTo>
                  <a:cubicBezTo>
                    <a:pt x="2369" y="645"/>
                    <a:pt x="3703" y="538"/>
                    <a:pt x="5013" y="335"/>
                  </a:cubicBezTo>
                  <a:cubicBezTo>
                    <a:pt x="5108" y="312"/>
                    <a:pt x="5167" y="228"/>
                    <a:pt x="5144" y="133"/>
                  </a:cubicBezTo>
                  <a:cubicBezTo>
                    <a:pt x="5133" y="57"/>
                    <a:pt x="5062" y="0"/>
                    <a:pt x="4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6" name="Google Shape;1036;p54"/>
          <p:cNvSpPr/>
          <p:nvPr/>
        </p:nvSpPr>
        <p:spPr>
          <a:xfrm>
            <a:off x="7872152" y="3305031"/>
            <a:ext cx="406618" cy="347102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4"/>
          <p:cNvSpPr/>
          <p:nvPr/>
        </p:nvSpPr>
        <p:spPr>
          <a:xfrm>
            <a:off x="8458256" y="2912416"/>
            <a:ext cx="266396" cy="347152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4"/>
          <p:cNvSpPr/>
          <p:nvPr/>
        </p:nvSpPr>
        <p:spPr>
          <a:xfrm>
            <a:off x="8077981" y="2725298"/>
            <a:ext cx="131999" cy="353442"/>
          </a:xfrm>
          <a:custGeom>
            <a:rect b="b" l="l" r="r" t="t"/>
            <a:pathLst>
              <a:path extrusionOk="0" h="13870" w="5180">
                <a:moveTo>
                  <a:pt x="3998" y="10628"/>
                </a:moveTo>
                <a:cubicBezTo>
                  <a:pt x="4366" y="10628"/>
                  <a:pt x="4638" y="10728"/>
                  <a:pt x="4739" y="10931"/>
                </a:cubicBezTo>
                <a:cubicBezTo>
                  <a:pt x="4966" y="11395"/>
                  <a:pt x="4263" y="12205"/>
                  <a:pt x="3168" y="12740"/>
                </a:cubicBezTo>
                <a:cubicBezTo>
                  <a:pt x="2575" y="13034"/>
                  <a:pt x="1985" y="13184"/>
                  <a:pt x="1534" y="13184"/>
                </a:cubicBezTo>
                <a:cubicBezTo>
                  <a:pt x="1161" y="13184"/>
                  <a:pt x="882" y="13082"/>
                  <a:pt x="775" y="12871"/>
                </a:cubicBezTo>
                <a:cubicBezTo>
                  <a:pt x="548" y="12407"/>
                  <a:pt x="1251" y="11609"/>
                  <a:pt x="2346" y="11074"/>
                </a:cubicBezTo>
                <a:cubicBezTo>
                  <a:pt x="2950" y="10778"/>
                  <a:pt x="3546" y="10628"/>
                  <a:pt x="3998" y="10628"/>
                </a:cubicBezTo>
                <a:close/>
                <a:moveTo>
                  <a:pt x="4549" y="1"/>
                </a:moveTo>
                <a:lnTo>
                  <a:pt x="4549" y="10252"/>
                </a:lnTo>
                <a:cubicBezTo>
                  <a:pt x="4254" y="10041"/>
                  <a:pt x="3864" y="9933"/>
                  <a:pt x="3432" y="9933"/>
                </a:cubicBezTo>
                <a:cubicBezTo>
                  <a:pt x="2938" y="9933"/>
                  <a:pt x="2391" y="10074"/>
                  <a:pt x="1870" y="10359"/>
                </a:cubicBezTo>
                <a:cubicBezTo>
                  <a:pt x="632" y="11026"/>
                  <a:pt x="1" y="12264"/>
                  <a:pt x="465" y="13121"/>
                </a:cubicBezTo>
                <a:cubicBezTo>
                  <a:pt x="735" y="13612"/>
                  <a:pt x="1316" y="13870"/>
                  <a:pt x="1997" y="13870"/>
                </a:cubicBezTo>
                <a:cubicBezTo>
                  <a:pt x="2490" y="13870"/>
                  <a:pt x="3034" y="13735"/>
                  <a:pt x="3549" y="13455"/>
                </a:cubicBezTo>
                <a:cubicBezTo>
                  <a:pt x="4513" y="12931"/>
                  <a:pt x="5097" y="12062"/>
                  <a:pt x="5097" y="11312"/>
                </a:cubicBezTo>
                <a:lnTo>
                  <a:pt x="5180" y="11312"/>
                </a:lnTo>
                <a:lnTo>
                  <a:pt x="51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idx="1" type="subTitle"/>
          </p:nvPr>
        </p:nvSpPr>
        <p:spPr>
          <a:xfrm>
            <a:off x="5854325" y="276413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pyaudio</a:t>
            </a:r>
            <a:endParaRPr/>
          </a:p>
        </p:txBody>
      </p:sp>
      <p:sp>
        <p:nvSpPr>
          <p:cNvPr id="436" name="Google Shape;436;p35"/>
          <p:cNvSpPr txBox="1"/>
          <p:nvPr>
            <p:ph idx="2" type="subTitle"/>
          </p:nvPr>
        </p:nvSpPr>
        <p:spPr>
          <a:xfrm>
            <a:off x="5854325" y="585788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apturar áudio do microfone em tempo real.</a:t>
            </a:r>
            <a:endParaRPr/>
          </a:p>
        </p:txBody>
      </p:sp>
      <p:sp>
        <p:nvSpPr>
          <p:cNvPr id="437" name="Google Shape;437;p35"/>
          <p:cNvSpPr txBox="1"/>
          <p:nvPr>
            <p:ph idx="3" type="subTitle"/>
          </p:nvPr>
        </p:nvSpPr>
        <p:spPr>
          <a:xfrm>
            <a:off x="5854325" y="163425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438" name="Google Shape;438;p35"/>
          <p:cNvSpPr txBox="1"/>
          <p:nvPr>
            <p:ph idx="4" type="subTitle"/>
          </p:nvPr>
        </p:nvSpPr>
        <p:spPr>
          <a:xfrm>
            <a:off x="5854325" y="1827979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anipulação eficiente de arrays e operações matemáticas</a:t>
            </a:r>
            <a:endParaRPr/>
          </a:p>
        </p:txBody>
      </p:sp>
      <p:sp>
        <p:nvSpPr>
          <p:cNvPr id="439" name="Google Shape;439;p35"/>
          <p:cNvSpPr txBox="1"/>
          <p:nvPr>
            <p:ph type="title"/>
          </p:nvPr>
        </p:nvSpPr>
        <p:spPr>
          <a:xfrm>
            <a:off x="1076250" y="1827975"/>
            <a:ext cx="27582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440" name="Google Shape;440;p35"/>
          <p:cNvSpPr txBox="1"/>
          <p:nvPr>
            <p:ph idx="5" type="subTitle"/>
          </p:nvPr>
        </p:nvSpPr>
        <p:spPr>
          <a:xfrm>
            <a:off x="5854325" y="278220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scipy</a:t>
            </a:r>
            <a:endParaRPr/>
          </a:p>
        </p:txBody>
      </p:sp>
      <p:sp>
        <p:nvSpPr>
          <p:cNvPr id="441" name="Google Shape;441;p35"/>
          <p:cNvSpPr txBox="1"/>
          <p:nvPr>
            <p:ph idx="6" type="subTitle"/>
          </p:nvPr>
        </p:nvSpPr>
        <p:spPr>
          <a:xfrm>
            <a:off x="5854325" y="3095250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dentificar as frequências presentes no sinal de áudio</a:t>
            </a:r>
            <a:endParaRPr/>
          </a:p>
        </p:txBody>
      </p:sp>
      <p:grpSp>
        <p:nvGrpSpPr>
          <p:cNvPr id="442" name="Google Shape;442;p35"/>
          <p:cNvGrpSpPr/>
          <p:nvPr/>
        </p:nvGrpSpPr>
        <p:grpSpPr>
          <a:xfrm>
            <a:off x="1007250" y="1359000"/>
            <a:ext cx="2896200" cy="355500"/>
            <a:chOff x="1007250" y="1359000"/>
            <a:chExt cx="2896200" cy="355500"/>
          </a:xfrm>
        </p:grpSpPr>
        <p:cxnSp>
          <p:nvCxnSpPr>
            <p:cNvPr id="443" name="Google Shape;443;p35"/>
            <p:cNvCxnSpPr/>
            <p:nvPr/>
          </p:nvCxnSpPr>
          <p:spPr>
            <a:xfrm>
              <a:off x="1007250" y="17145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5"/>
            <p:cNvCxnSpPr/>
            <p:nvPr/>
          </p:nvCxnSpPr>
          <p:spPr>
            <a:xfrm>
              <a:off x="1007250" y="15960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5"/>
            <p:cNvCxnSpPr/>
            <p:nvPr/>
          </p:nvCxnSpPr>
          <p:spPr>
            <a:xfrm>
              <a:off x="1007250" y="14775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5"/>
            <p:cNvCxnSpPr/>
            <p:nvPr/>
          </p:nvCxnSpPr>
          <p:spPr>
            <a:xfrm>
              <a:off x="1007250" y="13590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7" name="Google Shape;447;p35"/>
          <p:cNvGrpSpPr/>
          <p:nvPr/>
        </p:nvGrpSpPr>
        <p:grpSpPr>
          <a:xfrm>
            <a:off x="1007250" y="3429000"/>
            <a:ext cx="2896200" cy="355500"/>
            <a:chOff x="1007250" y="3429000"/>
            <a:chExt cx="2896200" cy="355500"/>
          </a:xfrm>
        </p:grpSpPr>
        <p:cxnSp>
          <p:nvCxnSpPr>
            <p:cNvPr id="448" name="Google Shape;448;p35"/>
            <p:cNvCxnSpPr/>
            <p:nvPr/>
          </p:nvCxnSpPr>
          <p:spPr>
            <a:xfrm>
              <a:off x="1007250" y="37845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35"/>
            <p:cNvCxnSpPr/>
            <p:nvPr/>
          </p:nvCxnSpPr>
          <p:spPr>
            <a:xfrm>
              <a:off x="1007250" y="36660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35"/>
            <p:cNvCxnSpPr/>
            <p:nvPr/>
          </p:nvCxnSpPr>
          <p:spPr>
            <a:xfrm>
              <a:off x="1007250" y="35475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35"/>
            <p:cNvCxnSpPr/>
            <p:nvPr/>
          </p:nvCxnSpPr>
          <p:spPr>
            <a:xfrm>
              <a:off x="1007250" y="3429000"/>
              <a:ext cx="2896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35"/>
          <p:cNvSpPr/>
          <p:nvPr/>
        </p:nvSpPr>
        <p:spPr>
          <a:xfrm>
            <a:off x="1210125" y="1359001"/>
            <a:ext cx="140658" cy="355519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1603853" y="1526685"/>
            <a:ext cx="78478" cy="20917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1769632" y="1416200"/>
            <a:ext cx="255475" cy="21804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1438074" y="1425080"/>
            <a:ext cx="78478" cy="20917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2112408" y="1294495"/>
            <a:ext cx="78503" cy="210351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2278213" y="1420045"/>
            <a:ext cx="78503" cy="210351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2615062" y="1536349"/>
            <a:ext cx="255475" cy="21804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5"/>
          <p:cNvCxnSpPr/>
          <p:nvPr/>
        </p:nvCxnSpPr>
        <p:spPr>
          <a:xfrm>
            <a:off x="2534175" y="13590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5"/>
          <p:cNvSpPr/>
          <p:nvPr/>
        </p:nvSpPr>
        <p:spPr>
          <a:xfrm>
            <a:off x="2951412" y="1416199"/>
            <a:ext cx="255475" cy="21804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3336903" y="1540797"/>
            <a:ext cx="78478" cy="20917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41113" y="1414175"/>
            <a:ext cx="167334" cy="218059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35"/>
          <p:cNvCxnSpPr/>
          <p:nvPr/>
        </p:nvCxnSpPr>
        <p:spPr>
          <a:xfrm>
            <a:off x="1007250" y="1359000"/>
            <a:ext cx="0" cy="35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5"/>
          <p:cNvCxnSpPr/>
          <p:nvPr/>
        </p:nvCxnSpPr>
        <p:spPr>
          <a:xfrm>
            <a:off x="3903450" y="13590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5"/>
          <p:cNvCxnSpPr/>
          <p:nvPr/>
        </p:nvCxnSpPr>
        <p:spPr>
          <a:xfrm>
            <a:off x="1093825" y="13590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5"/>
          <p:cNvCxnSpPr/>
          <p:nvPr/>
        </p:nvCxnSpPr>
        <p:spPr>
          <a:xfrm>
            <a:off x="2534175" y="34248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5"/>
          <p:cNvCxnSpPr/>
          <p:nvPr/>
        </p:nvCxnSpPr>
        <p:spPr>
          <a:xfrm>
            <a:off x="1007250" y="3424800"/>
            <a:ext cx="0" cy="35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5"/>
          <p:cNvCxnSpPr/>
          <p:nvPr/>
        </p:nvCxnSpPr>
        <p:spPr>
          <a:xfrm>
            <a:off x="3903450" y="34248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5"/>
          <p:cNvCxnSpPr/>
          <p:nvPr/>
        </p:nvCxnSpPr>
        <p:spPr>
          <a:xfrm>
            <a:off x="1093825" y="3424800"/>
            <a:ext cx="0" cy="359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5"/>
          <p:cNvSpPr/>
          <p:nvPr/>
        </p:nvSpPr>
        <p:spPr>
          <a:xfrm>
            <a:off x="1438082" y="3371100"/>
            <a:ext cx="255475" cy="21804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1774766" y="3467672"/>
            <a:ext cx="78478" cy="20917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1930913" y="3603256"/>
            <a:ext cx="78503" cy="210351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2144070" y="3495625"/>
            <a:ext cx="255475" cy="21804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5"/>
          <p:cNvGrpSpPr/>
          <p:nvPr/>
        </p:nvGrpSpPr>
        <p:grpSpPr>
          <a:xfrm>
            <a:off x="1182399" y="3525030"/>
            <a:ext cx="140638" cy="163440"/>
            <a:chOff x="-2327975" y="4306900"/>
            <a:chExt cx="292325" cy="339650"/>
          </a:xfrm>
        </p:grpSpPr>
        <p:sp>
          <p:nvSpPr>
            <p:cNvPr id="475" name="Google Shape;475;p35"/>
            <p:cNvSpPr/>
            <p:nvPr/>
          </p:nvSpPr>
          <p:spPr>
            <a:xfrm>
              <a:off x="-2083300" y="4344125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-2083300" y="444205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-2327975" y="4306900"/>
              <a:ext cx="249150" cy="339650"/>
            </a:xfrm>
            <a:custGeom>
              <a:rect b="b" l="l" r="r" t="t"/>
              <a:pathLst>
                <a:path extrusionOk="0" h="13586" w="9966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35"/>
          <p:cNvSpPr/>
          <p:nvPr/>
        </p:nvSpPr>
        <p:spPr>
          <a:xfrm>
            <a:off x="2615038" y="3360878"/>
            <a:ext cx="167334" cy="218059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3571438" y="3488572"/>
            <a:ext cx="167334" cy="218059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2839088" y="3603256"/>
            <a:ext cx="78503" cy="210351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3058913" y="3603256"/>
            <a:ext cx="78503" cy="210351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3262878" y="3365310"/>
            <a:ext cx="78478" cy="20917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>
            <a:off x="5567238" y="464463"/>
            <a:ext cx="255600" cy="2556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/>
          <p:nvPr/>
        </p:nvSpPr>
        <p:spPr>
          <a:xfrm>
            <a:off x="5567238" y="1707588"/>
            <a:ext cx="255600" cy="2556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5567238" y="2855550"/>
            <a:ext cx="255600" cy="2556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5"/>
          <p:cNvSpPr txBox="1"/>
          <p:nvPr>
            <p:ph idx="5" type="subTitle"/>
          </p:nvPr>
        </p:nvSpPr>
        <p:spPr>
          <a:xfrm>
            <a:off x="5900675" y="401025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487" name="Google Shape;487;p35"/>
          <p:cNvSpPr txBox="1"/>
          <p:nvPr>
            <p:ph idx="6" type="subTitle"/>
          </p:nvPr>
        </p:nvSpPr>
        <p:spPr>
          <a:xfrm>
            <a:off x="5946125" y="4208588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riar gráficos e visualizações dos dados de áudio</a:t>
            </a:r>
            <a:endParaRPr/>
          </a:p>
        </p:txBody>
      </p:sp>
      <p:sp>
        <p:nvSpPr>
          <p:cNvPr id="488" name="Google Shape;488;p35"/>
          <p:cNvSpPr/>
          <p:nvPr/>
        </p:nvSpPr>
        <p:spPr>
          <a:xfrm>
            <a:off x="5567238" y="3968888"/>
            <a:ext cx="255600" cy="2556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50" y="2480525"/>
            <a:ext cx="2896200" cy="684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95" name="Google Shape;495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96" name="Google Shape;496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97" name="Google Shape;497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8" name="Google Shape;498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9" name="Google Shape;499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0" name="Google Shape;500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01" name="Google Shape;501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6" name="Google Shape;506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507" name="Google Shape;507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9" name="Google Shape;509;p36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6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Configurações do Audio</a:t>
            </a:r>
            <a:endParaRPr/>
          </a:p>
        </p:txBody>
      </p:sp>
      <p:sp>
        <p:nvSpPr>
          <p:cNvPr id="515" name="Google Shape;515;p36"/>
          <p:cNvSpPr txBox="1"/>
          <p:nvPr>
            <p:ph idx="1" type="body"/>
          </p:nvPr>
        </p:nvSpPr>
        <p:spPr>
          <a:xfrm>
            <a:off x="1312361" y="258777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600"/>
              <a:t>Variáveis para configuração de áudio.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Formato, Canais, Amostra, Buffer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600"/>
              <a:t>Variáveis para calibrar o afinador.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>
                <a:solidFill>
                  <a:schemeClr val="dk2"/>
                </a:solidFill>
              </a:rPr>
              <a:t>LIMIAR_VOLUME</a:t>
            </a:r>
            <a:r>
              <a:rPr lang="en"/>
              <a:t> -&gt; Só identifica frequências com volume acima do limiar, para evitar leitura de ruidos.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>
                <a:solidFill>
                  <a:schemeClr val="dk2"/>
                </a:solidFill>
              </a:rPr>
              <a:t>MARGEM_ERRO</a:t>
            </a:r>
            <a:r>
              <a:rPr b="1" lang="en"/>
              <a:t> </a:t>
            </a:r>
            <a:r>
              <a:rPr lang="en"/>
              <a:t>-&gt; Margem de erro para frequência da nota tocada. A nota será considerada afinada se a frequência estiver dentro dessa margem de erro.</a:t>
            </a:r>
            <a:endParaRPr/>
          </a:p>
        </p:txBody>
      </p:sp>
      <p:pic>
        <p:nvPicPr>
          <p:cNvPr id="516" name="Google Shape;5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13" y="1061451"/>
            <a:ext cx="6519175" cy="14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7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522" name="Google Shape;522;p37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23" name="Google Shape;523;p37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24" name="Google Shape;524;p37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5" name="Google Shape;525;p37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6" name="Google Shape;526;p37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7" name="Google Shape;527;p37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28" name="Google Shape;528;p37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37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37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37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37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3" name="Google Shape;533;p37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534" name="Google Shape;534;p37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7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36" name="Google Shape;536;p37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37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Variaveis Globais</a:t>
            </a:r>
            <a:endParaRPr/>
          </a:p>
        </p:txBody>
      </p:sp>
      <p:sp>
        <p:nvSpPr>
          <p:cNvPr id="542" name="Google Shape;542;p37"/>
          <p:cNvSpPr txBox="1"/>
          <p:nvPr>
            <p:ph idx="1" type="body"/>
          </p:nvPr>
        </p:nvSpPr>
        <p:spPr>
          <a:xfrm>
            <a:off x="1312361" y="281502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Variáveis</a:t>
            </a:r>
            <a:r>
              <a:rPr lang="en" sz="1400"/>
              <a:t> utilizadas para armazenar informações sobre a </a:t>
            </a:r>
            <a:r>
              <a:rPr lang="en" sz="1400"/>
              <a:t>última</a:t>
            </a:r>
            <a:r>
              <a:rPr lang="en" sz="1400"/>
              <a:t> nota tocada.</a:t>
            </a:r>
            <a:endParaRPr sz="1400"/>
          </a:p>
        </p:txBody>
      </p:sp>
      <p:pic>
        <p:nvPicPr>
          <p:cNvPr id="543" name="Google Shape;5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50" y="1061442"/>
            <a:ext cx="5833954" cy="15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38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51" name="Google Shape;551;p3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2" name="Google Shape;552;p3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3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3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55" name="Google Shape;555;p3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3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3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3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3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0" name="Google Shape;560;p3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561" name="Google Shape;561;p3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3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63" name="Google Shape;563;p38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8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Capturar o </a:t>
            </a:r>
            <a:r>
              <a:rPr lang="en"/>
              <a:t>Áudio</a:t>
            </a:r>
            <a:r>
              <a:rPr lang="en"/>
              <a:t> (1/2)</a:t>
            </a:r>
            <a:endParaRPr/>
          </a:p>
        </p:txBody>
      </p:sp>
      <p:sp>
        <p:nvSpPr>
          <p:cNvPr id="569" name="Google Shape;569;p38"/>
          <p:cNvSpPr txBox="1"/>
          <p:nvPr>
            <p:ph idx="1" type="body"/>
          </p:nvPr>
        </p:nvSpPr>
        <p:spPr>
          <a:xfrm>
            <a:off x="1312361" y="307257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Variáveis utilizadas para armazenar informações sobre a última nota tocada.</a:t>
            </a:r>
            <a:endParaRPr sz="1400"/>
          </a:p>
        </p:txBody>
      </p:sp>
      <p:pic>
        <p:nvPicPr>
          <p:cNvPr id="570" name="Google Shape;5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88" y="1160836"/>
            <a:ext cx="4009557" cy="170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39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576" name="Google Shape;576;p3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77" name="Google Shape;577;p3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78" name="Google Shape;578;p3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9" name="Google Shape;579;p3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0" name="Google Shape;580;p3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1" name="Google Shape;581;p3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82" name="Google Shape;582;p3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3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3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3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3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7" name="Google Shape;587;p3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588" name="Google Shape;588;p3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3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0" name="Google Shape;590;p39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Capturar o Áudio (2/2)</a:t>
            </a:r>
            <a:endParaRPr/>
          </a:p>
        </p:txBody>
      </p:sp>
      <p:sp>
        <p:nvSpPr>
          <p:cNvPr id="596" name="Google Shape;596;p39"/>
          <p:cNvSpPr txBox="1"/>
          <p:nvPr>
            <p:ph idx="1" type="body"/>
          </p:nvPr>
        </p:nvSpPr>
        <p:spPr>
          <a:xfrm>
            <a:off x="1312361" y="334527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É </a:t>
            </a:r>
            <a:r>
              <a:rPr lang="en" sz="1400"/>
              <a:t>possível</a:t>
            </a:r>
            <a:r>
              <a:rPr lang="en" sz="1400"/>
              <a:t> escolher quantos segundos cada amostra de </a:t>
            </a:r>
            <a:r>
              <a:rPr lang="en" sz="1400"/>
              <a:t>áudio terá (1s nesse caso). Para o programa analisar esse período e escolher apenas uma unica frequencia (nota). Assim evitando identificar frequências indesejadas</a:t>
            </a:r>
            <a:endParaRPr sz="1400"/>
          </a:p>
        </p:txBody>
      </p:sp>
      <p:pic>
        <p:nvPicPr>
          <p:cNvPr id="597" name="Google Shape;5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88" y="1061447"/>
            <a:ext cx="8741824" cy="219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40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603" name="Google Shape;603;p4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604" name="Google Shape;604;p4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605" name="Google Shape;605;p4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6" name="Google Shape;606;p4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7" name="Google Shape;607;p4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4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09" name="Google Shape;609;p4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4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4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4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4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4" name="Google Shape;614;p4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15" name="Google Shape;615;p4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4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7" name="Google Shape;617;p40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40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Processar o </a:t>
            </a:r>
            <a:r>
              <a:rPr lang="en"/>
              <a:t>Áudio</a:t>
            </a:r>
            <a:r>
              <a:rPr lang="en"/>
              <a:t> (1/2)</a:t>
            </a:r>
            <a:endParaRPr/>
          </a:p>
        </p:txBody>
      </p:sp>
      <p:sp>
        <p:nvSpPr>
          <p:cNvPr id="623" name="Google Shape;623;p40"/>
          <p:cNvSpPr txBox="1"/>
          <p:nvPr>
            <p:ph idx="1" type="body"/>
          </p:nvPr>
        </p:nvSpPr>
        <p:spPr>
          <a:xfrm>
            <a:off x="1380536" y="281502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</a:t>
            </a:r>
            <a:r>
              <a:rPr lang="en" sz="1400"/>
              <a:t> o </a:t>
            </a:r>
            <a:r>
              <a:rPr lang="en" sz="1400"/>
              <a:t>áudio</a:t>
            </a:r>
            <a:r>
              <a:rPr lang="en" sz="1400"/>
              <a:t> para uma forma que a aplicação entenda gerando </a:t>
            </a:r>
            <a:r>
              <a:rPr lang="en" sz="1400"/>
              <a:t>variáveis</a:t>
            </a:r>
            <a:r>
              <a:rPr lang="en" sz="1400"/>
              <a:t> para valores relevantes a aplicação.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 -&gt; Obtém o número de pontos (amostras) no array de áudio.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 </a:t>
            </a:r>
            <a:r>
              <a:rPr lang="en" sz="1400"/>
              <a:t>-</a:t>
            </a:r>
            <a:r>
              <a:rPr lang="en" sz="1400"/>
              <a:t>&gt; Intervalo de tempo entre cada amostra de áudio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yf </a:t>
            </a:r>
            <a:r>
              <a:rPr lang="en" sz="1400"/>
              <a:t>-</a:t>
            </a:r>
            <a:r>
              <a:rPr lang="en" sz="1400"/>
              <a:t>&gt; Amplitudes das frequências.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xf -&gt; Calcula as frequências das amplitudes correspondentes</a:t>
            </a:r>
            <a:endParaRPr sz="1400"/>
          </a:p>
        </p:txBody>
      </p:sp>
      <p:sp>
        <p:nvSpPr>
          <p:cNvPr id="624" name="Google Shape;624;p40"/>
          <p:cNvSpPr txBox="1"/>
          <p:nvPr/>
        </p:nvSpPr>
        <p:spPr>
          <a:xfrm>
            <a:off x="0" y="4480500"/>
            <a:ext cx="2106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*Obs: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Amplitude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== </a:t>
            </a: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Volume</a:t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25" name="Google Shape;6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13" y="1061450"/>
            <a:ext cx="7510375" cy="1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41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631" name="Google Shape;631;p4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632" name="Google Shape;632;p4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633" name="Google Shape;633;p4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4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5" name="Google Shape;635;p4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4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37" name="Google Shape;637;p4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4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4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4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4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2" name="Google Shape;642;p4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43" name="Google Shape;643;p4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4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5" name="Google Shape;645;p41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Processar o Áudio (2/2)</a:t>
            </a:r>
            <a:endParaRPr/>
          </a:p>
        </p:txBody>
      </p:sp>
      <p:sp>
        <p:nvSpPr>
          <p:cNvPr id="651" name="Google Shape;651;p41"/>
          <p:cNvSpPr txBox="1"/>
          <p:nvPr>
            <p:ph idx="1" type="body"/>
          </p:nvPr>
        </p:nvSpPr>
        <p:spPr>
          <a:xfrm>
            <a:off x="1312361" y="3005475"/>
            <a:ext cx="65193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Calcula a amplitude Média -&gt; </a:t>
            </a:r>
            <a:r>
              <a:rPr lang="en" sz="1400"/>
              <a:t>Volume das </a:t>
            </a:r>
            <a:r>
              <a:rPr lang="en" sz="1400"/>
              <a:t>frequências</a:t>
            </a:r>
            <a:r>
              <a:rPr lang="en" sz="1400"/>
              <a:t> identificadas no periodo definido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Calcula a amplitude Média -&gt; </a:t>
            </a:r>
            <a:r>
              <a:rPr lang="en" sz="1400"/>
              <a:t>Ignora amplitudes com volume abaixo do limiar definido (para ignorar ruidos estaticos).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Encontrar </a:t>
            </a:r>
            <a:r>
              <a:rPr b="1" lang="en" sz="1400"/>
              <a:t>Frequência</a:t>
            </a:r>
            <a:r>
              <a:rPr b="1" lang="en" sz="1400"/>
              <a:t> dominante</a:t>
            </a:r>
            <a:r>
              <a:rPr b="1" lang="en" sz="1400"/>
              <a:t> -&gt; </a:t>
            </a:r>
            <a:r>
              <a:rPr lang="en" sz="1400"/>
              <a:t>Armazena a frequência da amplitude maior amplitude do audio (Nota Tocada).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2" name="Google Shape;6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75" y="1128550"/>
            <a:ext cx="3842453" cy="1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ssical Music Month by Slidesgo">
  <a:themeElements>
    <a:clrScheme name="Simple Light">
      <a:dk1>
        <a:srgbClr val="000000"/>
      </a:dk1>
      <a:lt1>
        <a:srgbClr val="FFFFFF"/>
      </a:lt1>
      <a:dk2>
        <a:srgbClr val="361B81"/>
      </a:dk2>
      <a:lt2>
        <a:srgbClr val="FFFFFF"/>
      </a:lt2>
      <a:accent1>
        <a:srgbClr val="E8E4FA"/>
      </a:accent1>
      <a:accent2>
        <a:srgbClr val="C6B3FD"/>
      </a:accent2>
      <a:accent3>
        <a:srgbClr val="B445FF"/>
      </a:accent3>
      <a:accent4>
        <a:srgbClr val="E8E4FA"/>
      </a:accent4>
      <a:accent5>
        <a:srgbClr val="6B44DB"/>
      </a:accent5>
      <a:accent6>
        <a:srgbClr val="361B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