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1" r:id="rId4"/>
    <p:sldId id="262" r:id="rId5"/>
    <p:sldId id="268" r:id="rId6"/>
    <p:sldId id="263" r:id="rId7"/>
    <p:sldId id="264" r:id="rId8"/>
    <p:sldId id="265" r:id="rId9"/>
    <p:sldId id="266" r:id="rId10"/>
    <p:sldId id="267" r:id="rId11"/>
    <p:sldId id="26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47" autoAdjust="0"/>
  </p:normalViewPr>
  <p:slideViewPr>
    <p:cSldViewPr>
      <p:cViewPr varScale="1">
        <p:scale>
          <a:sx n="62" d="100"/>
          <a:sy n="62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FB3D-CA2F-9B4E-AE1C-D66054431060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6E087-4515-F345-BDD3-690B9CCEA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3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6E087-4515-F345-BDD3-690B9CCEA2A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7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0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emf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17F819-8574-4984-B8C1-D1D1E0C6E43D}"/>
              </a:ext>
            </a:extLst>
          </p:cNvPr>
          <p:cNvSpPr/>
          <p:nvPr/>
        </p:nvSpPr>
        <p:spPr>
          <a:xfrm>
            <a:off x="33855" y="1055931"/>
            <a:ext cx="921702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0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Comunicação de Sistemas Embarcados</a:t>
            </a:r>
          </a:p>
          <a:p>
            <a:pPr algn="ctr"/>
            <a:r>
              <a:rPr lang="pt-BR" sz="44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 Internet das Coisas</a:t>
            </a:r>
            <a:endParaRPr lang="pt-BR" sz="4400" b="0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0FFE705-6D14-4ECA-B4D8-30C0BF4CF564}"/>
              </a:ext>
            </a:extLst>
          </p:cNvPr>
          <p:cNvSpPr/>
          <p:nvPr/>
        </p:nvSpPr>
        <p:spPr>
          <a:xfrm>
            <a:off x="5652120" y="4941168"/>
            <a:ext cx="33779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Henrique Leal Tavares</a:t>
            </a:r>
          </a:p>
          <a:p>
            <a:pPr algn="ctr"/>
            <a:r>
              <a:rPr lang="pt-BR" sz="24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João Baptista </a:t>
            </a:r>
            <a:r>
              <a:rPr lang="pt-BR" sz="24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Cardia</a:t>
            </a:r>
            <a:r>
              <a:rPr lang="pt-BR" sz="24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Neto</a:t>
            </a:r>
            <a:endParaRPr lang="pt-BR" sz="2400" b="0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64EE61-F962-43D1-9811-B3FB2057E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538234"/>
            <a:ext cx="3089920" cy="23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467746" y="3645024"/>
            <a:ext cx="61069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Obrigado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B03A14-CA87-4956-815A-11924A255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-31541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259632" y="188640"/>
            <a:ext cx="2957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Problema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619672" y="1484784"/>
            <a:ext cx="7992023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Trabalho Manual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Desorganização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Falta de Controle Interno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525925" y="188640"/>
            <a:ext cx="2424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Solução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907704" y="1412776"/>
            <a:ext cx="7992023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Criação de Sistema Híbrido com de IOT e Placas Embarcadas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593989" y="188640"/>
            <a:ext cx="2288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763688" y="1092564"/>
            <a:ext cx="7992023" cy="40626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Aplicativo Híbrido com comunicação via IOT com placa embarcada para automação de um estacionamento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289225" y="188640"/>
            <a:ext cx="6463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Tecnologias Utilizadas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907704" y="1412776"/>
            <a:ext cx="7992023" cy="56630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Ionic</a:t>
            </a:r>
            <a:r>
              <a:rPr lang="pt-B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+ </a:t>
            </a:r>
            <a:r>
              <a:rPr lang="pt-B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AngularJS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Arduino + Componentes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Tesseract</a:t>
            </a:r>
            <a:r>
              <a:rPr lang="pt-B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OCR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PHP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MySql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JSON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3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478036" y="188640"/>
            <a:ext cx="3132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Benefícios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907704" y="1412776"/>
            <a:ext cx="7992023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Segurança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Controle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Geração de Informações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Automação do Processo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230961" y="188640"/>
            <a:ext cx="4672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Funcionamento</a:t>
            </a:r>
            <a:endParaRPr lang="pt-BR" sz="5400" b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D6BEC7E-D98A-4CA4-85EE-85169C9B9D97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7" y="1628800"/>
            <a:ext cx="1872208" cy="17633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13A7282-5A56-47FE-BB87-E89AE5D077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38" y="1469142"/>
            <a:ext cx="3131840" cy="2082674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0EBADB0-7C5D-4272-BCE3-E1A619BC400D}"/>
              </a:ext>
            </a:extLst>
          </p:cNvPr>
          <p:cNvSpPr/>
          <p:nvPr/>
        </p:nvSpPr>
        <p:spPr>
          <a:xfrm>
            <a:off x="2267745" y="2328704"/>
            <a:ext cx="1008112" cy="4836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FE014DE-7A0D-4D8F-93FA-A468F5EF568D}"/>
              </a:ext>
            </a:extLst>
          </p:cNvPr>
          <p:cNvSpPr/>
          <p:nvPr/>
        </p:nvSpPr>
        <p:spPr>
          <a:xfrm rot="5400000">
            <a:off x="726904" y="3787285"/>
            <a:ext cx="1008112" cy="4836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Nuvem">
            <a:extLst>
              <a:ext uri="{FF2B5EF4-FFF2-40B4-BE49-F238E27FC236}">
                <a16:creationId xmlns:a16="http://schemas.microsoft.com/office/drawing/2014/main" id="{A1114BE8-EF9F-4FAB-9551-B7F531828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857" y="4302889"/>
            <a:ext cx="1926032" cy="1926032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DF8053F-073C-4A11-95BA-22DC36DF9303}"/>
              </a:ext>
            </a:extLst>
          </p:cNvPr>
          <p:cNvSpPr/>
          <p:nvPr/>
        </p:nvSpPr>
        <p:spPr>
          <a:xfrm>
            <a:off x="2438578" y="5086208"/>
            <a:ext cx="1008112" cy="4836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B32E500-8661-4439-851A-E0E1B9D11A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20" y="4103499"/>
            <a:ext cx="2641666" cy="232481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E161420-B15A-4EBC-8B30-45DE4C5A97D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78" y="3944102"/>
            <a:ext cx="2376109" cy="2524616"/>
          </a:xfrm>
          <a:prstGeom prst="rect">
            <a:avLst/>
          </a:prstGeom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99968AF0-4B3B-4054-AF3A-A173399218BE}"/>
              </a:ext>
            </a:extLst>
          </p:cNvPr>
          <p:cNvSpPr/>
          <p:nvPr/>
        </p:nvSpPr>
        <p:spPr>
          <a:xfrm>
            <a:off x="6306348" y="4884865"/>
            <a:ext cx="1008112" cy="4836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21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2372471" y="2420888"/>
            <a:ext cx="4297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 que foi feito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21" y="341258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3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2149621" y="2420888"/>
            <a:ext cx="4743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 que será feito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21" y="313085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4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0cd8af0-e89e-435a-b7a5-150235f93d80" Revision="1" Stencil="System.MyShapes" StencilVersion="1.0"/>
</Control>
</file>

<file path=customXml/itemProps1.xml><?xml version="1.0" encoding="utf-8"?>
<ds:datastoreItem xmlns:ds="http://schemas.openxmlformats.org/officeDocument/2006/customXml" ds:itemID="{5B2E68C0-BB3C-4F63-89F8-C8B14B7843A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82</Words>
  <Application>Microsoft Office PowerPoint</Application>
  <PresentationFormat>Apresentação na tela (4:3)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Henrique Tavares</cp:lastModifiedBy>
  <cp:revision>28</cp:revision>
  <dcterms:created xsi:type="dcterms:W3CDTF">2013-10-10T17:31:52Z</dcterms:created>
  <dcterms:modified xsi:type="dcterms:W3CDTF">2017-11-25T02:22:24Z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