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56" r:id="rId3"/>
    <p:sldId id="261" r:id="rId4"/>
    <p:sldId id="262" r:id="rId5"/>
    <p:sldId id="267" r:id="rId6"/>
    <p:sldId id="268" r:id="rId7"/>
    <p:sldId id="263" r:id="rId8"/>
    <p:sldId id="264" r:id="rId9"/>
    <p:sldId id="265" r:id="rId10"/>
    <p:sldId id="270" r:id="rId11"/>
    <p:sldId id="271" r:id="rId12"/>
    <p:sldId id="266" r:id="rId13"/>
    <p:sldId id="272" r:id="rId14"/>
    <p:sldId id="269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347" autoAdjust="0"/>
  </p:normalViewPr>
  <p:slideViewPr>
    <p:cSldViewPr>
      <p:cViewPr varScale="1">
        <p:scale>
          <a:sx n="78" d="100"/>
          <a:sy n="78" d="100"/>
        </p:scale>
        <p:origin x="1794" y="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E3F99-D12F-4954-A61D-F49FB68D10A3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5F320-5C10-46D6-873B-718ABBD49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611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7FB3D-CA2F-9B4E-AE1C-D66054431060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6E087-4515-F345-BDD3-690B9CCEA2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33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6E087-4515-F345-BDD3-690B9CCEA2A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971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1114"/>
          <a:stretch/>
        </p:blipFill>
        <p:spPr>
          <a:xfrm>
            <a:off x="-1" y="0"/>
            <a:ext cx="9144001" cy="594928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3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98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3214"/>
          <a:stretch/>
        </p:blipFill>
        <p:spPr>
          <a:xfrm>
            <a:off x="-1" y="0"/>
            <a:ext cx="9144001" cy="5805264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5170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7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839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D82F-4EDC-49F1-9B28-C237C8B75C57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04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3" r:id="rId3"/>
    <p:sldLayoutId id="2147483650" r:id="rId4"/>
    <p:sldLayoutId id="2147483651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5.emf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C17F819-8574-4984-B8C1-D1D1E0C6E43D}"/>
              </a:ext>
            </a:extLst>
          </p:cNvPr>
          <p:cNvSpPr/>
          <p:nvPr/>
        </p:nvSpPr>
        <p:spPr>
          <a:xfrm>
            <a:off x="33855" y="1055931"/>
            <a:ext cx="9217024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b="0" cap="none" spc="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Comunicação de Sistemas Embarcados</a:t>
            </a:r>
          </a:p>
          <a:p>
            <a:pPr algn="ctr"/>
            <a:r>
              <a:rPr lang="pt-BR" sz="44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E Internet das Coisas</a:t>
            </a:r>
            <a:endParaRPr lang="pt-BR" sz="4400" b="0" cap="none" spc="0" dirty="0">
              <a:ln w="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0FFE705-6D14-4ECA-B4D8-30C0BF4CF564}"/>
              </a:ext>
            </a:extLst>
          </p:cNvPr>
          <p:cNvSpPr/>
          <p:nvPr/>
        </p:nvSpPr>
        <p:spPr>
          <a:xfrm>
            <a:off x="5652120" y="4941168"/>
            <a:ext cx="337797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Henrique Leal Tavares</a:t>
            </a:r>
          </a:p>
          <a:p>
            <a:pPr algn="ctr"/>
            <a:r>
              <a:rPr lang="pt-BR" sz="24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João Baptista </a:t>
            </a:r>
            <a:r>
              <a:rPr lang="pt-BR" sz="2400" dirty="0" err="1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Cardia</a:t>
            </a:r>
            <a:r>
              <a:rPr lang="pt-BR" sz="24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Neto</a:t>
            </a:r>
            <a:endParaRPr lang="pt-BR" sz="2400" b="0" cap="none" spc="0" dirty="0">
              <a:ln w="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364EE61-F962-43D1-9811-B3FB2057EC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2616" y="-538234"/>
            <a:ext cx="3089920" cy="231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30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9320"/>
            <a:ext cx="9042400" cy="4445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77F071C-103F-4F96-8E4A-D77547C4EF4C}"/>
              </a:ext>
            </a:extLst>
          </p:cNvPr>
          <p:cNvSpPr/>
          <p:nvPr/>
        </p:nvSpPr>
        <p:spPr>
          <a:xfrm>
            <a:off x="1187624" y="188640"/>
            <a:ext cx="53451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u="sng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Material Utilizado</a:t>
            </a:r>
            <a:endParaRPr lang="pt-BR" sz="5400" b="1" u="sng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37F4B3F-D2FE-4D53-86BF-18FA42ABAAF0}"/>
              </a:ext>
            </a:extLst>
          </p:cNvPr>
          <p:cNvSpPr/>
          <p:nvPr/>
        </p:nvSpPr>
        <p:spPr>
          <a:xfrm>
            <a:off x="1331640" y="1105969"/>
            <a:ext cx="7992023" cy="65864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1x </a:t>
            </a:r>
            <a:r>
              <a:rPr lang="pt-BR" sz="36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Arduino</a:t>
            </a:r>
            <a:r>
              <a:rPr lang="pt-BR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Uno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1x </a:t>
            </a:r>
            <a:r>
              <a:rPr lang="pt-BR" sz="3600" b="1" cap="none" spc="0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Shield</a:t>
            </a:r>
            <a:r>
              <a:rPr lang="pt-BR" sz="36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Ethernet w5100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9x Jumpers Macho </a:t>
            </a:r>
            <a:r>
              <a:rPr lang="pt-BR" sz="36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Macho</a:t>
            </a:r>
            <a:endParaRPr lang="pt-BR" sz="36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9x Jumpers Macho Fêmea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1x </a:t>
            </a:r>
            <a:r>
              <a:rPr lang="pt-BR" sz="36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Protoboard</a:t>
            </a:r>
            <a:endParaRPr lang="pt-BR" sz="36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6x </a:t>
            </a:r>
            <a:r>
              <a:rPr lang="pt-BR" sz="36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Leds</a:t>
            </a:r>
            <a:r>
              <a:rPr lang="pt-BR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5mm</a:t>
            </a:r>
            <a:r>
              <a:rPr lang="pt-BR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1x Servo 9G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 Resistor 300 </a:t>
            </a:r>
            <a:r>
              <a:rPr lang="el-GR" dirty="0" smtClean="0"/>
              <a:t>Ω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pt-BR" sz="4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pt-B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150B34-1468-4FF0-90E5-31520EE4E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2616" y="-634429"/>
            <a:ext cx="3425957" cy="256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41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9320"/>
            <a:ext cx="9042400" cy="4445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77F071C-103F-4F96-8E4A-D77547C4EF4C}"/>
              </a:ext>
            </a:extLst>
          </p:cNvPr>
          <p:cNvSpPr/>
          <p:nvPr/>
        </p:nvSpPr>
        <p:spPr>
          <a:xfrm>
            <a:off x="1227253" y="188640"/>
            <a:ext cx="65878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u="sng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Resultado da Pesquisa</a:t>
            </a:r>
            <a:endParaRPr lang="pt-BR" sz="5400" b="1" u="sng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150B34-1468-4FF0-90E5-31520EE4E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-634429"/>
            <a:ext cx="3425957" cy="256946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837F4B3F-D2FE-4D53-86BF-18FA42ABAAF0}"/>
              </a:ext>
            </a:extLst>
          </p:cNvPr>
          <p:cNvSpPr/>
          <p:nvPr/>
        </p:nvSpPr>
        <p:spPr>
          <a:xfrm>
            <a:off x="1044716" y="1111970"/>
            <a:ext cx="8280920" cy="46474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 Publicações na </a:t>
            </a:r>
            <a:r>
              <a:rPr lang="pt-BR" sz="32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</a:t>
            </a:r>
            <a:r>
              <a:rPr lang="pt-BR" sz="32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-F@tec</a:t>
            </a:r>
            <a:endParaRPr lang="pt-BR" sz="32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 Publicação na FIB Bauru</a:t>
            </a:r>
            <a:endParaRPr lang="pt-BR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 Apresentação na FIB Bauru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 Apresentação na </a:t>
            </a:r>
            <a:r>
              <a:rPr lang="pt-BR" sz="32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Univem</a:t>
            </a:r>
            <a:endParaRPr lang="pt-BR" sz="32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12º Melhor trabalho no Congresso Nacional de Iniciação Científica</a:t>
            </a:r>
          </a:p>
          <a:p>
            <a:endParaRPr lang="pt-BR" sz="32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pt-BR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pt-BR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893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9320"/>
            <a:ext cx="9042400" cy="4445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77F071C-103F-4F96-8E4A-D77547C4EF4C}"/>
              </a:ext>
            </a:extLst>
          </p:cNvPr>
          <p:cNvSpPr/>
          <p:nvPr/>
        </p:nvSpPr>
        <p:spPr>
          <a:xfrm>
            <a:off x="785003" y="3036830"/>
            <a:ext cx="77180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u="sng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Exemplificação do sistema</a:t>
            </a:r>
            <a:endParaRPr lang="pt-BR" sz="5400" b="1" u="sng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150B34-1468-4FF0-90E5-31520EE4E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-201885"/>
            <a:ext cx="5760640" cy="432048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837F4B3F-D2FE-4D53-86BF-18FA42ABAAF0}"/>
              </a:ext>
            </a:extLst>
          </p:cNvPr>
          <p:cNvSpPr/>
          <p:nvPr/>
        </p:nvSpPr>
        <p:spPr>
          <a:xfrm>
            <a:off x="1044716" y="1111970"/>
            <a:ext cx="8280920" cy="169277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pt-BR" sz="32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pt-BR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pt-BR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810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9320"/>
            <a:ext cx="9042400" cy="4445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77F071C-103F-4F96-8E4A-D77547C4EF4C}"/>
              </a:ext>
            </a:extLst>
          </p:cNvPr>
          <p:cNvSpPr/>
          <p:nvPr/>
        </p:nvSpPr>
        <p:spPr>
          <a:xfrm>
            <a:off x="1467746" y="3645024"/>
            <a:ext cx="610690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1" u="sng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Obrigado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0B03A14-CA87-4956-815A-11924A2554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99" y="-315416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7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9320"/>
            <a:ext cx="9042400" cy="4445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77F071C-103F-4F96-8E4A-D77547C4EF4C}"/>
              </a:ext>
            </a:extLst>
          </p:cNvPr>
          <p:cNvSpPr/>
          <p:nvPr/>
        </p:nvSpPr>
        <p:spPr>
          <a:xfrm>
            <a:off x="1259632" y="188640"/>
            <a:ext cx="29574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u="sng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Problema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37F4B3F-D2FE-4D53-86BF-18FA42ABAAF0}"/>
              </a:ext>
            </a:extLst>
          </p:cNvPr>
          <p:cNvSpPr/>
          <p:nvPr/>
        </p:nvSpPr>
        <p:spPr>
          <a:xfrm>
            <a:off x="1619672" y="1268760"/>
            <a:ext cx="7992023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Trabalho Manual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Desorganização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Falta de Controle Interno</a:t>
            </a: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pt-BR" sz="4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pt-B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150B34-1468-4FF0-90E5-31520EE4E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2616" y="-634429"/>
            <a:ext cx="3425957" cy="256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07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9320"/>
            <a:ext cx="9042400" cy="4445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77F071C-103F-4F96-8E4A-D77547C4EF4C}"/>
              </a:ext>
            </a:extLst>
          </p:cNvPr>
          <p:cNvSpPr/>
          <p:nvPr/>
        </p:nvSpPr>
        <p:spPr>
          <a:xfrm>
            <a:off x="1525925" y="188640"/>
            <a:ext cx="24248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u="sng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Solução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37F4B3F-D2FE-4D53-86BF-18FA42ABAAF0}"/>
              </a:ext>
            </a:extLst>
          </p:cNvPr>
          <p:cNvSpPr/>
          <p:nvPr/>
        </p:nvSpPr>
        <p:spPr>
          <a:xfrm>
            <a:off x="1525925" y="1111970"/>
            <a:ext cx="7992023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Criação de Sistema Híbrido com de IOT e Placas Embarcadas</a:t>
            </a: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pt-BR" sz="4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pt-B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150B34-1468-4FF0-90E5-31520EE4E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2616" y="-634429"/>
            <a:ext cx="3425957" cy="256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4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9320"/>
            <a:ext cx="9042400" cy="4445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77F071C-103F-4F96-8E4A-D77547C4EF4C}"/>
              </a:ext>
            </a:extLst>
          </p:cNvPr>
          <p:cNvSpPr/>
          <p:nvPr/>
        </p:nvSpPr>
        <p:spPr>
          <a:xfrm>
            <a:off x="1259632" y="278696"/>
            <a:ext cx="53047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u="sng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Principal Objetivo</a:t>
            </a:r>
            <a:endParaRPr lang="pt-BR" sz="5400" b="1" u="sng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150B34-1468-4FF0-90E5-31520EE4E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2616" y="-544373"/>
            <a:ext cx="3425957" cy="2569468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1121520" y="1340768"/>
            <a:ext cx="79208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Entender, estudar e implementar a comunicação de aplicações com placas embarcadas.</a:t>
            </a:r>
            <a:endParaRPr lang="pt-BR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pt-B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pt-BR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984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9320"/>
            <a:ext cx="9042400" cy="4445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77F071C-103F-4F96-8E4A-D77547C4EF4C}"/>
              </a:ext>
            </a:extLst>
          </p:cNvPr>
          <p:cNvSpPr/>
          <p:nvPr/>
        </p:nvSpPr>
        <p:spPr>
          <a:xfrm>
            <a:off x="1593989" y="188640"/>
            <a:ext cx="22887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u="sng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Projeto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37F4B3F-D2FE-4D53-86BF-18FA42ABAAF0}"/>
              </a:ext>
            </a:extLst>
          </p:cNvPr>
          <p:cNvSpPr/>
          <p:nvPr/>
        </p:nvSpPr>
        <p:spPr>
          <a:xfrm>
            <a:off x="1624821" y="1111970"/>
            <a:ext cx="7992023" cy="40626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Aplicativo Híbrido com comunicação via IOT com placa embarcada para automação de um estacionamento</a:t>
            </a: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pt-BR" sz="4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pt-B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150B34-1468-4FF0-90E5-31520EE4E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2616" y="-634429"/>
            <a:ext cx="3425957" cy="256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0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9320"/>
            <a:ext cx="9042400" cy="4445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77F071C-103F-4F96-8E4A-D77547C4EF4C}"/>
              </a:ext>
            </a:extLst>
          </p:cNvPr>
          <p:cNvSpPr/>
          <p:nvPr/>
        </p:nvSpPr>
        <p:spPr>
          <a:xfrm>
            <a:off x="1289225" y="188640"/>
            <a:ext cx="64639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u="sng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Tecnologias Utilizadas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37F4B3F-D2FE-4D53-86BF-18FA42ABAAF0}"/>
              </a:ext>
            </a:extLst>
          </p:cNvPr>
          <p:cNvSpPr/>
          <p:nvPr/>
        </p:nvSpPr>
        <p:spPr>
          <a:xfrm>
            <a:off x="1403648" y="1092186"/>
            <a:ext cx="7992023" cy="566308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Ionic</a:t>
            </a:r>
            <a:r>
              <a:rPr lang="pt-BR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+ </a:t>
            </a:r>
            <a:r>
              <a:rPr lang="pt-BR" sz="4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AngularJS</a:t>
            </a:r>
            <a:endParaRPr lang="pt-BR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Arduino + Componentes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Tesseract</a:t>
            </a:r>
            <a:r>
              <a:rPr lang="pt-BR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OCR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PHP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MySql</a:t>
            </a:r>
            <a:endParaRPr lang="pt-BR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JSON</a:t>
            </a:r>
            <a:endParaRPr lang="pt-BR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pt-BR" sz="4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pt-B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150B34-1468-4FF0-90E5-31520EE4E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2616" y="-634429"/>
            <a:ext cx="3425957" cy="256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53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9320"/>
            <a:ext cx="9042400" cy="4445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77F071C-103F-4F96-8E4A-D77547C4EF4C}"/>
              </a:ext>
            </a:extLst>
          </p:cNvPr>
          <p:cNvSpPr/>
          <p:nvPr/>
        </p:nvSpPr>
        <p:spPr>
          <a:xfrm>
            <a:off x="1478036" y="188640"/>
            <a:ext cx="31323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u="sng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Benefícios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37F4B3F-D2FE-4D53-86BF-18FA42ABAAF0}"/>
              </a:ext>
            </a:extLst>
          </p:cNvPr>
          <p:cNvSpPr/>
          <p:nvPr/>
        </p:nvSpPr>
        <p:spPr>
          <a:xfrm>
            <a:off x="1478036" y="1177379"/>
            <a:ext cx="7992023" cy="43088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Segurança</a:t>
            </a:r>
            <a:endParaRPr lang="pt-BR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Controle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Geração de Informações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Automação do Processo</a:t>
            </a:r>
            <a:endParaRPr lang="pt-BR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pt-BR" sz="4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pt-B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150B34-1468-4FF0-90E5-31520EE4E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2616" y="-634429"/>
            <a:ext cx="3425957" cy="256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3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09320"/>
            <a:ext cx="9042400" cy="4445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77F071C-103F-4F96-8E4A-D77547C4EF4C}"/>
              </a:ext>
            </a:extLst>
          </p:cNvPr>
          <p:cNvSpPr/>
          <p:nvPr/>
        </p:nvSpPr>
        <p:spPr>
          <a:xfrm>
            <a:off x="1230961" y="188640"/>
            <a:ext cx="4672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Funcionamento</a:t>
            </a:r>
            <a:endParaRPr lang="pt-BR" sz="5400" b="1" u="sng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150B34-1468-4FF0-90E5-31520EE4E7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2616" y="-634429"/>
            <a:ext cx="3425957" cy="256946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D6BEC7E-D98A-4CA4-85EE-85169C9B9D97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57" y="1628800"/>
            <a:ext cx="1872208" cy="176335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13A7282-5A56-47FE-BB87-E89AE5D0771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538" y="1469142"/>
            <a:ext cx="3131840" cy="2082674"/>
          </a:xfrm>
          <a:prstGeom prst="rect">
            <a:avLst/>
          </a:prstGeom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70EBADB0-7C5D-4272-BCE3-E1A619BC400D}"/>
              </a:ext>
            </a:extLst>
          </p:cNvPr>
          <p:cNvSpPr/>
          <p:nvPr/>
        </p:nvSpPr>
        <p:spPr>
          <a:xfrm>
            <a:off x="2267745" y="2328704"/>
            <a:ext cx="1008112" cy="483693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7FE014DE-7A0D-4D8F-93FA-A468F5EF568D}"/>
              </a:ext>
            </a:extLst>
          </p:cNvPr>
          <p:cNvSpPr/>
          <p:nvPr/>
        </p:nvSpPr>
        <p:spPr>
          <a:xfrm rot="5400000">
            <a:off x="726904" y="3787285"/>
            <a:ext cx="1008112" cy="483693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Gráfico 12" descr="Nuvem">
            <a:extLst>
              <a:ext uri="{FF2B5EF4-FFF2-40B4-BE49-F238E27FC236}">
                <a16:creationId xmlns:a16="http://schemas.microsoft.com/office/drawing/2014/main" id="{A1114BE8-EF9F-4FAB-9551-B7F531828C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294857" y="4302889"/>
            <a:ext cx="1926032" cy="1926032"/>
          </a:xfrm>
          <a:prstGeom prst="rect">
            <a:avLst/>
          </a:prstGeom>
        </p:spPr>
      </p:pic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5DF8053F-073C-4A11-95BA-22DC36DF9303}"/>
              </a:ext>
            </a:extLst>
          </p:cNvPr>
          <p:cNvSpPr/>
          <p:nvPr/>
        </p:nvSpPr>
        <p:spPr>
          <a:xfrm>
            <a:off x="2438578" y="5086208"/>
            <a:ext cx="1008112" cy="483693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5B32E500-8661-4439-851A-E0E1B9D11A7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20" y="4103499"/>
            <a:ext cx="2641666" cy="2324812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BE161420-B15A-4EBC-8B30-45DE4C5A97D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378" y="3944102"/>
            <a:ext cx="2376109" cy="2524616"/>
          </a:xfrm>
          <a:prstGeom prst="rect">
            <a:avLst/>
          </a:prstGeom>
        </p:spPr>
      </p:pic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99968AF0-4B3B-4054-AF3A-A173399218BE}"/>
              </a:ext>
            </a:extLst>
          </p:cNvPr>
          <p:cNvSpPr/>
          <p:nvPr/>
        </p:nvSpPr>
        <p:spPr>
          <a:xfrm>
            <a:off x="6306348" y="4884865"/>
            <a:ext cx="1008112" cy="483693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121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9320"/>
            <a:ext cx="9042400" cy="4445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77F071C-103F-4F96-8E4A-D77547C4EF4C}"/>
              </a:ext>
            </a:extLst>
          </p:cNvPr>
          <p:cNvSpPr/>
          <p:nvPr/>
        </p:nvSpPr>
        <p:spPr>
          <a:xfrm>
            <a:off x="1187624" y="188640"/>
            <a:ext cx="40270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u="sng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Comunicação</a:t>
            </a:r>
            <a:endParaRPr lang="pt-BR" sz="5400" b="1" u="sng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37F4B3F-D2FE-4D53-86BF-18FA42ABAAF0}"/>
              </a:ext>
            </a:extLst>
          </p:cNvPr>
          <p:cNvSpPr/>
          <p:nvPr/>
        </p:nvSpPr>
        <p:spPr>
          <a:xfrm>
            <a:off x="1478036" y="1177379"/>
            <a:ext cx="7992023" cy="22775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Protocolo MQTT</a:t>
            </a:r>
            <a:endParaRPr lang="pt-BR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pt-BR" sz="4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pt-B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150B34-1468-4FF0-90E5-31520EE4E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2616" y="-634429"/>
            <a:ext cx="3425957" cy="256946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9"/>
          <a:stretch/>
        </p:blipFill>
        <p:spPr>
          <a:xfrm>
            <a:off x="1442660" y="2002999"/>
            <a:ext cx="6076950" cy="407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9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10cd8af0-e89e-435a-b7a5-150235f93d80" Revision="1" Stencil="System.MyShapes" StencilVersion="1.0"/>
</Control>
</file>

<file path=customXml/itemProps1.xml><?xml version="1.0" encoding="utf-8"?>
<ds:datastoreItem xmlns:ds="http://schemas.openxmlformats.org/officeDocument/2006/customXml" ds:itemID="{5B2E68C0-BB3C-4F63-89F8-C8B14B7843A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154</Words>
  <Application>Microsoft Office PowerPoint</Application>
  <PresentationFormat>Apresentação na tela (4:3)</PresentationFormat>
  <Paragraphs>50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Akio Zukeran</dc:creator>
  <cp:lastModifiedBy>Henrique Leal Tavares</cp:lastModifiedBy>
  <cp:revision>37</cp:revision>
  <dcterms:created xsi:type="dcterms:W3CDTF">2013-10-10T17:31:52Z</dcterms:created>
  <dcterms:modified xsi:type="dcterms:W3CDTF">2017-12-12T16:35:38Z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