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36AA38-B7A7-4C36-AF9C-EC3CA6C5CD0E}">
  <a:tblStyle styleId="{FD36AA38-B7A7-4C36-AF9C-EC3CA6C5C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071f4f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071f4f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71f4f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071f4f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71f4f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071f4f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071f4fed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071f4fed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71f4fe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71f4fe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71f4fed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071f4fed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71f4fe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71f4fe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05250"/>
            <a:ext cx="8520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Robô Diferencial Seguidor de Linha</a:t>
            </a:r>
            <a:endParaRPr sz="4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1981750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ETAPA 1</a:t>
            </a:r>
            <a:endParaRPr sz="3500"/>
          </a:p>
        </p:txBody>
      </p:sp>
      <p:sp>
        <p:nvSpPr>
          <p:cNvPr id="130" name="Google Shape;130;p13"/>
          <p:cNvSpPr txBox="1"/>
          <p:nvPr/>
        </p:nvSpPr>
        <p:spPr>
          <a:xfrm>
            <a:off x="833650" y="2886325"/>
            <a:ext cx="63153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Integrantes: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Gabriel Erick Matheus Imamura		197301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Guilherme Augusto Vieira Palma		173610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Henrique Meneguetti Bianchi			217802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João Vitor Gomes Do N. De Siqueira	237870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Paulo Roberto De </a:t>
            </a:r>
            <a:r>
              <a:rPr lang="pt-BR" sz="1800">
                <a:solidFill>
                  <a:schemeClr val="dk2"/>
                </a:solidFill>
              </a:rPr>
              <a:t>Araujo</a:t>
            </a:r>
            <a:r>
              <a:rPr lang="pt-BR" sz="1800">
                <a:solidFill>
                  <a:schemeClr val="dk2"/>
                </a:solidFill>
              </a:rPr>
              <a:t> Junior		204440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811025" y="775188"/>
            <a:ext cx="335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11025" y="1920313"/>
            <a:ext cx="367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um robô autônomo capaz de seguir uma linha branca sobre um fundo preto.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Implementar técnicas de controle utilizando um microcontrolador STM32.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Integrar sensores, atuadores e programação embarcada para a solução.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Modelar um sistema embarcado.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problemas relacionados à cronogramas, entregas, implementações e projetos embarcados.</a:t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466900" y="775188"/>
            <a:ext cx="335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290450" y="1962725"/>
            <a:ext cx="343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projeto, exploraremos a criação de um robô seguidor de linha utilizando um microcontrolador STM32.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Abordaremos o planejamento das etapas de desenvolvimento e as metodologias aplicadas.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75675" y="308000"/>
            <a:ext cx="41556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11700" y="115247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1. Detecção de desvio: O robô deve ser capaz de detectar quando está fora da linha e corrigir sua trajetória automaticamente.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2. Cruzamentos: O robô deve ser capaz de passar por cruzamentos.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3. Velocidade de operação: O robô deve oferecer a possibilidade de configurar a velocidade de operação.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4. Parada em caso de obstáculo: O robô deve parar ao detectar um obstáculo à sua frente e emitir um alarme sonoro.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5. Parada emergencial em caso de colisão: Se ocorrer uma colisão frontal, os motores devem parar emergencialmente.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6. Parada no fim do percurso: O robô deve parar ao chegar no fim do percurso.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466900" y="445025"/>
            <a:ext cx="4260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7. Monitoramento: O robô deve monitorar e calcular a distância percorrida, a velocidade atual, a velocidade média, e a postura (coordenadas 𝑥, 𝑦 e orientação 𝜃).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8. Exibição no display LCD: O display LCD do robô deve exibir o nível de carga da bateria em %, a estimativa de autonomia em metros, a distância percorrida, e a postura atual.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9. Controle de movimento via celular: O robô deve permitir controle de movimento pelo celular através de comunicação Bluetooth.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10. Configuração de parâmetros via interface: Deve ser possível configurar parâmetros como intensidade do alarme e velocidade diretamente via interface no celular.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11. Monitoramento dos parâmetros pelo celular: Todos os parâmetros monitorados pelo robô devem ser acessíveis e monitorados pelo celular.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12. Indicação de status: O robô deve possuir LEDs que indicam seu status atual (em movimento, parado, em espera, em recarga)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11700" y="143342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1. Suavidade de movimento: O movimento do robô ao longo da linha deve ser suave, evitando solavancos.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2. Taxa de atualização das grandezas monitoradas: As grandezas monitoradas (distância, velocidade, postura) devem ser atualizadas a uma taxa de 1 Hz.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3. Interface de usuário intuitiva no celular: A interface para controle e monitoramento via celular deve ser fácil de usar e intuitiva.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4. Responsividade: O robô deve ser capaz de responder a comandos de movimento em menos de 100ms após recebê-los via Bluetooth.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5. Compatibilidade com dispositivos móveis: A interface de controle e monitoramento deve ser compatível com dispositivos móveis Android e iOS.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16"/>
          <p:cNvSpPr txBox="1"/>
          <p:nvPr/>
        </p:nvSpPr>
        <p:spPr>
          <a:xfrm>
            <a:off x="4858575" y="325225"/>
            <a:ext cx="377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Requisitos Adicionais funcionais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4788125" y="1433425"/>
            <a:ext cx="3000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O motor deve realizar um 360º em torno do eixo de uma roda quando concluir que chegou ao fim do circuito.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O buzzer deve tocar junto da luz verde acendendo toda vez que o usuário concluir uma nova configuração.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04725" y="325225"/>
            <a:ext cx="328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Requisitos não funcionais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11700" y="1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929125"/>
            <a:ext cx="8807252" cy="36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1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de controle - Notion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5" y="763375"/>
            <a:ext cx="5227724" cy="40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627" y="915775"/>
            <a:ext cx="3462971" cy="39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 Grupo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441350" y="18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{FD36AA38-B7A7-4C36-AF9C-EC3CA6C5CD0E}</a:tableStyleId>
              </a:tblPr>
              <a:tblGrid>
                <a:gridCol w="1092525"/>
                <a:gridCol w="1452750"/>
                <a:gridCol w="1430100"/>
                <a:gridCol w="1164500"/>
                <a:gridCol w="827275"/>
                <a:gridCol w="859600"/>
                <a:gridCol w="1183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Versionamento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Conexão remota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Controle tarefas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Gabriel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Guilherme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Henrique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 Vitor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