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05A0-A5E1-43BF-B6F8-CEACC72B527F}" v="488" dt="2022-10-29T09:57:55.074"/>
    <p1510:client id="{B3B169F9-344F-43F0-B3C3-75DA89FCD87C}" v="256" dt="2022-10-29T10:33:4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urtado" userId="2e0537a16498d207" providerId="Windows Live" clId="Web-{451E05A0-A5E1-43BF-B6F8-CEACC72B527F}"/>
    <pc:docChg chg="addSld modSld addMainMaster delMainMaster">
      <pc:chgData name="Gustavo Hurtado" userId="2e0537a16498d207" providerId="Windows Live" clId="Web-{451E05A0-A5E1-43BF-B6F8-CEACC72B527F}" dt="2022-10-29T09:59:43.671" v="500"/>
      <pc:docMkLst>
        <pc:docMk/>
      </pc:docMkLst>
      <pc:sldChg chg="addSp delSp modSp mod setBg modClrScheme addAnim delAnim chgLayout">
        <pc:chgData name="Gustavo Hurtado" userId="2e0537a16498d207" providerId="Windows Live" clId="Web-{451E05A0-A5E1-43BF-B6F8-CEACC72B527F}" dt="2022-10-29T09:58:05.480" v="493"/>
        <pc:sldMkLst>
          <pc:docMk/>
          <pc:sldMk cId="2210866551" sldId="256"/>
        </pc:sldMkLst>
        <pc:spChg chg="mod">
          <ac:chgData name="Gustavo Hurtado" userId="2e0537a16498d207" providerId="Windows Live" clId="Web-{451E05A0-A5E1-43BF-B6F8-CEACC72B527F}" dt="2022-10-29T09:58:05.480" v="493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ustavo Hurtado" userId="2e0537a16498d207" providerId="Windows Live" clId="Web-{451E05A0-A5E1-43BF-B6F8-CEACC72B527F}" dt="2022-10-29T09:58:05.480" v="493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Gustavo Hurtado" userId="2e0537a16498d207" providerId="Windows Live" clId="Web-{451E05A0-A5E1-43BF-B6F8-CEACC72B527F}" dt="2022-10-29T09:34:55.123" v="1"/>
          <ac:spMkLst>
            <pc:docMk/>
            <pc:sldMk cId="2210866551" sldId="256"/>
            <ac:spMk id="8" creationId="{6DA65B90-7B06-4499-91BA-CDDD36132481}"/>
          </ac:spMkLst>
        </pc:spChg>
        <pc:spChg chg="add del">
          <ac:chgData name="Gustavo Hurtado" userId="2e0537a16498d207" providerId="Windows Live" clId="Web-{451E05A0-A5E1-43BF-B6F8-CEACC72B527F}" dt="2022-10-29T09:34:59.717" v="3"/>
          <ac:spMkLst>
            <pc:docMk/>
            <pc:sldMk cId="2210866551" sldId="256"/>
            <ac:spMk id="9" creationId="{8EF32ACB-37F7-4E27-BDBC-67A94864F506}"/>
          </ac:spMkLst>
        </pc:spChg>
        <pc:spChg chg="add del">
          <ac:chgData name="Gustavo Hurtado" userId="2e0537a16498d207" providerId="Windows Live" clId="Web-{451E05A0-A5E1-43BF-B6F8-CEACC72B527F}" dt="2022-10-29T09:34:55.123" v="1"/>
          <ac:spMkLst>
            <pc:docMk/>
            <pc:sldMk cId="2210866551" sldId="256"/>
            <ac:spMk id="10" creationId="{7D26A892-10DB-4D8F-8589-C84BC532811C}"/>
          </ac:spMkLst>
        </pc:spChg>
        <pc:spChg chg="add del">
          <ac:chgData name="Gustavo Hurtado" userId="2e0537a16498d207" providerId="Windows Live" clId="Web-{451E05A0-A5E1-43BF-B6F8-CEACC72B527F}" dt="2022-10-29T09:34:59.717" v="3"/>
          <ac:spMkLst>
            <pc:docMk/>
            <pc:sldMk cId="2210866551" sldId="256"/>
            <ac:spMk id="11" creationId="{C793428C-8F10-4683-9136-B5C3CF15543D}"/>
          </ac:spMkLst>
        </pc:spChg>
        <pc:spChg chg="add del">
          <ac:chgData name="Gustavo Hurtado" userId="2e0537a16498d207" providerId="Windows Live" clId="Web-{451E05A0-A5E1-43BF-B6F8-CEACC72B527F}" dt="2022-10-29T09:34:55.123" v="1"/>
          <ac:spMkLst>
            <pc:docMk/>
            <pc:sldMk cId="2210866551" sldId="256"/>
            <ac:spMk id="12" creationId="{3E91BD27-0A21-43ED-80E7-0A40F57C8087}"/>
          </ac:spMkLst>
        </pc:spChg>
        <pc:spChg chg="add del">
          <ac:chgData name="Gustavo Hurtado" userId="2e0537a16498d207" providerId="Windows Live" clId="Web-{451E05A0-A5E1-43BF-B6F8-CEACC72B527F}" dt="2022-10-29T09:34:59.717" v="3"/>
          <ac:spMkLst>
            <pc:docMk/>
            <pc:sldMk cId="2210866551" sldId="256"/>
            <ac:spMk id="13" creationId="{111A7E51-5BB7-4A22-BC7D-1B317734FCEB}"/>
          </ac:spMkLst>
        </pc:spChg>
        <pc:spChg chg="add del">
          <ac:chgData name="Gustavo Hurtado" userId="2e0537a16498d207" providerId="Windows Live" clId="Web-{451E05A0-A5E1-43BF-B6F8-CEACC72B527F}" dt="2022-10-29T09:35:05.905" v="5"/>
          <ac:spMkLst>
            <pc:docMk/>
            <pc:sldMk cId="2210866551" sldId="256"/>
            <ac:spMk id="15" creationId="{6DA65B90-7B06-4499-91BA-CDDD36132481}"/>
          </ac:spMkLst>
        </pc:spChg>
        <pc:spChg chg="add del">
          <ac:chgData name="Gustavo Hurtado" userId="2e0537a16498d207" providerId="Windows Live" clId="Web-{451E05A0-A5E1-43BF-B6F8-CEACC72B527F}" dt="2022-10-29T09:35:05.905" v="5"/>
          <ac:spMkLst>
            <pc:docMk/>
            <pc:sldMk cId="2210866551" sldId="256"/>
            <ac:spMk id="16" creationId="{7D26A892-10DB-4D8F-8589-C84BC532811C}"/>
          </ac:spMkLst>
        </pc:spChg>
        <pc:spChg chg="add del">
          <ac:chgData name="Gustavo Hurtado" userId="2e0537a16498d207" providerId="Windows Live" clId="Web-{451E05A0-A5E1-43BF-B6F8-CEACC72B527F}" dt="2022-10-29T09:35:05.905" v="5"/>
          <ac:spMkLst>
            <pc:docMk/>
            <pc:sldMk cId="2210866551" sldId="256"/>
            <ac:spMk id="17" creationId="{3E91BD27-0A21-43ED-80E7-0A40F57C8087}"/>
          </ac:spMkLst>
        </pc:spChg>
        <pc:spChg chg="add del">
          <ac:chgData name="Gustavo Hurtado" userId="2e0537a16498d207" providerId="Windows Live" clId="Web-{451E05A0-A5E1-43BF-B6F8-CEACC72B527F}" dt="2022-10-29T09:58:05.480" v="493"/>
          <ac:spMkLst>
            <pc:docMk/>
            <pc:sldMk cId="2210866551" sldId="256"/>
            <ac:spMk id="19" creationId="{B1C3281D-A46F-4842-9340-4CBC29E1B260}"/>
          </ac:spMkLst>
        </pc:spChg>
        <pc:spChg chg="add del">
          <ac:chgData name="Gustavo Hurtado" userId="2e0537a16498d207" providerId="Windows Live" clId="Web-{451E05A0-A5E1-43BF-B6F8-CEACC72B527F}" dt="2022-10-29T09:58:05.465" v="492"/>
          <ac:spMkLst>
            <pc:docMk/>
            <pc:sldMk cId="2210866551" sldId="256"/>
            <ac:spMk id="26" creationId="{7D5176BE-8078-4E8C-8FD1-4EE28C170BC6}"/>
          </ac:spMkLst>
        </pc:spChg>
        <pc:spChg chg="add">
          <ac:chgData name="Gustavo Hurtado" userId="2e0537a16498d207" providerId="Windows Live" clId="Web-{451E05A0-A5E1-43BF-B6F8-CEACC72B527F}" dt="2022-10-29T09:58:05.480" v="493"/>
          <ac:spMkLst>
            <pc:docMk/>
            <pc:sldMk cId="2210866551" sldId="256"/>
            <ac:spMk id="30" creationId="{40E0E787-6A3F-4579-9E73-AC9FBB0E3A45}"/>
          </ac:spMkLst>
        </pc:spChg>
        <pc:picChg chg="add del">
          <ac:chgData name="Gustavo Hurtado" userId="2e0537a16498d207" providerId="Windows Live" clId="Web-{451E05A0-A5E1-43BF-B6F8-CEACC72B527F}" dt="2022-10-29T09:34:59.717" v="3"/>
          <ac:picMkLst>
            <pc:docMk/>
            <pc:sldMk cId="2210866551" sldId="256"/>
            <ac:picMk id="4" creationId="{7E97AB76-4519-294D-EF6E-CF40269B28D2}"/>
          </ac:picMkLst>
        </pc:picChg>
        <pc:picChg chg="add mod">
          <ac:chgData name="Gustavo Hurtado" userId="2e0537a16498d207" providerId="Windows Live" clId="Web-{451E05A0-A5E1-43BF-B6F8-CEACC72B527F}" dt="2022-10-29T09:58:05.480" v="493"/>
          <ac:picMkLst>
            <pc:docMk/>
            <pc:sldMk cId="2210866551" sldId="256"/>
            <ac:picMk id="5" creationId="{BAB97EE0-7EEC-B03E-7994-7113CFC98C24}"/>
          </ac:picMkLst>
        </pc:picChg>
        <pc:picChg chg="add mod ord">
          <ac:chgData name="Gustavo Hurtado" userId="2e0537a16498d207" providerId="Windows Live" clId="Web-{451E05A0-A5E1-43BF-B6F8-CEACC72B527F}" dt="2022-10-29T09:58:05.480" v="493"/>
          <ac:picMkLst>
            <pc:docMk/>
            <pc:sldMk cId="2210866551" sldId="256"/>
            <ac:picMk id="20" creationId="{02C7AC19-8566-5210-82CE-ECFD8FD9CB49}"/>
          </ac:picMkLst>
        </pc:picChg>
        <pc:cxnChg chg="add del">
          <ac:chgData name="Gustavo Hurtado" userId="2e0537a16498d207" providerId="Windows Live" clId="Web-{451E05A0-A5E1-43BF-B6F8-CEACC72B527F}" dt="2022-10-29T09:58:05.480" v="493"/>
          <ac:cxnSpMkLst>
            <pc:docMk/>
            <pc:sldMk cId="2210866551" sldId="256"/>
            <ac:cxnSpMk id="21" creationId="{313FECB8-44EE-4A45-9F7B-66ECF1C3C888}"/>
          </ac:cxnSpMkLst>
        </pc:cxnChg>
        <pc:cxnChg chg="add del">
          <ac:chgData name="Gustavo Hurtado" userId="2e0537a16498d207" providerId="Windows Live" clId="Web-{451E05A0-A5E1-43BF-B6F8-CEACC72B527F}" dt="2022-10-29T09:58:05.465" v="492"/>
          <ac:cxnSpMkLst>
            <pc:docMk/>
            <pc:sldMk cId="2210866551" sldId="256"/>
            <ac:cxnSpMk id="28" creationId="{414C5C93-B9E9-4392-ADCF-ABF21209DD56}"/>
          </ac:cxnSpMkLst>
        </pc:cxnChg>
        <pc:cxnChg chg="add">
          <ac:chgData name="Gustavo Hurtado" userId="2e0537a16498d207" providerId="Windows Live" clId="Web-{451E05A0-A5E1-43BF-B6F8-CEACC72B527F}" dt="2022-10-29T09:58:05.480" v="493"/>
          <ac:cxnSpMkLst>
            <pc:docMk/>
            <pc:sldMk cId="2210866551" sldId="256"/>
            <ac:cxnSpMk id="31" creationId="{651B3B56-501F-42FF-8534-28EF7857BD40}"/>
          </ac:cxnSpMkLst>
        </pc:cxnChg>
      </pc:sldChg>
      <pc:sldChg chg="addSp delSp modSp new mod setBg setClrOvrMap">
        <pc:chgData name="Gustavo Hurtado" userId="2e0537a16498d207" providerId="Windows Live" clId="Web-{451E05A0-A5E1-43BF-B6F8-CEACC72B527F}" dt="2022-10-29T09:59:30.873" v="499"/>
        <pc:sldMkLst>
          <pc:docMk/>
          <pc:sldMk cId="1593882393" sldId="257"/>
        </pc:sldMkLst>
        <pc:spChg chg="mod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2" creationId="{AA1B9F3A-EE29-BD32-B779-895785FE24B3}"/>
          </ac:spMkLst>
        </pc:spChg>
        <pc:spChg chg="mod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3" creationId="{F7E6B5D2-19A9-B6AB-E523-FC1765BCD905}"/>
          </ac:spMkLst>
        </pc:spChg>
        <pc:spChg chg="add del">
          <ac:chgData name="Gustavo Hurtado" userId="2e0537a16498d207" providerId="Windows Live" clId="Web-{451E05A0-A5E1-43BF-B6F8-CEACC72B527F}" dt="2022-10-29T09:59:04.779" v="495"/>
          <ac:spMkLst>
            <pc:docMk/>
            <pc:sldMk cId="1593882393" sldId="257"/>
            <ac:spMk id="8" creationId="{A4E9F8B3-8282-4A93-BBF8-3342538A70FB}"/>
          </ac:spMkLst>
        </pc:spChg>
        <pc:spChg chg="add del">
          <ac:chgData name="Gustavo Hurtado" userId="2e0537a16498d207" providerId="Windows Live" clId="Web-{451E05A0-A5E1-43BF-B6F8-CEACC72B527F}" dt="2022-10-29T09:59:12.248" v="497"/>
          <ac:spMkLst>
            <pc:docMk/>
            <pc:sldMk cId="1593882393" sldId="257"/>
            <ac:spMk id="11" creationId="{E8DB85E2-4179-4550-916E-9377FE0C74DD}"/>
          </ac:spMkLst>
        </pc:spChg>
        <pc:spChg chg="add del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13" creationId="{20DB4423-716D-4B40-9498-69F5F3E5E077}"/>
          </ac:spMkLst>
        </pc:spChg>
        <pc:spChg chg="add del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14" creationId="{0B339CD8-1850-4DF2-BCDF-1CAAE5F872AC}"/>
          </ac:spMkLst>
        </pc:spChg>
        <pc:spChg chg="add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19" creationId="{09949130-F4C8-4E64-AD1A-B3611E435856}"/>
          </ac:spMkLst>
        </pc:spChg>
        <pc:spChg chg="add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21" creationId="{20DB4423-716D-4B40-9498-69F5F3E5E077}"/>
          </ac:spMkLst>
        </pc:spChg>
        <pc:spChg chg="add">
          <ac:chgData name="Gustavo Hurtado" userId="2e0537a16498d207" providerId="Windows Live" clId="Web-{451E05A0-A5E1-43BF-B6F8-CEACC72B527F}" dt="2022-10-29T09:59:30.873" v="499"/>
          <ac:spMkLst>
            <pc:docMk/>
            <pc:sldMk cId="1593882393" sldId="257"/>
            <ac:spMk id="23" creationId="{0B339CD8-1850-4DF2-BCDF-1CAAE5F872AC}"/>
          </ac:spMkLst>
        </pc:spChg>
        <pc:cxnChg chg="add del">
          <ac:chgData name="Gustavo Hurtado" userId="2e0537a16498d207" providerId="Windows Live" clId="Web-{451E05A0-A5E1-43BF-B6F8-CEACC72B527F}" dt="2022-10-29T09:59:12.248" v="497"/>
          <ac:cxnSpMkLst>
            <pc:docMk/>
            <pc:sldMk cId="1593882393" sldId="257"/>
            <ac:cxnSpMk id="10" creationId="{45B26396-3476-4B52-8CF4-01F3D246D836}"/>
          </ac:cxnSpMkLst>
        </pc:cxnChg>
      </pc:sldChg>
      <pc:sldChg chg="addSp modSp new mod setBg">
        <pc:chgData name="Gustavo Hurtado" userId="2e0537a16498d207" providerId="Windows Live" clId="Web-{451E05A0-A5E1-43BF-B6F8-CEACC72B527F}" dt="2022-10-29T09:59:43.671" v="500"/>
        <pc:sldMkLst>
          <pc:docMk/>
          <pc:sldMk cId="2977896223" sldId="258"/>
        </pc:sldMkLst>
        <pc:spChg chg="mod">
          <ac:chgData name="Gustavo Hurtado" userId="2e0537a16498d207" providerId="Windows Live" clId="Web-{451E05A0-A5E1-43BF-B6F8-CEACC72B527F}" dt="2022-10-29T09:59:43.671" v="500"/>
          <ac:spMkLst>
            <pc:docMk/>
            <pc:sldMk cId="2977896223" sldId="258"/>
            <ac:spMk id="2" creationId="{14BBE835-3BA0-59F2-6658-765977F0C97F}"/>
          </ac:spMkLst>
        </pc:spChg>
        <pc:spChg chg="mod">
          <ac:chgData name="Gustavo Hurtado" userId="2e0537a16498d207" providerId="Windows Live" clId="Web-{451E05A0-A5E1-43BF-B6F8-CEACC72B527F}" dt="2022-10-29T09:59:43.671" v="500"/>
          <ac:spMkLst>
            <pc:docMk/>
            <pc:sldMk cId="2977896223" sldId="258"/>
            <ac:spMk id="3" creationId="{3D0108FE-13FA-2BA0-8F58-D6D02EE783E1}"/>
          </ac:spMkLst>
        </pc:spChg>
        <pc:spChg chg="add">
          <ac:chgData name="Gustavo Hurtado" userId="2e0537a16498d207" providerId="Windows Live" clId="Web-{451E05A0-A5E1-43BF-B6F8-CEACC72B527F}" dt="2022-10-29T09:59:43.671" v="500"/>
          <ac:spMkLst>
            <pc:docMk/>
            <pc:sldMk cId="2977896223" sldId="258"/>
            <ac:spMk id="8" creationId="{09949130-F4C8-4E64-AD1A-B3611E435856}"/>
          </ac:spMkLst>
        </pc:spChg>
        <pc:spChg chg="add">
          <ac:chgData name="Gustavo Hurtado" userId="2e0537a16498d207" providerId="Windows Live" clId="Web-{451E05A0-A5E1-43BF-B6F8-CEACC72B527F}" dt="2022-10-29T09:59:43.671" v="500"/>
          <ac:spMkLst>
            <pc:docMk/>
            <pc:sldMk cId="2977896223" sldId="258"/>
            <ac:spMk id="10" creationId="{20DB4423-716D-4B40-9498-69F5F3E5E077}"/>
          </ac:spMkLst>
        </pc:spChg>
        <pc:spChg chg="add">
          <ac:chgData name="Gustavo Hurtado" userId="2e0537a16498d207" providerId="Windows Live" clId="Web-{451E05A0-A5E1-43BF-B6F8-CEACC72B527F}" dt="2022-10-29T09:59:43.671" v="500"/>
          <ac:spMkLst>
            <pc:docMk/>
            <pc:sldMk cId="2977896223" sldId="258"/>
            <ac:spMk id="12" creationId="{0B339CD8-1850-4DF2-BCDF-1CAAE5F872AC}"/>
          </ac:spMkLst>
        </pc:spChg>
      </pc:sldChg>
      <pc:sldChg chg="modSp new">
        <pc:chgData name="Gustavo Hurtado" userId="2e0537a16498d207" providerId="Windows Live" clId="Web-{451E05A0-A5E1-43BF-B6F8-CEACC72B527F}" dt="2022-10-29T09:48:37.990" v="346" actId="20577"/>
        <pc:sldMkLst>
          <pc:docMk/>
          <pc:sldMk cId="4249215035" sldId="259"/>
        </pc:sldMkLst>
        <pc:spChg chg="mod">
          <ac:chgData name="Gustavo Hurtado" userId="2e0537a16498d207" providerId="Windows Live" clId="Web-{451E05A0-A5E1-43BF-B6F8-CEACC72B527F}" dt="2022-10-29T09:44:02.686" v="307" actId="20577"/>
          <ac:spMkLst>
            <pc:docMk/>
            <pc:sldMk cId="4249215035" sldId="259"/>
            <ac:spMk id="2" creationId="{EFAA41C1-67AD-C3DB-E60B-EA11EA1E3D09}"/>
          </ac:spMkLst>
        </pc:spChg>
        <pc:spChg chg="mod">
          <ac:chgData name="Gustavo Hurtado" userId="2e0537a16498d207" providerId="Windows Live" clId="Web-{451E05A0-A5E1-43BF-B6F8-CEACC72B527F}" dt="2022-10-29T09:48:37.990" v="346" actId="20577"/>
          <ac:spMkLst>
            <pc:docMk/>
            <pc:sldMk cId="4249215035" sldId="259"/>
            <ac:spMk id="3" creationId="{8BD51057-AAAD-B348-8815-B1B5CCA61C67}"/>
          </ac:spMkLst>
        </pc:spChg>
      </pc:sldChg>
      <pc:sldMasterChg chg="add del addSldLayout delSldLayout">
        <pc:chgData name="Gustavo Hurtado" userId="2e0537a16498d207" providerId="Windows Live" clId="Web-{451E05A0-A5E1-43BF-B6F8-CEACC72B527F}" dt="2022-10-29T09:35:05.968" v="6"/>
        <pc:sldMasterMkLst>
          <pc:docMk/>
          <pc:sldMasterMk cId="2675746937" sldId="2147483648"/>
        </pc:sldMasterMkLst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Gustavo Hurtado" userId="2e0537a16498d207" providerId="Windows Live" clId="Web-{451E05A0-A5E1-43BF-B6F8-CEACC72B527F}" dt="2022-10-29T09:35:05.968" v="6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Gustavo Hurtado" userId="2e0537a16498d207" providerId="Windows Live" clId="Web-{451E05A0-A5E1-43BF-B6F8-CEACC72B527F}" dt="2022-10-29T09:35:05.905" v="5"/>
        <pc:sldMasterMkLst>
          <pc:docMk/>
          <pc:sldMasterMk cId="2363135888" sldId="2147483673"/>
        </pc:sldMasterMkLst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2766812954" sldId="2147483662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3424068850" sldId="2147483663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1157823244" sldId="2147483664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3644947799" sldId="2147483665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526389077" sldId="2147483666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3465728899" sldId="2147483667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1344663114" sldId="2147483668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470314523" sldId="2147483669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958774183" sldId="2147483670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3674253059" sldId="2147483671"/>
          </pc:sldLayoutMkLst>
        </pc:sldLayoutChg>
        <pc:sldLayoutChg chg="add del">
          <pc:chgData name="Gustavo Hurtado" userId="2e0537a16498d207" providerId="Windows Live" clId="Web-{451E05A0-A5E1-43BF-B6F8-CEACC72B527F}" dt="2022-10-29T09:35:05.905" v="5"/>
          <pc:sldLayoutMkLst>
            <pc:docMk/>
            <pc:sldMasterMk cId="2363135888" sldId="2147483673"/>
            <pc:sldLayoutMk cId="440487515" sldId="2147483672"/>
          </pc:sldLayoutMkLst>
        </pc:sldLayoutChg>
      </pc:sldMasterChg>
      <pc:sldMasterChg chg="add del addSldLayout delSldLayout">
        <pc:chgData name="Gustavo Hurtado" userId="2e0537a16498d207" providerId="Windows Live" clId="Web-{451E05A0-A5E1-43BF-B6F8-CEACC72B527F}" dt="2022-10-29T09:34:59.717" v="3"/>
        <pc:sldMasterMkLst>
          <pc:docMk/>
          <pc:sldMasterMk cId="3462061164" sldId="2147483686"/>
        </pc:sldMasterMkLst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3322329116" sldId="2147483675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81560412" sldId="2147483676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3536581902" sldId="2147483677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485037291" sldId="2147483678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381078075" sldId="2147483679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1532957160" sldId="2147483680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1314725651" sldId="2147483681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2470286546" sldId="2147483682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2880185007" sldId="2147483683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2467378172" sldId="2147483684"/>
          </pc:sldLayoutMkLst>
        </pc:sldLayoutChg>
        <pc:sldLayoutChg chg="add del">
          <pc:chgData name="Gustavo Hurtado" userId="2e0537a16498d207" providerId="Windows Live" clId="Web-{451E05A0-A5E1-43BF-B6F8-CEACC72B527F}" dt="2022-10-29T09:34:59.717" v="3"/>
          <pc:sldLayoutMkLst>
            <pc:docMk/>
            <pc:sldMasterMk cId="3462061164" sldId="2147483686"/>
            <pc:sldLayoutMk cId="333457554" sldId="2147483685"/>
          </pc:sldLayoutMkLst>
        </pc:sldLayoutChg>
      </pc:sldMasterChg>
      <pc:sldMasterChg chg="add addSldLayout">
        <pc:chgData name="Gustavo Hurtado" userId="2e0537a16498d207" providerId="Windows Live" clId="Web-{451E05A0-A5E1-43BF-B6F8-CEACC72B527F}" dt="2022-10-29T09:35:05.968" v="6"/>
        <pc:sldMasterMkLst>
          <pc:docMk/>
          <pc:sldMasterMk cId="1761846870" sldId="2147483712"/>
        </pc:sldMasterMkLst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3393057539" sldId="2147483701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1870905269" sldId="2147483702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3552388633" sldId="2147483703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3191803423" sldId="2147483704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2145464739" sldId="2147483705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3546508441" sldId="2147483706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4247592798" sldId="2147483707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3105125845" sldId="2147483708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2235794723" sldId="2147483709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1588717556" sldId="2147483710"/>
          </pc:sldLayoutMkLst>
        </pc:sldLayoutChg>
        <pc:sldLayoutChg chg="add">
          <pc:chgData name="Gustavo Hurtado" userId="2e0537a16498d207" providerId="Windows Live" clId="Web-{451E05A0-A5E1-43BF-B6F8-CEACC72B527F}" dt="2022-10-29T09:35:05.968" v="6"/>
          <pc:sldLayoutMkLst>
            <pc:docMk/>
            <pc:sldMasterMk cId="1761846870" sldId="2147483712"/>
            <pc:sldLayoutMk cId="1971362373" sldId="2147483711"/>
          </pc:sldLayoutMkLst>
        </pc:sldLayoutChg>
      </pc:sldMasterChg>
    </pc:docChg>
  </pc:docChgLst>
  <pc:docChgLst>
    <pc:chgData name="Gustavo Hurtado" userId="2e0537a16498d207" providerId="Windows Live" clId="Web-{B3B169F9-344F-43F0-B3C3-75DA89FCD87C}"/>
    <pc:docChg chg="addSld modSld sldOrd">
      <pc:chgData name="Gustavo Hurtado" userId="2e0537a16498d207" providerId="Windows Live" clId="Web-{B3B169F9-344F-43F0-B3C3-75DA89FCD87C}" dt="2022-10-29T10:33:41.382" v="264" actId="20577"/>
      <pc:docMkLst>
        <pc:docMk/>
      </pc:docMkLst>
      <pc:sldChg chg="modSp">
        <pc:chgData name="Gustavo Hurtado" userId="2e0537a16498d207" providerId="Windows Live" clId="Web-{B3B169F9-344F-43F0-B3C3-75DA89FCD87C}" dt="2022-10-29T10:32:30.520" v="260" actId="14100"/>
        <pc:sldMkLst>
          <pc:docMk/>
          <pc:sldMk cId="2210866551" sldId="256"/>
        </pc:sldMkLst>
        <pc:spChg chg="mod">
          <ac:chgData name="Gustavo Hurtado" userId="2e0537a16498d207" providerId="Windows Live" clId="Web-{B3B169F9-344F-43F0-B3C3-75DA89FCD87C}" dt="2022-10-29T10:32:30.520" v="260" actId="14100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mod setClrOvrMap">
        <pc:chgData name="Gustavo Hurtado" userId="2e0537a16498d207" providerId="Windows Live" clId="Web-{B3B169F9-344F-43F0-B3C3-75DA89FCD87C}" dt="2022-10-29T10:33:20.054" v="262" actId="20577"/>
        <pc:sldMkLst>
          <pc:docMk/>
          <pc:sldMk cId="1593882393" sldId="257"/>
        </pc:sldMkLst>
        <pc:spChg chg="mod">
          <ac:chgData name="Gustavo Hurtado" userId="2e0537a16498d207" providerId="Windows Live" clId="Web-{B3B169F9-344F-43F0-B3C3-75DA89FCD87C}" dt="2022-10-29T10:33:20.054" v="262" actId="20577"/>
          <ac:spMkLst>
            <pc:docMk/>
            <pc:sldMk cId="1593882393" sldId="257"/>
            <ac:spMk id="2" creationId="{AA1B9F3A-EE29-BD32-B779-895785FE24B3}"/>
          </ac:spMkLst>
        </pc:spChg>
        <pc:spChg chg="mod">
          <ac:chgData name="Gustavo Hurtado" userId="2e0537a16498d207" providerId="Windows Live" clId="Web-{B3B169F9-344F-43F0-B3C3-75DA89FCD87C}" dt="2022-10-29T10:33:16.772" v="261" actId="20577"/>
          <ac:spMkLst>
            <pc:docMk/>
            <pc:sldMk cId="1593882393" sldId="257"/>
            <ac:spMk id="3" creationId="{F7E6B5D2-19A9-B6AB-E523-FC1765BCD905}"/>
          </ac:spMkLst>
        </pc:spChg>
        <pc:spChg chg="del">
          <ac:chgData name="Gustavo Hurtado" userId="2e0537a16498d207" providerId="Windows Live" clId="Web-{B3B169F9-344F-43F0-B3C3-75DA89FCD87C}" dt="2022-10-29T10:07:22.704" v="7"/>
          <ac:spMkLst>
            <pc:docMk/>
            <pc:sldMk cId="1593882393" sldId="257"/>
            <ac:spMk id="19" creationId="{09949130-F4C8-4E64-AD1A-B3611E435856}"/>
          </ac:spMkLst>
        </pc:spChg>
        <pc:spChg chg="del">
          <ac:chgData name="Gustavo Hurtado" userId="2e0537a16498d207" providerId="Windows Live" clId="Web-{B3B169F9-344F-43F0-B3C3-75DA89FCD87C}" dt="2022-10-29T10:07:22.704" v="7"/>
          <ac:spMkLst>
            <pc:docMk/>
            <pc:sldMk cId="1593882393" sldId="257"/>
            <ac:spMk id="21" creationId="{20DB4423-716D-4B40-9498-69F5F3E5E077}"/>
          </ac:spMkLst>
        </pc:spChg>
        <pc:spChg chg="del">
          <ac:chgData name="Gustavo Hurtado" userId="2e0537a16498d207" providerId="Windows Live" clId="Web-{B3B169F9-344F-43F0-B3C3-75DA89FCD87C}" dt="2022-10-29T10:07:22.704" v="7"/>
          <ac:spMkLst>
            <pc:docMk/>
            <pc:sldMk cId="1593882393" sldId="257"/>
            <ac:spMk id="23" creationId="{0B339CD8-1850-4DF2-BCDF-1CAAE5F872AC}"/>
          </ac:spMkLst>
        </pc:spChg>
        <pc:spChg chg="add">
          <ac:chgData name="Gustavo Hurtado" userId="2e0537a16498d207" providerId="Windows Live" clId="Web-{B3B169F9-344F-43F0-B3C3-75DA89FCD87C}" dt="2022-10-29T10:07:22.704" v="7"/>
          <ac:spMkLst>
            <pc:docMk/>
            <pc:sldMk cId="1593882393" sldId="257"/>
            <ac:spMk id="28" creationId="{5669F72C-E3FB-4C48-AEBD-AF7AC0D749C7}"/>
          </ac:spMkLst>
        </pc:spChg>
        <pc:spChg chg="add">
          <ac:chgData name="Gustavo Hurtado" userId="2e0537a16498d207" providerId="Windows Live" clId="Web-{B3B169F9-344F-43F0-B3C3-75DA89FCD87C}" dt="2022-10-29T10:07:22.704" v="7"/>
          <ac:spMkLst>
            <pc:docMk/>
            <pc:sldMk cId="1593882393" sldId="257"/>
            <ac:spMk id="30" creationId="{5CA22715-D05D-465E-A9CB-5AD7BC6C9C8A}"/>
          </ac:spMkLst>
        </pc:spChg>
        <pc:picChg chg="add del mod">
          <ac:chgData name="Gustavo Hurtado" userId="2e0537a16498d207" providerId="Windows Live" clId="Web-{B3B169F9-344F-43F0-B3C3-75DA89FCD87C}" dt="2022-10-29T10:05:29.497" v="3"/>
          <ac:picMkLst>
            <pc:docMk/>
            <pc:sldMk cId="1593882393" sldId="257"/>
            <ac:picMk id="4" creationId="{B2508236-36DE-5B0A-EC83-D4C3BB5B92C3}"/>
          </ac:picMkLst>
        </pc:picChg>
        <pc:picChg chg="add mod">
          <ac:chgData name="Gustavo Hurtado" userId="2e0537a16498d207" providerId="Windows Live" clId="Web-{B3B169F9-344F-43F0-B3C3-75DA89FCD87C}" dt="2022-10-29T10:07:50.049" v="12" actId="1076"/>
          <ac:picMkLst>
            <pc:docMk/>
            <pc:sldMk cId="1593882393" sldId="257"/>
            <ac:picMk id="5" creationId="{D2048C2A-7175-1F7D-9878-9A9193A59542}"/>
          </ac:picMkLst>
        </pc:picChg>
      </pc:sldChg>
      <pc:sldChg chg="addSp delSp modSp mod setClrOvrMap">
        <pc:chgData name="Gustavo Hurtado" userId="2e0537a16498d207" providerId="Windows Live" clId="Web-{B3B169F9-344F-43F0-B3C3-75DA89FCD87C}" dt="2022-10-29T10:19:08.649" v="168" actId="20577"/>
        <pc:sldMkLst>
          <pc:docMk/>
          <pc:sldMk cId="2977896223" sldId="258"/>
        </pc:sldMkLst>
        <pc:spChg chg="mod">
          <ac:chgData name="Gustavo Hurtado" userId="2e0537a16498d207" providerId="Windows Live" clId="Web-{B3B169F9-344F-43F0-B3C3-75DA89FCD87C}" dt="2022-10-29T10:18:26.398" v="163"/>
          <ac:spMkLst>
            <pc:docMk/>
            <pc:sldMk cId="2977896223" sldId="258"/>
            <ac:spMk id="2" creationId="{14BBE835-3BA0-59F2-6658-765977F0C97F}"/>
          </ac:spMkLst>
        </pc:spChg>
        <pc:spChg chg="mod">
          <ac:chgData name="Gustavo Hurtado" userId="2e0537a16498d207" providerId="Windows Live" clId="Web-{B3B169F9-344F-43F0-B3C3-75DA89FCD87C}" dt="2022-10-29T10:19:08.649" v="168" actId="20577"/>
          <ac:spMkLst>
            <pc:docMk/>
            <pc:sldMk cId="2977896223" sldId="258"/>
            <ac:spMk id="3" creationId="{3D0108FE-13FA-2BA0-8F58-D6D02EE783E1}"/>
          </ac:spMkLst>
        </pc:spChg>
        <pc:spChg chg="del">
          <ac:chgData name="Gustavo Hurtado" userId="2e0537a16498d207" providerId="Windows Live" clId="Web-{B3B169F9-344F-43F0-B3C3-75DA89FCD87C}" dt="2022-10-29T10:05:54.373" v="5"/>
          <ac:spMkLst>
            <pc:docMk/>
            <pc:sldMk cId="2977896223" sldId="258"/>
            <ac:spMk id="8" creationId="{09949130-F4C8-4E64-AD1A-B3611E435856}"/>
          </ac:spMkLst>
        </pc:spChg>
        <pc:spChg chg="del">
          <ac:chgData name="Gustavo Hurtado" userId="2e0537a16498d207" providerId="Windows Live" clId="Web-{B3B169F9-344F-43F0-B3C3-75DA89FCD87C}" dt="2022-10-29T10:05:54.373" v="5"/>
          <ac:spMkLst>
            <pc:docMk/>
            <pc:sldMk cId="2977896223" sldId="258"/>
            <ac:spMk id="10" creationId="{20DB4423-716D-4B40-9498-69F5F3E5E077}"/>
          </ac:spMkLst>
        </pc:spChg>
        <pc:spChg chg="del">
          <ac:chgData name="Gustavo Hurtado" userId="2e0537a16498d207" providerId="Windows Live" clId="Web-{B3B169F9-344F-43F0-B3C3-75DA89FCD87C}" dt="2022-10-29T10:05:54.373" v="5"/>
          <ac:spMkLst>
            <pc:docMk/>
            <pc:sldMk cId="2977896223" sldId="258"/>
            <ac:spMk id="12" creationId="{0B339CD8-1850-4DF2-BCDF-1CAAE5F872AC}"/>
          </ac:spMkLst>
        </pc:spChg>
        <pc:spChg chg="add del">
          <ac:chgData name="Gustavo Hurtado" userId="2e0537a16498d207" providerId="Windows Live" clId="Web-{B3B169F9-344F-43F0-B3C3-75DA89FCD87C}" dt="2022-10-29T10:18:26.398" v="164"/>
          <ac:spMkLst>
            <pc:docMk/>
            <pc:sldMk cId="2977896223" sldId="258"/>
            <ac:spMk id="17" creationId="{E7218290-08E7-4AB8-8549-F625B01F0DCB}"/>
          </ac:spMkLst>
        </pc:spChg>
        <pc:spChg chg="add del">
          <ac:chgData name="Gustavo Hurtado" userId="2e0537a16498d207" providerId="Windows Live" clId="Web-{B3B169F9-344F-43F0-B3C3-75DA89FCD87C}" dt="2022-10-29T10:18:23.288" v="161"/>
          <ac:spMkLst>
            <pc:docMk/>
            <pc:sldMk cId="2977896223" sldId="258"/>
            <ac:spMk id="22" creationId="{D7DD8518-4289-43CE-9E36-8E7E0D7DDF70}"/>
          </ac:spMkLst>
        </pc:spChg>
        <pc:spChg chg="add del">
          <ac:chgData name="Gustavo Hurtado" userId="2e0537a16498d207" providerId="Windows Live" clId="Web-{B3B169F9-344F-43F0-B3C3-75DA89FCD87C}" dt="2022-10-29T10:18:26.398" v="163"/>
          <ac:spMkLst>
            <pc:docMk/>
            <pc:sldMk cId="2977896223" sldId="258"/>
            <ac:spMk id="24" creationId="{1D7071EC-BCB9-494C-A9A6-CF6667C0018F}"/>
          </ac:spMkLst>
        </pc:spChg>
        <pc:spChg chg="add del">
          <ac:chgData name="Gustavo Hurtado" userId="2e0537a16498d207" providerId="Windows Live" clId="Web-{B3B169F9-344F-43F0-B3C3-75DA89FCD87C}" dt="2022-10-29T10:18:26.398" v="163"/>
          <ac:spMkLst>
            <pc:docMk/>
            <pc:sldMk cId="2977896223" sldId="258"/>
            <ac:spMk id="25" creationId="{3DAD064D-86F0-42ED-B520-99689857918E}"/>
          </ac:spMkLst>
        </pc:spChg>
        <pc:spChg chg="add">
          <ac:chgData name="Gustavo Hurtado" userId="2e0537a16498d207" providerId="Windows Live" clId="Web-{B3B169F9-344F-43F0-B3C3-75DA89FCD87C}" dt="2022-10-29T10:18:26.398" v="164"/>
          <ac:spMkLst>
            <pc:docMk/>
            <pc:sldMk cId="2977896223" sldId="258"/>
            <ac:spMk id="27" creationId="{D7DD8518-4289-43CE-9E36-8E7E0D7DDF70}"/>
          </ac:spMkLst>
        </pc:spChg>
        <pc:picChg chg="add mod">
          <ac:chgData name="Gustavo Hurtado" userId="2e0537a16498d207" providerId="Windows Live" clId="Web-{B3B169F9-344F-43F0-B3C3-75DA89FCD87C}" dt="2022-10-29T10:18:26.398" v="163"/>
          <ac:picMkLst>
            <pc:docMk/>
            <pc:sldMk cId="2977896223" sldId="258"/>
            <ac:picMk id="4" creationId="{B6C68472-3344-9151-1A33-AEAD981EB779}"/>
          </ac:picMkLst>
        </pc:picChg>
      </pc:sldChg>
      <pc:sldChg chg="addSp delSp modSp mod ord setBg setClrOvrMap">
        <pc:chgData name="Gustavo Hurtado" userId="2e0537a16498d207" providerId="Windows Live" clId="Web-{B3B169F9-344F-43F0-B3C3-75DA89FCD87C}" dt="2022-10-29T10:33:41.382" v="264" actId="20577"/>
        <pc:sldMkLst>
          <pc:docMk/>
          <pc:sldMk cId="4249215035" sldId="259"/>
        </pc:sldMkLst>
        <pc:spChg chg="mod">
          <ac:chgData name="Gustavo Hurtado" userId="2e0537a16498d207" providerId="Windows Live" clId="Web-{B3B169F9-344F-43F0-B3C3-75DA89FCD87C}" dt="2022-10-29T10:11:01.055" v="19"/>
          <ac:spMkLst>
            <pc:docMk/>
            <pc:sldMk cId="4249215035" sldId="259"/>
            <ac:spMk id="2" creationId="{EFAA41C1-67AD-C3DB-E60B-EA11EA1E3D09}"/>
          </ac:spMkLst>
        </pc:spChg>
        <pc:spChg chg="mod">
          <ac:chgData name="Gustavo Hurtado" userId="2e0537a16498d207" providerId="Windows Live" clId="Web-{B3B169F9-344F-43F0-B3C3-75DA89FCD87C}" dt="2022-10-29T10:33:41.382" v="264" actId="20577"/>
          <ac:spMkLst>
            <pc:docMk/>
            <pc:sldMk cId="4249215035" sldId="259"/>
            <ac:spMk id="3" creationId="{8BD51057-AAAD-B348-8815-B1B5CCA61C67}"/>
          </ac:spMkLst>
        </pc:spChg>
        <pc:spChg chg="add del">
          <ac:chgData name="Gustavo Hurtado" userId="2e0537a16498d207" providerId="Windows Live" clId="Web-{B3B169F9-344F-43F0-B3C3-75DA89FCD87C}" dt="2022-10-29T10:10:56.961" v="16"/>
          <ac:spMkLst>
            <pc:docMk/>
            <pc:sldMk cId="4249215035" sldId="259"/>
            <ac:spMk id="11" creationId="{99FBCFA0-DE7C-40A3-9978-4F2839067FD7}"/>
          </ac:spMkLst>
        </pc:spChg>
        <pc:spChg chg="add del">
          <ac:chgData name="Gustavo Hurtado" userId="2e0537a16498d207" providerId="Windows Live" clId="Web-{B3B169F9-344F-43F0-B3C3-75DA89FCD87C}" dt="2022-10-29T10:10:56.961" v="16"/>
          <ac:spMkLst>
            <pc:docMk/>
            <pc:sldMk cId="4249215035" sldId="259"/>
            <ac:spMk id="13" creationId="{40E0E787-6A3F-4579-9E73-AC9FBB0E3A45}"/>
          </ac:spMkLst>
        </pc:spChg>
        <pc:spChg chg="add del">
          <ac:chgData name="Gustavo Hurtado" userId="2e0537a16498d207" providerId="Windows Live" clId="Web-{B3B169F9-344F-43F0-B3C3-75DA89FCD87C}" dt="2022-10-29T10:10:56.961" v="16"/>
          <ac:spMkLst>
            <pc:docMk/>
            <pc:sldMk cId="4249215035" sldId="259"/>
            <ac:spMk id="15" creationId="{80564F31-73E3-4680-87FF-579A244722C2}"/>
          </ac:spMkLst>
        </pc:spChg>
        <pc:spChg chg="add del">
          <ac:chgData name="Gustavo Hurtado" userId="2e0537a16498d207" providerId="Windows Live" clId="Web-{B3B169F9-344F-43F0-B3C3-75DA89FCD87C}" dt="2022-10-29T10:11:01.039" v="18"/>
          <ac:spMkLst>
            <pc:docMk/>
            <pc:sldMk cId="4249215035" sldId="259"/>
            <ac:spMk id="20" creationId="{40E0E787-6A3F-4579-9E73-AC9FBB0E3A45}"/>
          </ac:spMkLst>
        </pc:spChg>
        <pc:spChg chg="add del">
          <ac:chgData name="Gustavo Hurtado" userId="2e0537a16498d207" providerId="Windows Live" clId="Web-{B3B169F9-344F-43F0-B3C3-75DA89FCD87C}" dt="2022-10-29T10:11:01.039" v="18"/>
          <ac:spMkLst>
            <pc:docMk/>
            <pc:sldMk cId="4249215035" sldId="259"/>
            <ac:spMk id="21" creationId="{787B812C-3070-452B-83FE-78736A499F27}"/>
          </ac:spMkLst>
        </pc:spChg>
        <pc:spChg chg="add">
          <ac:chgData name="Gustavo Hurtado" userId="2e0537a16498d207" providerId="Windows Live" clId="Web-{B3B169F9-344F-43F0-B3C3-75DA89FCD87C}" dt="2022-10-29T10:11:01.055" v="19"/>
          <ac:spMkLst>
            <pc:docMk/>
            <pc:sldMk cId="4249215035" sldId="259"/>
            <ac:spMk id="24" creationId="{D7DD8518-4289-43CE-9E36-8E7E0D7DDF70}"/>
          </ac:spMkLst>
        </pc:spChg>
        <pc:picChg chg="add mod">
          <ac:chgData name="Gustavo Hurtado" userId="2e0537a16498d207" providerId="Windows Live" clId="Web-{B3B169F9-344F-43F0-B3C3-75DA89FCD87C}" dt="2022-10-29T10:11:12.290" v="23" actId="1076"/>
          <ac:picMkLst>
            <pc:docMk/>
            <pc:sldMk cId="4249215035" sldId="259"/>
            <ac:picMk id="4" creationId="{723A2568-8876-511F-1BB2-1BA12F4572C5}"/>
          </ac:picMkLst>
        </pc:picChg>
        <pc:cxnChg chg="add del">
          <ac:chgData name="Gustavo Hurtado" userId="2e0537a16498d207" providerId="Windows Live" clId="Web-{B3B169F9-344F-43F0-B3C3-75DA89FCD87C}" dt="2022-10-29T10:10:56.961" v="16"/>
          <ac:cxnSpMkLst>
            <pc:docMk/>
            <pc:sldMk cId="4249215035" sldId="259"/>
            <ac:cxnSpMk id="9" creationId="{AEED5540-64E5-4258-ABA4-753F07B71B38}"/>
          </ac:cxnSpMkLst>
        </pc:cxnChg>
        <pc:cxnChg chg="add del">
          <ac:chgData name="Gustavo Hurtado" userId="2e0537a16498d207" providerId="Windows Live" clId="Web-{B3B169F9-344F-43F0-B3C3-75DA89FCD87C}" dt="2022-10-29T10:10:56.961" v="16"/>
          <ac:cxnSpMkLst>
            <pc:docMk/>
            <pc:sldMk cId="4249215035" sldId="259"/>
            <ac:cxnSpMk id="17" creationId="{651B3B56-501F-42FF-8534-28EF7857BD40}"/>
          </ac:cxnSpMkLst>
        </pc:cxnChg>
        <pc:cxnChg chg="add del">
          <ac:chgData name="Gustavo Hurtado" userId="2e0537a16498d207" providerId="Windows Live" clId="Web-{B3B169F9-344F-43F0-B3C3-75DA89FCD87C}" dt="2022-10-29T10:11:01.039" v="18"/>
          <ac:cxnSpMkLst>
            <pc:docMk/>
            <pc:sldMk cId="4249215035" sldId="259"/>
            <ac:cxnSpMk id="19" creationId="{AEED5540-64E5-4258-ABA4-753F07B71B38}"/>
          </ac:cxnSpMkLst>
        </pc:cxnChg>
        <pc:cxnChg chg="add del">
          <ac:chgData name="Gustavo Hurtado" userId="2e0537a16498d207" providerId="Windows Live" clId="Web-{B3B169F9-344F-43F0-B3C3-75DA89FCD87C}" dt="2022-10-29T10:11:01.039" v="18"/>
          <ac:cxnSpMkLst>
            <pc:docMk/>
            <pc:sldMk cId="4249215035" sldId="259"/>
            <ac:cxnSpMk id="22" creationId="{651B3B56-501F-42FF-8534-28EF7857BD40}"/>
          </ac:cxnSpMkLst>
        </pc:cxnChg>
      </pc:sldChg>
      <pc:sldChg chg="addSp delSp modSp new mod setBg setClrOvrMap">
        <pc:chgData name="Gustavo Hurtado" userId="2e0537a16498d207" providerId="Windows Live" clId="Web-{B3B169F9-344F-43F0-B3C3-75DA89FCD87C}" dt="2022-10-29T10:28:12.559" v="182"/>
        <pc:sldMkLst>
          <pc:docMk/>
          <pc:sldMk cId="3446551956" sldId="260"/>
        </pc:sldMkLst>
        <pc:spChg chg="mod">
          <ac:chgData name="Gustavo Hurtado" userId="2e0537a16498d207" providerId="Windows Live" clId="Web-{B3B169F9-344F-43F0-B3C3-75DA89FCD87C}" dt="2022-10-29T10:28:12.559" v="182"/>
          <ac:spMkLst>
            <pc:docMk/>
            <pc:sldMk cId="3446551956" sldId="260"/>
            <ac:spMk id="2" creationId="{6B6F95E0-FD58-BED5-1277-30D5BB677537}"/>
          </ac:spMkLst>
        </pc:spChg>
        <pc:spChg chg="del">
          <ac:chgData name="Gustavo Hurtado" userId="2e0537a16498d207" providerId="Windows Live" clId="Web-{B3B169F9-344F-43F0-B3C3-75DA89FCD87C}" dt="2022-10-29T10:26:20.024" v="179"/>
          <ac:spMkLst>
            <pc:docMk/>
            <pc:sldMk cId="3446551956" sldId="260"/>
            <ac:spMk id="3" creationId="{F546F9E5-F736-D686-6E13-9F52A6CF3813}"/>
          </ac:spMkLst>
        </pc:spChg>
        <pc:spChg chg="add del mod">
          <ac:chgData name="Gustavo Hurtado" userId="2e0537a16498d207" providerId="Windows Live" clId="Web-{B3B169F9-344F-43F0-B3C3-75DA89FCD87C}" dt="2022-10-29T10:28:07.653" v="181"/>
          <ac:spMkLst>
            <pc:docMk/>
            <pc:sldMk cId="3446551956" sldId="260"/>
            <ac:spMk id="6" creationId="{874CA2F7-CF7A-9207-95C2-99D4BADB5A55}"/>
          </ac:spMkLst>
        </pc:spChg>
        <pc:spChg chg="add">
          <ac:chgData name="Gustavo Hurtado" userId="2e0537a16498d207" providerId="Windows Live" clId="Web-{B3B169F9-344F-43F0-B3C3-75DA89FCD87C}" dt="2022-10-29T10:28:12.559" v="182"/>
          <ac:spMkLst>
            <pc:docMk/>
            <pc:sldMk cId="3446551956" sldId="260"/>
            <ac:spMk id="14" creationId="{40E0E787-6A3F-4579-9E73-AC9FBB0E3A45}"/>
          </ac:spMkLst>
        </pc:spChg>
        <pc:spChg chg="add">
          <ac:chgData name="Gustavo Hurtado" userId="2e0537a16498d207" providerId="Windows Live" clId="Web-{B3B169F9-344F-43F0-B3C3-75DA89FCD87C}" dt="2022-10-29T10:28:12.559" v="182"/>
          <ac:spMkLst>
            <pc:docMk/>
            <pc:sldMk cId="3446551956" sldId="260"/>
            <ac:spMk id="16" creationId="{787B812C-3070-452B-83FE-78736A499F27}"/>
          </ac:spMkLst>
        </pc:spChg>
        <pc:picChg chg="add del mod ord">
          <ac:chgData name="Gustavo Hurtado" userId="2e0537a16498d207" providerId="Windows Live" clId="Web-{B3B169F9-344F-43F0-B3C3-75DA89FCD87C}" dt="2022-10-29T10:26:24.993" v="180"/>
          <ac:picMkLst>
            <pc:docMk/>
            <pc:sldMk cId="3446551956" sldId="260"/>
            <ac:picMk id="4" creationId="{08797AF9-B598-CEE3-5E7D-F66A65CFFC01}"/>
          </ac:picMkLst>
        </pc:picChg>
        <pc:picChg chg="add mod ord">
          <ac:chgData name="Gustavo Hurtado" userId="2e0537a16498d207" providerId="Windows Live" clId="Web-{B3B169F9-344F-43F0-B3C3-75DA89FCD87C}" dt="2022-10-29T10:28:12.559" v="182"/>
          <ac:picMkLst>
            <pc:docMk/>
            <pc:sldMk cId="3446551956" sldId="260"/>
            <ac:picMk id="7" creationId="{177F35CC-2385-20B2-3690-A179A6AF46AE}"/>
          </ac:picMkLst>
        </pc:picChg>
        <pc:cxnChg chg="add">
          <ac:chgData name="Gustavo Hurtado" userId="2e0537a16498d207" providerId="Windows Live" clId="Web-{B3B169F9-344F-43F0-B3C3-75DA89FCD87C}" dt="2022-10-29T10:28:12.559" v="182"/>
          <ac:cxnSpMkLst>
            <pc:docMk/>
            <pc:sldMk cId="3446551956" sldId="260"/>
            <ac:cxnSpMk id="12" creationId="{AEED5540-64E5-4258-ABA4-753F07B71B38}"/>
          </ac:cxnSpMkLst>
        </pc:cxnChg>
        <pc:cxnChg chg="add">
          <ac:chgData name="Gustavo Hurtado" userId="2e0537a16498d207" providerId="Windows Live" clId="Web-{B3B169F9-344F-43F0-B3C3-75DA89FCD87C}" dt="2022-10-29T10:28:12.559" v="182"/>
          <ac:cxnSpMkLst>
            <pc:docMk/>
            <pc:sldMk cId="3446551956" sldId="260"/>
            <ac:cxnSpMk id="18" creationId="{651B3B56-501F-42FF-8534-28EF7857BD40}"/>
          </ac:cxnSpMkLst>
        </pc:cxnChg>
      </pc:sldChg>
      <pc:sldChg chg="addSp delSp modSp new mod setBg setClrOvrMap">
        <pc:chgData name="Gustavo Hurtado" userId="2e0537a16498d207" providerId="Windows Live" clId="Web-{B3B169F9-344F-43F0-B3C3-75DA89FCD87C}" dt="2022-10-29T10:29:20.811" v="199" actId="1076"/>
        <pc:sldMkLst>
          <pc:docMk/>
          <pc:sldMk cId="3930622511" sldId="261"/>
        </pc:sldMkLst>
        <pc:spChg chg="mod">
          <ac:chgData name="Gustavo Hurtado" userId="2e0537a16498d207" providerId="Windows Live" clId="Web-{B3B169F9-344F-43F0-B3C3-75DA89FCD87C}" dt="2022-10-29T10:29:12.045" v="197"/>
          <ac:spMkLst>
            <pc:docMk/>
            <pc:sldMk cId="3930622511" sldId="261"/>
            <ac:spMk id="2" creationId="{CC317C1C-6404-D649-9019-1AF3EBA8803C}"/>
          </ac:spMkLst>
        </pc:spChg>
        <pc:spChg chg="del">
          <ac:chgData name="Gustavo Hurtado" userId="2e0537a16498d207" providerId="Windows Live" clId="Web-{B3B169F9-344F-43F0-B3C3-75DA89FCD87C}" dt="2022-10-29T10:29:02.264" v="192"/>
          <ac:spMkLst>
            <pc:docMk/>
            <pc:sldMk cId="3930622511" sldId="261"/>
            <ac:spMk id="3" creationId="{84544DD3-0C33-9174-4CFF-EDF2DD96DA82}"/>
          </ac:spMkLst>
        </pc:spChg>
        <pc:spChg chg="add del">
          <ac:chgData name="Gustavo Hurtado" userId="2e0537a16498d207" providerId="Windows Live" clId="Web-{B3B169F9-344F-43F0-B3C3-75DA89FCD87C}" dt="2022-10-29T10:29:12.030" v="196"/>
          <ac:spMkLst>
            <pc:docMk/>
            <pc:sldMk cId="3930622511" sldId="261"/>
            <ac:spMk id="8" creationId="{6521A1E5-D801-245E-20F2-4C8B26529C29}"/>
          </ac:spMkLst>
        </pc:spChg>
        <pc:spChg chg="add del">
          <ac:chgData name="Gustavo Hurtado" userId="2e0537a16498d207" providerId="Windows Live" clId="Web-{B3B169F9-344F-43F0-B3C3-75DA89FCD87C}" dt="2022-10-29T10:29:09.061" v="194"/>
          <ac:spMkLst>
            <pc:docMk/>
            <pc:sldMk cId="3930622511" sldId="261"/>
            <ac:spMk id="11" creationId="{0760E4C7-47B8-4356-ABCA-CC9C79E2D2B6}"/>
          </ac:spMkLst>
        </pc:spChg>
        <pc:spChg chg="add del">
          <ac:chgData name="Gustavo Hurtado" userId="2e0537a16498d207" providerId="Windows Live" clId="Web-{B3B169F9-344F-43F0-B3C3-75DA89FCD87C}" dt="2022-10-29T10:29:09.061" v="194"/>
          <ac:spMkLst>
            <pc:docMk/>
            <pc:sldMk cId="3930622511" sldId="261"/>
            <ac:spMk id="13" creationId="{824F4927-E645-48C1-B709-AC214B1B75B1}"/>
          </ac:spMkLst>
        </pc:spChg>
        <pc:spChg chg="add del">
          <ac:chgData name="Gustavo Hurtado" userId="2e0537a16498d207" providerId="Windows Live" clId="Web-{B3B169F9-344F-43F0-B3C3-75DA89FCD87C}" dt="2022-10-29T10:29:12.030" v="196"/>
          <ac:spMkLst>
            <pc:docMk/>
            <pc:sldMk cId="3930622511" sldId="261"/>
            <ac:spMk id="17" creationId="{D7DD8518-4289-43CE-9E36-8E7E0D7DDF70}"/>
          </ac:spMkLst>
        </pc:spChg>
        <pc:spChg chg="add">
          <ac:chgData name="Gustavo Hurtado" userId="2e0537a16498d207" providerId="Windows Live" clId="Web-{B3B169F9-344F-43F0-B3C3-75DA89FCD87C}" dt="2022-10-29T10:29:12.045" v="197"/>
          <ac:spMkLst>
            <pc:docMk/>
            <pc:sldMk cId="3930622511" sldId="261"/>
            <ac:spMk id="20" creationId="{0760E4C7-47B8-4356-ABCA-CC9C79E2D2B6}"/>
          </ac:spMkLst>
        </pc:spChg>
        <pc:spChg chg="add">
          <ac:chgData name="Gustavo Hurtado" userId="2e0537a16498d207" providerId="Windows Live" clId="Web-{B3B169F9-344F-43F0-B3C3-75DA89FCD87C}" dt="2022-10-29T10:29:12.045" v="197"/>
          <ac:spMkLst>
            <pc:docMk/>
            <pc:sldMk cId="3930622511" sldId="261"/>
            <ac:spMk id="21" creationId="{824F4927-E645-48C1-B709-AC214B1B75B1}"/>
          </ac:spMkLst>
        </pc:spChg>
        <pc:picChg chg="add mod ord">
          <ac:chgData name="Gustavo Hurtado" userId="2e0537a16498d207" providerId="Windows Live" clId="Web-{B3B169F9-344F-43F0-B3C3-75DA89FCD87C}" dt="2022-10-29T10:29:20.811" v="199" actId="1076"/>
          <ac:picMkLst>
            <pc:docMk/>
            <pc:sldMk cId="3930622511" sldId="261"/>
            <ac:picMk id="4" creationId="{11636D21-63C6-42A4-F9C1-DA565513300A}"/>
          </ac:picMkLst>
        </pc:picChg>
        <pc:cxnChg chg="add del">
          <ac:chgData name="Gustavo Hurtado" userId="2e0537a16498d207" providerId="Windows Live" clId="Web-{B3B169F9-344F-43F0-B3C3-75DA89FCD87C}" dt="2022-10-29T10:29:09.061" v="194"/>
          <ac:cxnSpMkLst>
            <pc:docMk/>
            <pc:sldMk cId="3930622511" sldId="261"/>
            <ac:cxnSpMk id="9" creationId="{AEED5540-64E5-4258-ABA4-753F07B71B38}"/>
          </ac:cxnSpMkLst>
        </pc:cxnChg>
        <pc:cxnChg chg="add del">
          <ac:chgData name="Gustavo Hurtado" userId="2e0537a16498d207" providerId="Windows Live" clId="Web-{B3B169F9-344F-43F0-B3C3-75DA89FCD87C}" dt="2022-10-29T10:29:09.061" v="194"/>
          <ac:cxnSpMkLst>
            <pc:docMk/>
            <pc:sldMk cId="3930622511" sldId="261"/>
            <ac:cxnSpMk id="15" creationId="{414C5C93-B9E9-4392-ADCF-ABF21209DD56}"/>
          </ac:cxnSpMkLst>
        </pc:cxnChg>
        <pc:cxnChg chg="add">
          <ac:chgData name="Gustavo Hurtado" userId="2e0537a16498d207" providerId="Windows Live" clId="Web-{B3B169F9-344F-43F0-B3C3-75DA89FCD87C}" dt="2022-10-29T10:29:12.045" v="197"/>
          <ac:cxnSpMkLst>
            <pc:docMk/>
            <pc:sldMk cId="3930622511" sldId="261"/>
            <ac:cxnSpMk id="19" creationId="{AEED5540-64E5-4258-ABA4-753F07B71B38}"/>
          </ac:cxnSpMkLst>
        </pc:cxnChg>
        <pc:cxnChg chg="add">
          <ac:chgData name="Gustavo Hurtado" userId="2e0537a16498d207" providerId="Windows Live" clId="Web-{B3B169F9-344F-43F0-B3C3-75DA89FCD87C}" dt="2022-10-29T10:29:12.045" v="197"/>
          <ac:cxnSpMkLst>
            <pc:docMk/>
            <pc:sldMk cId="3930622511" sldId="261"/>
            <ac:cxnSpMk id="22" creationId="{414C5C93-B9E9-4392-ADCF-ABF21209DD56}"/>
          </ac:cxnSpMkLst>
        </pc:cxnChg>
      </pc:sldChg>
      <pc:sldChg chg="addSp delSp modSp new mod setBg setClrOvrMap">
        <pc:chgData name="Gustavo Hurtado" userId="2e0537a16498d207" providerId="Windows Live" clId="Web-{B3B169F9-344F-43F0-B3C3-75DA89FCD87C}" dt="2022-10-29T10:31:31.550" v="241" actId="14100"/>
        <pc:sldMkLst>
          <pc:docMk/>
          <pc:sldMk cId="1279149961" sldId="262"/>
        </pc:sldMkLst>
        <pc:spChg chg="mod">
          <ac:chgData name="Gustavo Hurtado" userId="2e0537a16498d207" providerId="Windows Live" clId="Web-{B3B169F9-344F-43F0-B3C3-75DA89FCD87C}" dt="2022-10-29T10:31:23.284" v="238"/>
          <ac:spMkLst>
            <pc:docMk/>
            <pc:sldMk cId="1279149961" sldId="262"/>
            <ac:spMk id="2" creationId="{DFA6BE66-B603-AFE3-B949-92B945946E70}"/>
          </ac:spMkLst>
        </pc:spChg>
        <pc:spChg chg="del">
          <ac:chgData name="Gustavo Hurtado" userId="2e0537a16498d207" providerId="Windows Live" clId="Web-{B3B169F9-344F-43F0-B3C3-75DA89FCD87C}" dt="2022-10-29T10:29:54.219" v="210"/>
          <ac:spMkLst>
            <pc:docMk/>
            <pc:sldMk cId="1279149961" sldId="262"/>
            <ac:spMk id="3" creationId="{D105ACC7-97D1-50A2-76FE-E1B28442ECC1}"/>
          </ac:spMkLst>
        </pc:spChg>
        <pc:spChg chg="add del">
          <ac:chgData name="Gustavo Hurtado" userId="2e0537a16498d207" providerId="Windows Live" clId="Web-{B3B169F9-344F-43F0-B3C3-75DA89FCD87C}" dt="2022-10-29T10:30:40.001" v="229"/>
          <ac:spMkLst>
            <pc:docMk/>
            <pc:sldMk cId="1279149961" sldId="262"/>
            <ac:spMk id="11" creationId="{0760E4C7-47B8-4356-ABCA-CC9C79E2D2B6}"/>
          </ac:spMkLst>
        </pc:spChg>
        <pc:spChg chg="add del">
          <ac:chgData name="Gustavo Hurtado" userId="2e0537a16498d207" providerId="Windows Live" clId="Web-{B3B169F9-344F-43F0-B3C3-75DA89FCD87C}" dt="2022-10-29T10:30:40.001" v="229"/>
          <ac:spMkLst>
            <pc:docMk/>
            <pc:sldMk cId="1279149961" sldId="262"/>
            <ac:spMk id="13" creationId="{824F4927-E645-48C1-B709-AC214B1B75B1}"/>
          </ac:spMkLst>
        </pc:spChg>
        <pc:spChg chg="add del">
          <ac:chgData name="Gustavo Hurtado" userId="2e0537a16498d207" providerId="Windows Live" clId="Web-{B3B169F9-344F-43F0-B3C3-75DA89FCD87C}" dt="2022-10-29T10:30:39.986" v="228"/>
          <ac:spMkLst>
            <pc:docMk/>
            <pc:sldMk cId="1279149961" sldId="262"/>
            <ac:spMk id="19" creationId="{1435DC8D-164B-B9DC-F5C4-D20648693880}"/>
          </ac:spMkLst>
        </pc:spChg>
        <pc:spChg chg="add del">
          <ac:chgData name="Gustavo Hurtado" userId="2e0537a16498d207" providerId="Windows Live" clId="Web-{B3B169F9-344F-43F0-B3C3-75DA89FCD87C}" dt="2022-10-29T10:30:39.986" v="228"/>
          <ac:spMkLst>
            <pc:docMk/>
            <pc:sldMk cId="1279149961" sldId="262"/>
            <ac:spMk id="22" creationId="{D7DD8518-4289-43CE-9E36-8E7E0D7DDF70}"/>
          </ac:spMkLst>
        </pc:spChg>
        <pc:spChg chg="add del">
          <ac:chgData name="Gustavo Hurtado" userId="2e0537a16498d207" providerId="Windows Live" clId="Web-{B3B169F9-344F-43F0-B3C3-75DA89FCD87C}" dt="2022-10-29T10:31:23.284" v="238"/>
          <ac:spMkLst>
            <pc:docMk/>
            <pc:sldMk cId="1279149961" sldId="262"/>
            <ac:spMk id="24" creationId="{5CA22715-D05D-465E-A9CB-5AD7BC6C9C8A}"/>
          </ac:spMkLst>
        </pc:spChg>
        <pc:spChg chg="add del">
          <ac:chgData name="Gustavo Hurtado" userId="2e0537a16498d207" providerId="Windows Live" clId="Web-{B3B169F9-344F-43F0-B3C3-75DA89FCD87C}" dt="2022-10-29T10:31:23.284" v="238"/>
          <ac:spMkLst>
            <pc:docMk/>
            <pc:sldMk cId="1279149961" sldId="262"/>
            <ac:spMk id="25" creationId="{5669F72C-E3FB-4C48-AEBD-AF7AC0D749C7}"/>
          </ac:spMkLst>
        </pc:spChg>
        <pc:spChg chg="add del">
          <ac:chgData name="Gustavo Hurtado" userId="2e0537a16498d207" providerId="Windows Live" clId="Web-{B3B169F9-344F-43F0-B3C3-75DA89FCD87C}" dt="2022-10-29T10:30:51.142" v="230"/>
          <ac:spMkLst>
            <pc:docMk/>
            <pc:sldMk cId="1279149961" sldId="262"/>
            <ac:spMk id="26" creationId="{C5008841-2A42-2F43-5276-3307A0AE74E8}"/>
          </ac:spMkLst>
        </pc:spChg>
        <pc:spChg chg="add">
          <ac:chgData name="Gustavo Hurtado" userId="2e0537a16498d207" providerId="Windows Live" clId="Web-{B3B169F9-344F-43F0-B3C3-75DA89FCD87C}" dt="2022-10-29T10:31:23.284" v="238"/>
          <ac:spMkLst>
            <pc:docMk/>
            <pc:sldMk cId="1279149961" sldId="262"/>
            <ac:spMk id="32" creationId="{0760E4C7-47B8-4356-ABCA-CC9C79E2D2B6}"/>
          </ac:spMkLst>
        </pc:spChg>
        <pc:spChg chg="add">
          <ac:chgData name="Gustavo Hurtado" userId="2e0537a16498d207" providerId="Windows Live" clId="Web-{B3B169F9-344F-43F0-B3C3-75DA89FCD87C}" dt="2022-10-29T10:31:23.284" v="238"/>
          <ac:spMkLst>
            <pc:docMk/>
            <pc:sldMk cId="1279149961" sldId="262"/>
            <ac:spMk id="34" creationId="{824F4927-E645-48C1-B709-AC214B1B75B1}"/>
          </ac:spMkLst>
        </pc:spChg>
        <pc:picChg chg="add mod ord">
          <ac:chgData name="Gustavo Hurtado" userId="2e0537a16498d207" providerId="Windows Live" clId="Web-{B3B169F9-344F-43F0-B3C3-75DA89FCD87C}" dt="2022-10-29T10:31:31.550" v="241" actId="14100"/>
          <ac:picMkLst>
            <pc:docMk/>
            <pc:sldMk cId="1279149961" sldId="262"/>
            <ac:picMk id="4" creationId="{139237FF-571A-B4E5-3DEE-67BAD618CFA9}"/>
          </ac:picMkLst>
        </pc:picChg>
        <pc:cxnChg chg="add del">
          <ac:chgData name="Gustavo Hurtado" userId="2e0537a16498d207" providerId="Windows Live" clId="Web-{B3B169F9-344F-43F0-B3C3-75DA89FCD87C}" dt="2022-10-29T10:30:40.001" v="229"/>
          <ac:cxnSpMkLst>
            <pc:docMk/>
            <pc:sldMk cId="1279149961" sldId="262"/>
            <ac:cxnSpMk id="9" creationId="{AEED5540-64E5-4258-ABA4-753F07B71B38}"/>
          </ac:cxnSpMkLst>
        </pc:cxnChg>
        <pc:cxnChg chg="add del">
          <ac:chgData name="Gustavo Hurtado" userId="2e0537a16498d207" providerId="Windows Live" clId="Web-{B3B169F9-344F-43F0-B3C3-75DA89FCD87C}" dt="2022-10-29T10:30:40.001" v="229"/>
          <ac:cxnSpMkLst>
            <pc:docMk/>
            <pc:sldMk cId="1279149961" sldId="262"/>
            <ac:cxnSpMk id="15" creationId="{414C5C93-B9E9-4392-ADCF-ABF21209DD56}"/>
          </ac:cxnSpMkLst>
        </pc:cxnChg>
        <pc:cxnChg chg="add">
          <ac:chgData name="Gustavo Hurtado" userId="2e0537a16498d207" providerId="Windows Live" clId="Web-{B3B169F9-344F-43F0-B3C3-75DA89FCD87C}" dt="2022-10-29T10:31:23.284" v="238"/>
          <ac:cxnSpMkLst>
            <pc:docMk/>
            <pc:sldMk cId="1279149961" sldId="262"/>
            <ac:cxnSpMk id="30" creationId="{AEED5540-64E5-4258-ABA4-753F07B71B38}"/>
          </ac:cxnSpMkLst>
        </pc:cxnChg>
        <pc:cxnChg chg="add">
          <ac:chgData name="Gustavo Hurtado" userId="2e0537a16498d207" providerId="Windows Live" clId="Web-{B3B169F9-344F-43F0-B3C3-75DA89FCD87C}" dt="2022-10-29T10:31:23.284" v="238"/>
          <ac:cxnSpMkLst>
            <pc:docMk/>
            <pc:sldMk cId="1279149961" sldId="262"/>
            <ac:cxnSpMk id="36" creationId="{414C5C93-B9E9-4392-ADCF-ABF21209DD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9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0537" y="1147481"/>
            <a:ext cx="4238204" cy="2532980"/>
          </a:xfrm>
        </p:spPr>
        <p:txBody>
          <a:bodyPr>
            <a:normAutofit/>
          </a:bodyPr>
          <a:lstStyle/>
          <a:p>
            <a:pPr algn="ctr"/>
            <a:r>
              <a:rPr lang="de-DE" err="1"/>
              <a:t>Capivara</a:t>
            </a:r>
            <a:r>
              <a:rPr lang="de-DE"/>
              <a:t> </a:t>
            </a:r>
            <a:r>
              <a:rPr lang="de-DE" err="1"/>
              <a:t>team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6840" y="4283220"/>
            <a:ext cx="3657369" cy="1487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sz="1700"/>
              <a:t>INTEGRANTES:  Gustavo Hurtado , Henrique Alves, Guilherme </a:t>
            </a:r>
            <a:r>
              <a:rPr lang="de-DE" sz="1700" err="1"/>
              <a:t>santos</a:t>
            </a:r>
            <a:r>
              <a:rPr lang="de-DE" sz="1700"/>
              <a:t>, Jean Kenji, Luiz Eduardo, </a:t>
            </a:r>
            <a:r>
              <a:rPr lang="de-DE" sz="1700" err="1"/>
              <a:t>Naianara</a:t>
            </a:r>
            <a:r>
              <a:rPr lang="de-DE" sz="1700"/>
              <a:t>, João Vitor Matteo, </a:t>
            </a:r>
            <a:r>
              <a:rPr lang="de-DE" sz="1700" err="1"/>
              <a:t>Murilo</a:t>
            </a:r>
            <a:r>
              <a:rPr lang="de-DE" sz="1700"/>
              <a:t> </a:t>
            </a:r>
            <a:r>
              <a:rPr lang="de-DE" sz="1700" err="1"/>
              <a:t>Salomoni</a:t>
            </a:r>
          </a:p>
        </p:txBody>
      </p:sp>
      <p:pic>
        <p:nvPicPr>
          <p:cNvPr id="20" name="Picture 3" descr="Esfera de malha e nós">
            <a:extLst>
              <a:ext uri="{FF2B5EF4-FFF2-40B4-BE49-F238E27FC236}">
                <a16:creationId xmlns:a16="http://schemas.microsoft.com/office/drawing/2014/main" id="{02C7AC19-8566-5210-82CE-ECFD8FD9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4" r="16656" b="2"/>
          <a:stretch/>
        </p:blipFill>
        <p:spPr>
          <a:xfrm>
            <a:off x="6096000" y="2520"/>
            <a:ext cx="6096000" cy="6855477"/>
          </a:xfrm>
          <a:prstGeom prst="rect">
            <a:avLst/>
          </a:prstGeom>
        </p:spPr>
      </p:pic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Grupo de pessoas posando para foto em frente a loja&#10;&#10;Descrição gerada automaticamente">
            <a:extLst>
              <a:ext uri="{FF2B5EF4-FFF2-40B4-BE49-F238E27FC236}">
                <a16:creationId xmlns:a16="http://schemas.microsoft.com/office/drawing/2014/main" id="{BAB97EE0-7EEC-B03E-7994-7113CFC98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4" r="12016"/>
          <a:stretch/>
        </p:blipFill>
        <p:spPr>
          <a:xfrm>
            <a:off x="6829197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B9F3A-EE29-BD32-B779-895785FE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pt-BR" err="1">
                <a:solidFill>
                  <a:schemeClr val="bg1"/>
                </a:solidFill>
              </a:rPr>
              <a:t>Apresentção</a:t>
            </a:r>
            <a:r>
              <a:rPr lang="pt-BR">
                <a:solidFill>
                  <a:schemeClr val="bg1"/>
                </a:solidFill>
              </a:rPr>
              <a:t> do </a:t>
            </a:r>
            <a:r>
              <a:rPr lang="pt-BR" err="1">
                <a:solidFill>
                  <a:schemeClr val="bg1"/>
                </a:solidFill>
              </a:rPr>
              <a:t>chatbot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6B5D2-19A9-B6AB-E523-FC1765BC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Foi criado </a:t>
            </a:r>
            <a:r>
              <a:rPr lang="pt-BR" err="1"/>
              <a:t>chatbot</a:t>
            </a:r>
            <a:r>
              <a:rPr lang="pt-BR"/>
              <a:t> para realizar a triagem, do pacientes como um forma de automatizar o atendimento   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2048C2A-7175-1F7D-9878-9A9193A5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19" y="3131400"/>
            <a:ext cx="4545178" cy="28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BE835-3BA0-59F2-6658-765977F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108FE-13FA-2BA0-8F58-D6D02EE7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O cliente precisava automatizar  ó processo agendamento na </a:t>
            </a:r>
            <a:r>
              <a:rPr lang="pt-BR" err="1"/>
              <a:t>cliníca</a:t>
            </a:r>
            <a:r>
              <a:rPr lang="pt-BR"/>
              <a:t> da  </a:t>
            </a:r>
            <a:r>
              <a:rPr lang="pt-BR" err="1"/>
              <a:t>univag</a:t>
            </a:r>
            <a:r>
              <a:rPr lang="pt-BR"/>
              <a:t>, para gerar menos desconforto com paciente.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6C68472-3344-9151-1A33-AEAD981EB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6" r="4078" b="-2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789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6F95E0-FD58-BED5-1277-30D5BB6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Caso de uso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177F35CC-2385-20B2-3690-A179A6AF4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64578"/>
            <a:ext cx="5345365" cy="39288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5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17C1C-6404-D649-9019-1AF3EBA8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Modelo logico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11636D21-63C6-42A4-F9C1-DA565513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874" y="138547"/>
            <a:ext cx="3527886" cy="6315363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6BE66-B603-AFE3-B949-92B9459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Modelo conceitual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139237FF-571A-B4E5-3DEE-67BAD618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1637" y="1706881"/>
            <a:ext cx="4918363" cy="331724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4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AA41C1-67AD-C3DB-E60B-EA11EA1E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51057-AAAD-B348-8815-B1B5CCA6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Criar um </a:t>
            </a:r>
            <a:r>
              <a:rPr lang="pt-BR" err="1"/>
              <a:t>chatbot</a:t>
            </a:r>
            <a:r>
              <a:rPr lang="pt-BR"/>
              <a:t> para fazer a triagem e assim diminuindo o número de pessoas na filha de agendamento e a tornado mais eficiente.</a:t>
            </a:r>
          </a:p>
          <a:p>
            <a:pPr marL="0" indent="0">
              <a:buNone/>
            </a:pPr>
            <a:r>
              <a:rPr lang="pt-BR"/>
              <a:t>Frase motivacional </a:t>
            </a:r>
          </a:p>
          <a:p>
            <a:pPr marL="0" indent="0">
              <a:buNone/>
            </a:pPr>
            <a:r>
              <a:rPr lang="pt-BR"/>
              <a:t>Muitos desistem, pouco persistem e raros terminam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3A2568-8876-511F-1BB2-1BA12F4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10" y="306025"/>
            <a:ext cx="5882612" cy="50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Capivara team</vt:lpstr>
      <vt:lpstr>Apresentção do chatbot</vt:lpstr>
      <vt:lpstr>problema</vt:lpstr>
      <vt:lpstr>Caso de uso</vt:lpstr>
      <vt:lpstr>Modelo logico</vt:lpstr>
      <vt:lpstr>Modelo conceitual</vt:lpstr>
      <vt:lpstr>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2022-10-29T09:34:18Z</dcterms:created>
  <dcterms:modified xsi:type="dcterms:W3CDTF">2022-10-29T10:33:46Z</dcterms:modified>
</cp:coreProperties>
</file>