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5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Curso de Node JS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Instrutor Eduardo Fratoni Motton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NODE JS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</a:p>
          <a:p>
            <a:pPr lvl="1"/>
            <a:r>
              <a:rPr lang="pt-BR" dirty="0" smtClean="0"/>
              <a:t>Instalação e configuração</a:t>
            </a:r>
          </a:p>
          <a:p>
            <a:pPr lvl="1"/>
            <a:r>
              <a:rPr lang="pt-BR" dirty="0" smtClean="0"/>
              <a:t>IDE (Visual Studio CODE)</a:t>
            </a:r>
          </a:p>
          <a:p>
            <a:pPr lvl="1"/>
            <a:r>
              <a:rPr lang="pt-BR" dirty="0" smtClean="0"/>
              <a:t>Vantagens</a:t>
            </a:r>
          </a:p>
          <a:p>
            <a:pPr lvl="1"/>
            <a:r>
              <a:rPr lang="pt-BR" dirty="0" smtClean="0"/>
              <a:t>Conceitos</a:t>
            </a:r>
          </a:p>
          <a:p>
            <a:pPr lvl="2"/>
            <a:r>
              <a:rPr lang="pt-BR" dirty="0" smtClean="0"/>
              <a:t>Variáveis</a:t>
            </a:r>
          </a:p>
          <a:p>
            <a:pPr lvl="2"/>
            <a:r>
              <a:rPr lang="pt-BR" dirty="0" smtClean="0"/>
              <a:t>Funções</a:t>
            </a:r>
          </a:p>
          <a:p>
            <a:pPr lvl="2"/>
            <a:r>
              <a:rPr lang="pt-BR" dirty="0" smtClean="0"/>
              <a:t>Módulos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NODE JS – Instalação e Configuração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Realizar o download do NodeJS</a:t>
            </a:r>
          </a:p>
          <a:p>
            <a:r>
              <a:rPr lang="pt-BR" dirty="0" smtClean="0"/>
              <a:t>Executar</a:t>
            </a:r>
          </a:p>
          <a:p>
            <a:r>
              <a:rPr lang="pt-BR" dirty="0" smtClean="0"/>
              <a:t>Testar versão</a:t>
            </a:r>
          </a:p>
          <a:p>
            <a:r>
              <a:rPr lang="pt-BR" dirty="0" smtClean="0"/>
              <a:t>Entrar no modo interativo</a:t>
            </a:r>
          </a:p>
          <a:p>
            <a:r>
              <a:rPr lang="pt-BR" dirty="0" smtClean="0"/>
              <a:t>Realizar o download do VSC</a:t>
            </a:r>
          </a:p>
          <a:p>
            <a:r>
              <a:rPr lang="pt-BR" dirty="0" smtClean="0"/>
              <a:t>Instalar</a:t>
            </a:r>
          </a:p>
          <a:p>
            <a:r>
              <a:rPr lang="pt-BR" dirty="0" smtClean="0"/>
              <a:t>Testar perante um primeiro projeto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NODE JS - Vantagens 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Leve (Utilizando pouco recurso de máquina)</a:t>
            </a:r>
          </a:p>
          <a:p>
            <a:r>
              <a:rPr lang="pt-BR" dirty="0" smtClean="0"/>
              <a:t>Módulos (Grande comunidade)</a:t>
            </a:r>
          </a:p>
          <a:p>
            <a:r>
              <a:rPr lang="pt-BR" dirty="0" smtClean="0"/>
              <a:t>Linguagem única tanto do lado do front-end quanto do back-end (Javascript)</a:t>
            </a:r>
          </a:p>
          <a:p>
            <a:r>
              <a:rPr lang="pt-BR" dirty="0" smtClean="0"/>
              <a:t>Multi plataforma (Windows, Linux, Mac)</a:t>
            </a:r>
          </a:p>
          <a:p>
            <a:r>
              <a:rPr lang="pt-BR" dirty="0" smtClean="0"/>
              <a:t>Conceitos de Asyncronismo, utilizando interpretador V8 (Chrome) + libUV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NODE JS - Variáveis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Tipagem fraca</a:t>
            </a:r>
          </a:p>
          <a:p>
            <a:r>
              <a:rPr lang="pt-BR" dirty="0" smtClean="0"/>
              <a:t>Declaração</a:t>
            </a:r>
          </a:p>
          <a:p>
            <a:r>
              <a:rPr lang="pt-BR" dirty="0" smtClean="0"/>
              <a:t>Inicialização</a:t>
            </a:r>
          </a:p>
          <a:p>
            <a:r>
              <a:rPr lang="pt-BR" dirty="0" smtClean="0"/>
              <a:t>Escopo</a:t>
            </a:r>
          </a:p>
          <a:p>
            <a:r>
              <a:rPr lang="pt-BR" smtClean="0"/>
              <a:t>Objetos x JSON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NODE JS - Funções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Conceito de funções x métodos</a:t>
            </a:r>
          </a:p>
          <a:p>
            <a:r>
              <a:rPr lang="pt-BR" dirty="0" smtClean="0"/>
              <a:t>Tipos de funções</a:t>
            </a:r>
          </a:p>
          <a:p>
            <a:r>
              <a:rPr lang="pt-BR" dirty="0" smtClean="0"/>
              <a:t>Exemplos (Hands-on)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NODE JS - Módulos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Explicando o npm</a:t>
            </a:r>
          </a:p>
          <a:p>
            <a:r>
              <a:rPr lang="pt-BR" dirty="0" smtClean="0"/>
              <a:t>Demonstrando package.json</a:t>
            </a:r>
          </a:p>
          <a:p>
            <a:r>
              <a:rPr lang="pt-BR" dirty="0" smtClean="0"/>
              <a:t>Incluindo dependências</a:t>
            </a:r>
          </a:p>
          <a:p>
            <a:r>
              <a:rPr lang="pt-BR" dirty="0" smtClean="0"/>
              <a:t>Montando um mini projeto de página web com express.</a:t>
            </a:r>
          </a:p>
          <a:p>
            <a:r>
              <a:rPr lang="pt-BR" dirty="0" smtClean="0"/>
              <a:t>module.exports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155</Words>
  <Application>Microsoft Office PowerPoint</Application>
  <PresentationFormat>On-screen Show (4:3)</PresentationFormat>
  <Paragraphs>41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Curso de Node JS</vt:lpstr>
      <vt:lpstr>NODE JS</vt:lpstr>
      <vt:lpstr>NODE JS – Instalação e Configuração</vt:lpstr>
      <vt:lpstr>NODE JS - Vantagens </vt:lpstr>
      <vt:lpstr>NODE JS - Variáveis</vt:lpstr>
      <vt:lpstr>NODE JS - Funções</vt:lpstr>
      <vt:lpstr>NODE JS - Módulos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Node JS</dc:title>
  <dc:creator/>
  <cp:lastModifiedBy>Eduardo Motton</cp:lastModifiedBy>
  <cp:revision>10</cp:revision>
  <dcterms:created xsi:type="dcterms:W3CDTF">2006-08-16T00:00:00Z</dcterms:created>
  <dcterms:modified xsi:type="dcterms:W3CDTF">2021-08-24T18:31:31Z</dcterms:modified>
</cp:coreProperties>
</file>