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9"/>
  </p:notesMasterIdLst>
  <p:sldIdLst>
    <p:sldId id="307" r:id="rId3"/>
    <p:sldId id="298" r:id="rId4"/>
    <p:sldId id="324" r:id="rId5"/>
    <p:sldId id="309" r:id="rId6"/>
    <p:sldId id="313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A89D6-9ADC-6029-454A-A67890132974}" v="368" dt="2022-04-06T16:10:46.628"/>
    <p1510:client id="{7BD727F5-411B-FE92-8DD9-8455BB7AB3F7}" v="2523" dt="2022-04-06T15:34:26.458"/>
    <p1510:client id="{7F28BA64-6C59-0540-7937-AEB66C4761A3}" v="3" dt="2022-04-06T17:15:18.879"/>
    <p1510:client id="{99909D26-6A70-7498-2579-EB6A8CF62D64}" v="55" dt="2022-04-06T17:20:03.499"/>
    <p1510:client id="{ACB049E8-750C-29D4-97DF-591DF558C6EB}" v="40" dt="2022-03-30T16:33:51.433"/>
    <p1510:client id="{B33B03F6-7C86-8EF3-3BF9-6192799BBE74}" v="1775" dt="2022-04-06T17:13:47.794"/>
    <p1510:client id="{FBAED8D7-34F5-ED53-B9CE-B41AE25BB4F1}" v="1191" dt="2022-03-30T16:31:17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49431-85CA-4229-9F16-05B79D4272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70556F-824F-4C31-9CF9-F1283382926D}">
      <dgm:prSet/>
      <dgm:spPr/>
      <dgm:t>
        <a:bodyPr/>
        <a:lstStyle/>
        <a:p>
          <a:r>
            <a:rPr lang="en-US"/>
            <a:t>"A cloud" são servidores virtualizados que disponibilizam, poder computacional, armazenamento de dados, aplicações, serviços e outros recursos de TI, e isso te possibilita:</a:t>
          </a:r>
        </a:p>
      </dgm:t>
    </dgm:pt>
    <dgm:pt modelId="{37184D5A-6A9F-44DA-8436-5D741D5A1985}" type="parTrans" cxnId="{F9F25936-7B25-4B78-988D-353D9FB5BF19}">
      <dgm:prSet/>
      <dgm:spPr/>
      <dgm:t>
        <a:bodyPr/>
        <a:lstStyle/>
        <a:p>
          <a:endParaRPr lang="en-US"/>
        </a:p>
      </dgm:t>
    </dgm:pt>
    <dgm:pt modelId="{33EE7E1B-8046-44BC-94A1-55DEBE94A4D6}" type="sibTrans" cxnId="{F9F25936-7B25-4B78-988D-353D9FB5BF19}">
      <dgm:prSet/>
      <dgm:spPr/>
      <dgm:t>
        <a:bodyPr/>
        <a:lstStyle/>
        <a:p>
          <a:endParaRPr lang="en-US"/>
        </a:p>
      </dgm:t>
    </dgm:pt>
    <dgm:pt modelId="{D154CB28-FE6C-4334-84CE-B385984413B6}">
      <dgm:prSet/>
      <dgm:spPr/>
      <dgm:t>
        <a:bodyPr/>
        <a:lstStyle/>
        <a:p>
          <a:r>
            <a:rPr lang="en-US"/>
            <a:t>Usar o modelo de pagamento pay-as-you-go(pague conforme for usando)</a:t>
          </a:r>
        </a:p>
      </dgm:t>
    </dgm:pt>
    <dgm:pt modelId="{26F1AFF6-A051-4F4F-9862-F8091F04B06F}" type="parTrans" cxnId="{E31512EA-DA77-4232-8CA4-BA1387CAAA3B}">
      <dgm:prSet/>
      <dgm:spPr/>
      <dgm:t>
        <a:bodyPr/>
        <a:lstStyle/>
        <a:p>
          <a:endParaRPr lang="en-US"/>
        </a:p>
      </dgm:t>
    </dgm:pt>
    <dgm:pt modelId="{CE02732A-DF19-4831-B2D0-D86C8BD0B4CC}" type="sibTrans" cxnId="{E31512EA-DA77-4232-8CA4-BA1387CAAA3B}">
      <dgm:prSet/>
      <dgm:spPr/>
      <dgm:t>
        <a:bodyPr/>
        <a:lstStyle/>
        <a:p>
          <a:endParaRPr lang="en-US"/>
        </a:p>
      </dgm:t>
    </dgm:pt>
    <dgm:pt modelId="{50EEF1E9-A7DC-44A2-8BDC-42FF3A3F2C6F}">
      <dgm:prSet/>
      <dgm:spPr/>
      <dgm:t>
        <a:bodyPr/>
        <a:lstStyle/>
        <a:p>
          <a:r>
            <a:rPr lang="en-US"/>
            <a:t>Providenciar somente os recursos necessarios para seu workload(rightsizing)</a:t>
          </a:r>
        </a:p>
      </dgm:t>
    </dgm:pt>
    <dgm:pt modelId="{65664E6E-0E6D-475A-9FBD-10F62A224D1D}" type="parTrans" cxnId="{83C4571D-8BF9-444D-96C5-C14295FF1141}">
      <dgm:prSet/>
      <dgm:spPr/>
      <dgm:t>
        <a:bodyPr/>
        <a:lstStyle/>
        <a:p>
          <a:endParaRPr lang="en-US"/>
        </a:p>
      </dgm:t>
    </dgm:pt>
    <dgm:pt modelId="{5ABE1DFD-FBB8-4A4D-8A72-F18C111DCB78}" type="sibTrans" cxnId="{83C4571D-8BF9-444D-96C5-C14295FF1141}">
      <dgm:prSet/>
      <dgm:spPr/>
      <dgm:t>
        <a:bodyPr/>
        <a:lstStyle/>
        <a:p>
          <a:endParaRPr lang="en-US"/>
        </a:p>
      </dgm:t>
    </dgm:pt>
    <dgm:pt modelId="{795D6A5B-CC25-42E1-9B3D-ECE0774632DB}">
      <dgm:prSet/>
      <dgm:spPr/>
      <dgm:t>
        <a:bodyPr/>
        <a:lstStyle/>
        <a:p>
          <a:r>
            <a:rPr lang="en-US"/>
            <a:t>Criar recursos novos em instantes.</a:t>
          </a:r>
        </a:p>
      </dgm:t>
    </dgm:pt>
    <dgm:pt modelId="{F092EB24-DE0A-485B-9E47-DC4E90171394}" type="parTrans" cxnId="{C1FCA287-6E19-47C0-992F-36B6B586520B}">
      <dgm:prSet/>
      <dgm:spPr/>
      <dgm:t>
        <a:bodyPr/>
        <a:lstStyle/>
        <a:p>
          <a:endParaRPr lang="en-US"/>
        </a:p>
      </dgm:t>
    </dgm:pt>
    <dgm:pt modelId="{EDF34AF5-58E3-4C2D-92A7-58AC2FA21AEB}" type="sibTrans" cxnId="{C1FCA287-6E19-47C0-992F-36B6B586520B}">
      <dgm:prSet/>
      <dgm:spPr/>
      <dgm:t>
        <a:bodyPr/>
        <a:lstStyle/>
        <a:p>
          <a:endParaRPr lang="en-US"/>
        </a:p>
      </dgm:t>
    </dgm:pt>
    <dgm:pt modelId="{73C303A6-688F-4ABD-BEF3-8ECDA228D034}" type="pres">
      <dgm:prSet presAssocID="{DA049431-85CA-4229-9F16-05B79D4272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EB4786-9005-4C8B-BE67-2835C7274C55}" type="pres">
      <dgm:prSet presAssocID="{5D70556F-824F-4C31-9CF9-F1283382926D}" presName="hierRoot1" presStyleCnt="0"/>
      <dgm:spPr/>
    </dgm:pt>
    <dgm:pt modelId="{28B08810-3C33-48D4-B657-4794874F8C63}" type="pres">
      <dgm:prSet presAssocID="{5D70556F-824F-4C31-9CF9-F1283382926D}" presName="composite" presStyleCnt="0"/>
      <dgm:spPr/>
    </dgm:pt>
    <dgm:pt modelId="{DEADB6F2-D6F0-4EFF-BC93-BCE83F40FBE5}" type="pres">
      <dgm:prSet presAssocID="{5D70556F-824F-4C31-9CF9-F1283382926D}" presName="background" presStyleLbl="node0" presStyleIdx="0" presStyleCnt="1"/>
      <dgm:spPr/>
    </dgm:pt>
    <dgm:pt modelId="{B472BD7E-1E6D-41BF-9108-A90D5FAC4314}" type="pres">
      <dgm:prSet presAssocID="{5D70556F-824F-4C31-9CF9-F1283382926D}" presName="text" presStyleLbl="fgAcc0" presStyleIdx="0" presStyleCnt="1">
        <dgm:presLayoutVars>
          <dgm:chPref val="3"/>
        </dgm:presLayoutVars>
      </dgm:prSet>
      <dgm:spPr/>
    </dgm:pt>
    <dgm:pt modelId="{3D6E95EA-5BB3-4B81-8257-E5E806341FCA}" type="pres">
      <dgm:prSet presAssocID="{5D70556F-824F-4C31-9CF9-F1283382926D}" presName="hierChild2" presStyleCnt="0"/>
      <dgm:spPr/>
    </dgm:pt>
    <dgm:pt modelId="{6805FD23-0BD7-44B6-9200-C226506F94FA}" type="pres">
      <dgm:prSet presAssocID="{26F1AFF6-A051-4F4F-9862-F8091F04B06F}" presName="Name10" presStyleLbl="parChTrans1D2" presStyleIdx="0" presStyleCnt="3"/>
      <dgm:spPr/>
    </dgm:pt>
    <dgm:pt modelId="{352D0F59-D935-4958-BDCF-76E032DBF1A7}" type="pres">
      <dgm:prSet presAssocID="{D154CB28-FE6C-4334-84CE-B385984413B6}" presName="hierRoot2" presStyleCnt="0"/>
      <dgm:spPr/>
    </dgm:pt>
    <dgm:pt modelId="{804A0775-0722-4F32-A1A2-EB0997E8BDFE}" type="pres">
      <dgm:prSet presAssocID="{D154CB28-FE6C-4334-84CE-B385984413B6}" presName="composite2" presStyleCnt="0"/>
      <dgm:spPr/>
    </dgm:pt>
    <dgm:pt modelId="{09508A19-5101-48A6-BEAD-0E5581CFFF91}" type="pres">
      <dgm:prSet presAssocID="{D154CB28-FE6C-4334-84CE-B385984413B6}" presName="background2" presStyleLbl="node2" presStyleIdx="0" presStyleCnt="3"/>
      <dgm:spPr/>
    </dgm:pt>
    <dgm:pt modelId="{7DA7E78A-DCA1-4E0D-93B0-72A173F6A1E9}" type="pres">
      <dgm:prSet presAssocID="{D154CB28-FE6C-4334-84CE-B385984413B6}" presName="text2" presStyleLbl="fgAcc2" presStyleIdx="0" presStyleCnt="3">
        <dgm:presLayoutVars>
          <dgm:chPref val="3"/>
        </dgm:presLayoutVars>
      </dgm:prSet>
      <dgm:spPr/>
    </dgm:pt>
    <dgm:pt modelId="{29A93348-A389-4DD3-9CC6-4CB01E1D1914}" type="pres">
      <dgm:prSet presAssocID="{D154CB28-FE6C-4334-84CE-B385984413B6}" presName="hierChild3" presStyleCnt="0"/>
      <dgm:spPr/>
    </dgm:pt>
    <dgm:pt modelId="{A5B86890-5390-4884-81ED-626A9997F45F}" type="pres">
      <dgm:prSet presAssocID="{65664E6E-0E6D-475A-9FBD-10F62A224D1D}" presName="Name10" presStyleLbl="parChTrans1D2" presStyleIdx="1" presStyleCnt="3"/>
      <dgm:spPr/>
    </dgm:pt>
    <dgm:pt modelId="{F407B003-AD1B-47FA-95D3-6C6A8F091C4A}" type="pres">
      <dgm:prSet presAssocID="{50EEF1E9-A7DC-44A2-8BDC-42FF3A3F2C6F}" presName="hierRoot2" presStyleCnt="0"/>
      <dgm:spPr/>
    </dgm:pt>
    <dgm:pt modelId="{167EE1E8-5277-4DD1-86D8-D5AE79269069}" type="pres">
      <dgm:prSet presAssocID="{50EEF1E9-A7DC-44A2-8BDC-42FF3A3F2C6F}" presName="composite2" presStyleCnt="0"/>
      <dgm:spPr/>
    </dgm:pt>
    <dgm:pt modelId="{3C622C08-BD55-46E0-A91D-F863BDAA100A}" type="pres">
      <dgm:prSet presAssocID="{50EEF1E9-A7DC-44A2-8BDC-42FF3A3F2C6F}" presName="background2" presStyleLbl="node2" presStyleIdx="1" presStyleCnt="3"/>
      <dgm:spPr/>
    </dgm:pt>
    <dgm:pt modelId="{F9F70677-35D6-4335-8411-29D9873B5297}" type="pres">
      <dgm:prSet presAssocID="{50EEF1E9-A7DC-44A2-8BDC-42FF3A3F2C6F}" presName="text2" presStyleLbl="fgAcc2" presStyleIdx="1" presStyleCnt="3">
        <dgm:presLayoutVars>
          <dgm:chPref val="3"/>
        </dgm:presLayoutVars>
      </dgm:prSet>
      <dgm:spPr/>
    </dgm:pt>
    <dgm:pt modelId="{BFB13D1E-A3CF-40C4-A2FD-2A736089158B}" type="pres">
      <dgm:prSet presAssocID="{50EEF1E9-A7DC-44A2-8BDC-42FF3A3F2C6F}" presName="hierChild3" presStyleCnt="0"/>
      <dgm:spPr/>
    </dgm:pt>
    <dgm:pt modelId="{CD9E731B-872B-43FE-96BC-78362DF96AD1}" type="pres">
      <dgm:prSet presAssocID="{F092EB24-DE0A-485B-9E47-DC4E90171394}" presName="Name10" presStyleLbl="parChTrans1D2" presStyleIdx="2" presStyleCnt="3"/>
      <dgm:spPr/>
    </dgm:pt>
    <dgm:pt modelId="{992E2175-CA34-428D-99AC-26B9C5D928E2}" type="pres">
      <dgm:prSet presAssocID="{795D6A5B-CC25-42E1-9B3D-ECE0774632DB}" presName="hierRoot2" presStyleCnt="0"/>
      <dgm:spPr/>
    </dgm:pt>
    <dgm:pt modelId="{53077FF0-7BCC-4367-A477-EEA3D67370B8}" type="pres">
      <dgm:prSet presAssocID="{795D6A5B-CC25-42E1-9B3D-ECE0774632DB}" presName="composite2" presStyleCnt="0"/>
      <dgm:spPr/>
    </dgm:pt>
    <dgm:pt modelId="{2A32990D-64B6-440E-8638-885D8C2E181D}" type="pres">
      <dgm:prSet presAssocID="{795D6A5B-CC25-42E1-9B3D-ECE0774632DB}" presName="background2" presStyleLbl="node2" presStyleIdx="2" presStyleCnt="3"/>
      <dgm:spPr/>
    </dgm:pt>
    <dgm:pt modelId="{E1C91AE5-D934-4CAA-B64B-188D3F239D59}" type="pres">
      <dgm:prSet presAssocID="{795D6A5B-CC25-42E1-9B3D-ECE0774632DB}" presName="text2" presStyleLbl="fgAcc2" presStyleIdx="2" presStyleCnt="3">
        <dgm:presLayoutVars>
          <dgm:chPref val="3"/>
        </dgm:presLayoutVars>
      </dgm:prSet>
      <dgm:spPr/>
    </dgm:pt>
    <dgm:pt modelId="{0F20DD6F-94F7-41D8-B4C0-C1EF5EC3EF45}" type="pres">
      <dgm:prSet presAssocID="{795D6A5B-CC25-42E1-9B3D-ECE0774632DB}" presName="hierChild3" presStyleCnt="0"/>
      <dgm:spPr/>
    </dgm:pt>
  </dgm:ptLst>
  <dgm:cxnLst>
    <dgm:cxn modelId="{83C4571D-8BF9-444D-96C5-C14295FF1141}" srcId="{5D70556F-824F-4C31-9CF9-F1283382926D}" destId="{50EEF1E9-A7DC-44A2-8BDC-42FF3A3F2C6F}" srcOrd="1" destOrd="0" parTransId="{65664E6E-0E6D-475A-9FBD-10F62A224D1D}" sibTransId="{5ABE1DFD-FBB8-4A4D-8A72-F18C111DCB78}"/>
    <dgm:cxn modelId="{F9F25936-7B25-4B78-988D-353D9FB5BF19}" srcId="{DA049431-85CA-4229-9F16-05B79D42722F}" destId="{5D70556F-824F-4C31-9CF9-F1283382926D}" srcOrd="0" destOrd="0" parTransId="{37184D5A-6A9F-44DA-8436-5D741D5A1985}" sibTransId="{33EE7E1B-8046-44BC-94A1-55DEBE94A4D6}"/>
    <dgm:cxn modelId="{3FE9833B-F9D9-4D59-BCBE-2610F8D58441}" type="presOf" srcId="{795D6A5B-CC25-42E1-9B3D-ECE0774632DB}" destId="{E1C91AE5-D934-4CAA-B64B-188D3F239D59}" srcOrd="0" destOrd="0" presId="urn:microsoft.com/office/officeart/2005/8/layout/hierarchy1"/>
    <dgm:cxn modelId="{9E8D6787-D386-4FC0-8EB8-CFEB591A974E}" type="presOf" srcId="{D154CB28-FE6C-4334-84CE-B385984413B6}" destId="{7DA7E78A-DCA1-4E0D-93B0-72A173F6A1E9}" srcOrd="0" destOrd="0" presId="urn:microsoft.com/office/officeart/2005/8/layout/hierarchy1"/>
    <dgm:cxn modelId="{C1FCA287-6E19-47C0-992F-36B6B586520B}" srcId="{5D70556F-824F-4C31-9CF9-F1283382926D}" destId="{795D6A5B-CC25-42E1-9B3D-ECE0774632DB}" srcOrd="2" destOrd="0" parTransId="{F092EB24-DE0A-485B-9E47-DC4E90171394}" sibTransId="{EDF34AF5-58E3-4C2D-92A7-58AC2FA21AEB}"/>
    <dgm:cxn modelId="{E02C8C9E-0AE8-4F78-8382-0FD3F3BF63EA}" type="presOf" srcId="{50EEF1E9-A7DC-44A2-8BDC-42FF3A3F2C6F}" destId="{F9F70677-35D6-4335-8411-29D9873B5297}" srcOrd="0" destOrd="0" presId="urn:microsoft.com/office/officeart/2005/8/layout/hierarchy1"/>
    <dgm:cxn modelId="{99E0A6A9-6529-4318-BAF5-C8ADDB497193}" type="presOf" srcId="{26F1AFF6-A051-4F4F-9862-F8091F04B06F}" destId="{6805FD23-0BD7-44B6-9200-C226506F94FA}" srcOrd="0" destOrd="0" presId="urn:microsoft.com/office/officeart/2005/8/layout/hierarchy1"/>
    <dgm:cxn modelId="{1908A3B0-A845-441F-BC1F-153071ECB7EA}" type="presOf" srcId="{DA049431-85CA-4229-9F16-05B79D42722F}" destId="{73C303A6-688F-4ABD-BEF3-8ECDA228D034}" srcOrd="0" destOrd="0" presId="urn:microsoft.com/office/officeart/2005/8/layout/hierarchy1"/>
    <dgm:cxn modelId="{A81F72CB-98A2-40AE-BF0C-189973433F09}" type="presOf" srcId="{65664E6E-0E6D-475A-9FBD-10F62A224D1D}" destId="{A5B86890-5390-4884-81ED-626A9997F45F}" srcOrd="0" destOrd="0" presId="urn:microsoft.com/office/officeart/2005/8/layout/hierarchy1"/>
    <dgm:cxn modelId="{024FD3D5-3879-4AE4-B155-73AC9523EA62}" type="presOf" srcId="{5D70556F-824F-4C31-9CF9-F1283382926D}" destId="{B472BD7E-1E6D-41BF-9108-A90D5FAC4314}" srcOrd="0" destOrd="0" presId="urn:microsoft.com/office/officeart/2005/8/layout/hierarchy1"/>
    <dgm:cxn modelId="{E31512EA-DA77-4232-8CA4-BA1387CAAA3B}" srcId="{5D70556F-824F-4C31-9CF9-F1283382926D}" destId="{D154CB28-FE6C-4334-84CE-B385984413B6}" srcOrd="0" destOrd="0" parTransId="{26F1AFF6-A051-4F4F-9862-F8091F04B06F}" sibTransId="{CE02732A-DF19-4831-B2D0-D86C8BD0B4CC}"/>
    <dgm:cxn modelId="{63BA02ED-2DD8-4DD4-BE0A-1326866EB8A9}" type="presOf" srcId="{F092EB24-DE0A-485B-9E47-DC4E90171394}" destId="{CD9E731B-872B-43FE-96BC-78362DF96AD1}" srcOrd="0" destOrd="0" presId="urn:microsoft.com/office/officeart/2005/8/layout/hierarchy1"/>
    <dgm:cxn modelId="{B908DE2D-BC39-41D9-838F-6961004623FF}" type="presParOf" srcId="{73C303A6-688F-4ABD-BEF3-8ECDA228D034}" destId="{0AEB4786-9005-4C8B-BE67-2835C7274C55}" srcOrd="0" destOrd="0" presId="urn:microsoft.com/office/officeart/2005/8/layout/hierarchy1"/>
    <dgm:cxn modelId="{F0756D62-D29D-4508-BBDA-1DAA9299316B}" type="presParOf" srcId="{0AEB4786-9005-4C8B-BE67-2835C7274C55}" destId="{28B08810-3C33-48D4-B657-4794874F8C63}" srcOrd="0" destOrd="0" presId="urn:microsoft.com/office/officeart/2005/8/layout/hierarchy1"/>
    <dgm:cxn modelId="{69FFE670-DB1A-4E9D-80C7-26B9389BBA23}" type="presParOf" srcId="{28B08810-3C33-48D4-B657-4794874F8C63}" destId="{DEADB6F2-D6F0-4EFF-BC93-BCE83F40FBE5}" srcOrd="0" destOrd="0" presId="urn:microsoft.com/office/officeart/2005/8/layout/hierarchy1"/>
    <dgm:cxn modelId="{B325B6C8-6B42-422C-9092-79803D49BCA6}" type="presParOf" srcId="{28B08810-3C33-48D4-B657-4794874F8C63}" destId="{B472BD7E-1E6D-41BF-9108-A90D5FAC4314}" srcOrd="1" destOrd="0" presId="urn:microsoft.com/office/officeart/2005/8/layout/hierarchy1"/>
    <dgm:cxn modelId="{1925B666-A7CD-4878-81F5-16B2C449A9B5}" type="presParOf" srcId="{0AEB4786-9005-4C8B-BE67-2835C7274C55}" destId="{3D6E95EA-5BB3-4B81-8257-E5E806341FCA}" srcOrd="1" destOrd="0" presId="urn:microsoft.com/office/officeart/2005/8/layout/hierarchy1"/>
    <dgm:cxn modelId="{08150592-EE71-455A-814E-6DB3DE71AD7B}" type="presParOf" srcId="{3D6E95EA-5BB3-4B81-8257-E5E806341FCA}" destId="{6805FD23-0BD7-44B6-9200-C226506F94FA}" srcOrd="0" destOrd="0" presId="urn:microsoft.com/office/officeart/2005/8/layout/hierarchy1"/>
    <dgm:cxn modelId="{4E489BD7-E6AE-48B7-A8CB-AF11E7FA0D46}" type="presParOf" srcId="{3D6E95EA-5BB3-4B81-8257-E5E806341FCA}" destId="{352D0F59-D935-4958-BDCF-76E032DBF1A7}" srcOrd="1" destOrd="0" presId="urn:microsoft.com/office/officeart/2005/8/layout/hierarchy1"/>
    <dgm:cxn modelId="{28846581-519D-4727-9233-B0BF7AC3D6EC}" type="presParOf" srcId="{352D0F59-D935-4958-BDCF-76E032DBF1A7}" destId="{804A0775-0722-4F32-A1A2-EB0997E8BDFE}" srcOrd="0" destOrd="0" presId="urn:microsoft.com/office/officeart/2005/8/layout/hierarchy1"/>
    <dgm:cxn modelId="{28355656-C891-4912-BB4F-876CC49C6A8F}" type="presParOf" srcId="{804A0775-0722-4F32-A1A2-EB0997E8BDFE}" destId="{09508A19-5101-48A6-BEAD-0E5581CFFF91}" srcOrd="0" destOrd="0" presId="urn:microsoft.com/office/officeart/2005/8/layout/hierarchy1"/>
    <dgm:cxn modelId="{3A67DE13-F24A-4280-BC7D-9CBDA5561D57}" type="presParOf" srcId="{804A0775-0722-4F32-A1A2-EB0997E8BDFE}" destId="{7DA7E78A-DCA1-4E0D-93B0-72A173F6A1E9}" srcOrd="1" destOrd="0" presId="urn:microsoft.com/office/officeart/2005/8/layout/hierarchy1"/>
    <dgm:cxn modelId="{C394C06E-DD5F-43A1-9C5F-BA10DC3AC13B}" type="presParOf" srcId="{352D0F59-D935-4958-BDCF-76E032DBF1A7}" destId="{29A93348-A389-4DD3-9CC6-4CB01E1D1914}" srcOrd="1" destOrd="0" presId="urn:microsoft.com/office/officeart/2005/8/layout/hierarchy1"/>
    <dgm:cxn modelId="{1717E852-5CFF-406A-8BA5-2D9FC614271E}" type="presParOf" srcId="{3D6E95EA-5BB3-4B81-8257-E5E806341FCA}" destId="{A5B86890-5390-4884-81ED-626A9997F45F}" srcOrd="2" destOrd="0" presId="urn:microsoft.com/office/officeart/2005/8/layout/hierarchy1"/>
    <dgm:cxn modelId="{A1A36C0E-8953-4AC3-8778-E56A73F1B071}" type="presParOf" srcId="{3D6E95EA-5BB3-4B81-8257-E5E806341FCA}" destId="{F407B003-AD1B-47FA-95D3-6C6A8F091C4A}" srcOrd="3" destOrd="0" presId="urn:microsoft.com/office/officeart/2005/8/layout/hierarchy1"/>
    <dgm:cxn modelId="{7AD4DD77-1D80-4649-A9B4-2D7067D351CE}" type="presParOf" srcId="{F407B003-AD1B-47FA-95D3-6C6A8F091C4A}" destId="{167EE1E8-5277-4DD1-86D8-D5AE79269069}" srcOrd="0" destOrd="0" presId="urn:microsoft.com/office/officeart/2005/8/layout/hierarchy1"/>
    <dgm:cxn modelId="{C6A4BA94-0EE8-44C0-9BF1-B4ECF1B4EF89}" type="presParOf" srcId="{167EE1E8-5277-4DD1-86D8-D5AE79269069}" destId="{3C622C08-BD55-46E0-A91D-F863BDAA100A}" srcOrd="0" destOrd="0" presId="urn:microsoft.com/office/officeart/2005/8/layout/hierarchy1"/>
    <dgm:cxn modelId="{4D9EB678-E866-465A-8818-F50D6E5AF518}" type="presParOf" srcId="{167EE1E8-5277-4DD1-86D8-D5AE79269069}" destId="{F9F70677-35D6-4335-8411-29D9873B5297}" srcOrd="1" destOrd="0" presId="urn:microsoft.com/office/officeart/2005/8/layout/hierarchy1"/>
    <dgm:cxn modelId="{45669A67-9852-479E-9CEA-324FE76E405E}" type="presParOf" srcId="{F407B003-AD1B-47FA-95D3-6C6A8F091C4A}" destId="{BFB13D1E-A3CF-40C4-A2FD-2A736089158B}" srcOrd="1" destOrd="0" presId="urn:microsoft.com/office/officeart/2005/8/layout/hierarchy1"/>
    <dgm:cxn modelId="{2C87A5CE-637D-485F-B22F-4FE230F86460}" type="presParOf" srcId="{3D6E95EA-5BB3-4B81-8257-E5E806341FCA}" destId="{CD9E731B-872B-43FE-96BC-78362DF96AD1}" srcOrd="4" destOrd="0" presId="urn:microsoft.com/office/officeart/2005/8/layout/hierarchy1"/>
    <dgm:cxn modelId="{A37BAA57-E098-4779-9844-80D132580CAE}" type="presParOf" srcId="{3D6E95EA-5BB3-4B81-8257-E5E806341FCA}" destId="{992E2175-CA34-428D-99AC-26B9C5D928E2}" srcOrd="5" destOrd="0" presId="urn:microsoft.com/office/officeart/2005/8/layout/hierarchy1"/>
    <dgm:cxn modelId="{F12B7686-B7E8-454C-A559-3E9994B6B8CF}" type="presParOf" srcId="{992E2175-CA34-428D-99AC-26B9C5D928E2}" destId="{53077FF0-7BCC-4367-A477-EEA3D67370B8}" srcOrd="0" destOrd="0" presId="urn:microsoft.com/office/officeart/2005/8/layout/hierarchy1"/>
    <dgm:cxn modelId="{88199B43-897C-4BCA-814B-F8614EB66E7A}" type="presParOf" srcId="{53077FF0-7BCC-4367-A477-EEA3D67370B8}" destId="{2A32990D-64B6-440E-8638-885D8C2E181D}" srcOrd="0" destOrd="0" presId="urn:microsoft.com/office/officeart/2005/8/layout/hierarchy1"/>
    <dgm:cxn modelId="{F3108FA0-3BD6-4F4C-87C1-0F00C37EB7CE}" type="presParOf" srcId="{53077FF0-7BCC-4367-A477-EEA3D67370B8}" destId="{E1C91AE5-D934-4CAA-B64B-188D3F239D59}" srcOrd="1" destOrd="0" presId="urn:microsoft.com/office/officeart/2005/8/layout/hierarchy1"/>
    <dgm:cxn modelId="{2ED05161-2AF0-4520-B565-6D0173A4A357}" type="presParOf" srcId="{992E2175-CA34-428D-99AC-26B9C5D928E2}" destId="{0F20DD6F-94F7-41D8-B4C0-C1EF5EC3E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9A018-6B91-4160-AB29-CDDA15796D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</dgm:pt>
    <dgm:pt modelId="{9F67E8B9-FED7-4B25-B4F8-F3E7F3CE51ED}">
      <dgm:prSet phldrT="[Texto]" phldr="0"/>
      <dgm:spPr/>
      <dgm:t>
        <a:bodyPr/>
        <a:lstStyle/>
        <a:p>
          <a:pPr rtl="0"/>
          <a:r>
            <a:rPr lang="pt-BR">
              <a:solidFill>
                <a:schemeClr val="bg1"/>
              </a:solidFill>
              <a:latin typeface="Arial"/>
              <a:ea typeface="Arial Unicode MS"/>
            </a:rPr>
            <a:t>SAAS </a:t>
          </a:r>
          <a:endParaRPr lang="pt-BR">
            <a:solidFill>
              <a:schemeClr val="bg1"/>
            </a:solidFill>
          </a:endParaRPr>
        </a:p>
      </dgm:t>
    </dgm:pt>
    <dgm:pt modelId="{86C2A195-51C1-46B4-9871-97B9780B9374}" type="parTrans" cxnId="{B55BB7D4-1BA6-46E1-BA22-B7151CA1B2F5}">
      <dgm:prSet/>
      <dgm:spPr/>
    </dgm:pt>
    <dgm:pt modelId="{C2AF5EB3-B273-4215-B476-A862E4DDE1B6}" type="sibTrans" cxnId="{B55BB7D4-1BA6-46E1-BA22-B7151CA1B2F5}">
      <dgm:prSet/>
      <dgm:spPr/>
    </dgm:pt>
    <dgm:pt modelId="{C4AF0B0B-6932-4ABB-911A-9B278F0181FA}">
      <dgm:prSet phldrT="[Texto]" phldr="0"/>
      <dgm:spPr/>
      <dgm:t>
        <a:bodyPr/>
        <a:lstStyle/>
        <a:p>
          <a:r>
            <a:rPr lang="pt-BR">
              <a:solidFill>
                <a:schemeClr val="bg1"/>
              </a:solidFill>
              <a:latin typeface="Arial"/>
              <a:ea typeface="Arial Unicode MS"/>
            </a:rPr>
            <a:t>PAAS</a:t>
          </a:r>
          <a:endParaRPr lang="pt-BR">
            <a:solidFill>
              <a:schemeClr val="bg1"/>
            </a:solidFill>
          </a:endParaRPr>
        </a:p>
      </dgm:t>
    </dgm:pt>
    <dgm:pt modelId="{9DDFD051-C379-49CA-B907-D87FA79CDAEF}" type="parTrans" cxnId="{ADF6BCD4-4633-4F80-9D7D-EA434BA3E4EC}">
      <dgm:prSet/>
      <dgm:spPr/>
    </dgm:pt>
    <dgm:pt modelId="{1A2B2114-38A7-4B1D-8525-ED4A22CBE3C9}" type="sibTrans" cxnId="{ADF6BCD4-4633-4F80-9D7D-EA434BA3E4EC}">
      <dgm:prSet/>
      <dgm:spPr/>
    </dgm:pt>
    <dgm:pt modelId="{3E04361D-5360-41DA-A0A4-8F2D4CE17594}">
      <dgm:prSet phldrT="[Texto]" phldr="0"/>
      <dgm:spPr/>
      <dgm:t>
        <a:bodyPr/>
        <a:lstStyle/>
        <a:p>
          <a:r>
            <a:rPr lang="pt-BR">
              <a:solidFill>
                <a:schemeClr val="bg1"/>
              </a:solidFill>
              <a:latin typeface="Arial"/>
              <a:ea typeface="Arial Unicode MS"/>
            </a:rPr>
            <a:t>IAAS</a:t>
          </a:r>
          <a:endParaRPr lang="pt-BR">
            <a:solidFill>
              <a:schemeClr val="bg1"/>
            </a:solidFill>
          </a:endParaRPr>
        </a:p>
      </dgm:t>
    </dgm:pt>
    <dgm:pt modelId="{556BDA21-6B76-489D-A8A3-D642B3E7E21A}" type="parTrans" cxnId="{7FAC60C3-2EF8-43AF-8F06-C32E50619A61}">
      <dgm:prSet/>
      <dgm:spPr/>
    </dgm:pt>
    <dgm:pt modelId="{21B7E15F-D1BF-4A50-BB65-B8D3BE9F56B2}" type="sibTrans" cxnId="{7FAC60C3-2EF8-43AF-8F06-C32E50619A61}">
      <dgm:prSet/>
      <dgm:spPr/>
    </dgm:pt>
    <dgm:pt modelId="{3422CD8B-2BBF-4C71-8461-E1870E814000}" type="pres">
      <dgm:prSet presAssocID="{1389A018-6B91-4160-AB29-CDDA15796DC5}" presName="vert0" presStyleCnt="0">
        <dgm:presLayoutVars>
          <dgm:dir/>
          <dgm:animOne val="branch"/>
          <dgm:animLvl val="lvl"/>
        </dgm:presLayoutVars>
      </dgm:prSet>
      <dgm:spPr/>
    </dgm:pt>
    <dgm:pt modelId="{D7BA4AB1-9F68-444C-831F-464564718088}" type="pres">
      <dgm:prSet presAssocID="{9F67E8B9-FED7-4B25-B4F8-F3E7F3CE51ED}" presName="thickLine" presStyleLbl="alignNode1" presStyleIdx="0" presStyleCnt="3"/>
      <dgm:spPr/>
    </dgm:pt>
    <dgm:pt modelId="{F15C13F6-8E71-4A3F-B9DF-B2F06BCCE9A4}" type="pres">
      <dgm:prSet presAssocID="{9F67E8B9-FED7-4B25-B4F8-F3E7F3CE51ED}" presName="horz1" presStyleCnt="0"/>
      <dgm:spPr/>
    </dgm:pt>
    <dgm:pt modelId="{D408BAD1-9945-4626-AC98-82C53A5B0CBA}" type="pres">
      <dgm:prSet presAssocID="{9F67E8B9-FED7-4B25-B4F8-F3E7F3CE51ED}" presName="tx1" presStyleLbl="revTx" presStyleIdx="0" presStyleCnt="3"/>
      <dgm:spPr/>
    </dgm:pt>
    <dgm:pt modelId="{74868CEA-3667-4849-9ECD-F5C5CD0C777C}" type="pres">
      <dgm:prSet presAssocID="{9F67E8B9-FED7-4B25-B4F8-F3E7F3CE51ED}" presName="vert1" presStyleCnt="0"/>
      <dgm:spPr/>
    </dgm:pt>
    <dgm:pt modelId="{E06790D7-AF8B-4769-8FC2-5485920DAC4C}" type="pres">
      <dgm:prSet presAssocID="{C4AF0B0B-6932-4ABB-911A-9B278F0181FA}" presName="thickLine" presStyleLbl="alignNode1" presStyleIdx="1" presStyleCnt="3"/>
      <dgm:spPr/>
    </dgm:pt>
    <dgm:pt modelId="{55766C47-7E65-4E75-A681-C360E57F1207}" type="pres">
      <dgm:prSet presAssocID="{C4AF0B0B-6932-4ABB-911A-9B278F0181FA}" presName="horz1" presStyleCnt="0"/>
      <dgm:spPr/>
    </dgm:pt>
    <dgm:pt modelId="{F12AAB88-8EF7-49A9-816F-E1F9B279FD55}" type="pres">
      <dgm:prSet presAssocID="{C4AF0B0B-6932-4ABB-911A-9B278F0181FA}" presName="tx1" presStyleLbl="revTx" presStyleIdx="1" presStyleCnt="3"/>
      <dgm:spPr/>
    </dgm:pt>
    <dgm:pt modelId="{2D8C5B33-5D5D-4786-9EE8-2737C379BE7E}" type="pres">
      <dgm:prSet presAssocID="{C4AF0B0B-6932-4ABB-911A-9B278F0181FA}" presName="vert1" presStyleCnt="0"/>
      <dgm:spPr/>
    </dgm:pt>
    <dgm:pt modelId="{49684640-15F8-4A77-B483-3AD68F389622}" type="pres">
      <dgm:prSet presAssocID="{3E04361D-5360-41DA-A0A4-8F2D4CE17594}" presName="thickLine" presStyleLbl="alignNode1" presStyleIdx="2" presStyleCnt="3"/>
      <dgm:spPr/>
    </dgm:pt>
    <dgm:pt modelId="{57FC3EBE-4654-40DB-8555-383D27CAEF51}" type="pres">
      <dgm:prSet presAssocID="{3E04361D-5360-41DA-A0A4-8F2D4CE17594}" presName="horz1" presStyleCnt="0"/>
      <dgm:spPr/>
    </dgm:pt>
    <dgm:pt modelId="{1A9A96EC-E5A9-4151-B148-9B44E186D07E}" type="pres">
      <dgm:prSet presAssocID="{3E04361D-5360-41DA-A0A4-8F2D4CE17594}" presName="tx1" presStyleLbl="revTx" presStyleIdx="2" presStyleCnt="3"/>
      <dgm:spPr/>
    </dgm:pt>
    <dgm:pt modelId="{69D79A01-6C54-467C-A916-C38555AF9D8A}" type="pres">
      <dgm:prSet presAssocID="{3E04361D-5360-41DA-A0A4-8F2D4CE17594}" presName="vert1" presStyleCnt="0"/>
      <dgm:spPr/>
    </dgm:pt>
  </dgm:ptLst>
  <dgm:cxnLst>
    <dgm:cxn modelId="{34C6DA24-AD48-4CA8-97FC-C50BDB39F460}" type="presOf" srcId="{1389A018-6B91-4160-AB29-CDDA15796DC5}" destId="{3422CD8B-2BBF-4C71-8461-E1870E814000}" srcOrd="0" destOrd="0" presId="urn:microsoft.com/office/officeart/2008/layout/LinedList"/>
    <dgm:cxn modelId="{5C60F671-68D7-4E7F-B956-4ACE45CF2CE9}" type="presOf" srcId="{3E04361D-5360-41DA-A0A4-8F2D4CE17594}" destId="{1A9A96EC-E5A9-4151-B148-9B44E186D07E}" srcOrd="0" destOrd="0" presId="urn:microsoft.com/office/officeart/2008/layout/LinedList"/>
    <dgm:cxn modelId="{77FDD4A0-FEA9-4BFE-A36A-8103437D8641}" type="presOf" srcId="{C4AF0B0B-6932-4ABB-911A-9B278F0181FA}" destId="{F12AAB88-8EF7-49A9-816F-E1F9B279FD55}" srcOrd="0" destOrd="0" presId="urn:microsoft.com/office/officeart/2008/layout/LinedList"/>
    <dgm:cxn modelId="{7FAC60C3-2EF8-43AF-8F06-C32E50619A61}" srcId="{1389A018-6B91-4160-AB29-CDDA15796DC5}" destId="{3E04361D-5360-41DA-A0A4-8F2D4CE17594}" srcOrd="2" destOrd="0" parTransId="{556BDA21-6B76-489D-A8A3-D642B3E7E21A}" sibTransId="{21B7E15F-D1BF-4A50-BB65-B8D3BE9F56B2}"/>
    <dgm:cxn modelId="{9F76E5CB-3A58-4D15-8F32-7415E433DF47}" type="presOf" srcId="{9F67E8B9-FED7-4B25-B4F8-F3E7F3CE51ED}" destId="{D408BAD1-9945-4626-AC98-82C53A5B0CBA}" srcOrd="0" destOrd="0" presId="urn:microsoft.com/office/officeart/2008/layout/LinedList"/>
    <dgm:cxn modelId="{B55BB7D4-1BA6-46E1-BA22-B7151CA1B2F5}" srcId="{1389A018-6B91-4160-AB29-CDDA15796DC5}" destId="{9F67E8B9-FED7-4B25-B4F8-F3E7F3CE51ED}" srcOrd="0" destOrd="0" parTransId="{86C2A195-51C1-46B4-9871-97B9780B9374}" sibTransId="{C2AF5EB3-B273-4215-B476-A862E4DDE1B6}"/>
    <dgm:cxn modelId="{ADF6BCD4-4633-4F80-9D7D-EA434BA3E4EC}" srcId="{1389A018-6B91-4160-AB29-CDDA15796DC5}" destId="{C4AF0B0B-6932-4ABB-911A-9B278F0181FA}" srcOrd="1" destOrd="0" parTransId="{9DDFD051-C379-49CA-B907-D87FA79CDAEF}" sibTransId="{1A2B2114-38A7-4B1D-8525-ED4A22CBE3C9}"/>
    <dgm:cxn modelId="{61B83AA0-A9F7-4A6B-A610-EBF1C62BEE2E}" type="presParOf" srcId="{3422CD8B-2BBF-4C71-8461-E1870E814000}" destId="{D7BA4AB1-9F68-444C-831F-464564718088}" srcOrd="0" destOrd="0" presId="urn:microsoft.com/office/officeart/2008/layout/LinedList"/>
    <dgm:cxn modelId="{7BDA2386-D95E-4ED0-97C2-93BAA7EED4A1}" type="presParOf" srcId="{3422CD8B-2BBF-4C71-8461-E1870E814000}" destId="{F15C13F6-8E71-4A3F-B9DF-B2F06BCCE9A4}" srcOrd="1" destOrd="0" presId="urn:microsoft.com/office/officeart/2008/layout/LinedList"/>
    <dgm:cxn modelId="{3F6227CA-B77D-49C3-B877-3E156D0D2F79}" type="presParOf" srcId="{F15C13F6-8E71-4A3F-B9DF-B2F06BCCE9A4}" destId="{D408BAD1-9945-4626-AC98-82C53A5B0CBA}" srcOrd="0" destOrd="0" presId="urn:microsoft.com/office/officeart/2008/layout/LinedList"/>
    <dgm:cxn modelId="{0ED62AAB-729F-45E7-8F71-B030B5679F88}" type="presParOf" srcId="{F15C13F6-8E71-4A3F-B9DF-B2F06BCCE9A4}" destId="{74868CEA-3667-4849-9ECD-F5C5CD0C777C}" srcOrd="1" destOrd="0" presId="urn:microsoft.com/office/officeart/2008/layout/LinedList"/>
    <dgm:cxn modelId="{F97BFF41-6CD4-4114-A397-C6991618CC4E}" type="presParOf" srcId="{3422CD8B-2BBF-4C71-8461-E1870E814000}" destId="{E06790D7-AF8B-4769-8FC2-5485920DAC4C}" srcOrd="2" destOrd="0" presId="urn:microsoft.com/office/officeart/2008/layout/LinedList"/>
    <dgm:cxn modelId="{EE143CF2-BBBF-42CC-B4FC-020D4ED11770}" type="presParOf" srcId="{3422CD8B-2BBF-4C71-8461-E1870E814000}" destId="{55766C47-7E65-4E75-A681-C360E57F1207}" srcOrd="3" destOrd="0" presId="urn:microsoft.com/office/officeart/2008/layout/LinedList"/>
    <dgm:cxn modelId="{2FAE2CDB-23D9-4541-A6BF-038D3D95860C}" type="presParOf" srcId="{55766C47-7E65-4E75-A681-C360E57F1207}" destId="{F12AAB88-8EF7-49A9-816F-E1F9B279FD55}" srcOrd="0" destOrd="0" presId="urn:microsoft.com/office/officeart/2008/layout/LinedList"/>
    <dgm:cxn modelId="{966FBD09-32EB-4D84-813C-0DA8D3D5B63C}" type="presParOf" srcId="{55766C47-7E65-4E75-A681-C360E57F1207}" destId="{2D8C5B33-5D5D-4786-9EE8-2737C379BE7E}" srcOrd="1" destOrd="0" presId="urn:microsoft.com/office/officeart/2008/layout/LinedList"/>
    <dgm:cxn modelId="{357F1633-5127-4D12-B535-4D6560F388EE}" type="presParOf" srcId="{3422CD8B-2BBF-4C71-8461-E1870E814000}" destId="{49684640-15F8-4A77-B483-3AD68F389622}" srcOrd="4" destOrd="0" presId="urn:microsoft.com/office/officeart/2008/layout/LinedList"/>
    <dgm:cxn modelId="{4CB53635-34AD-481A-9C93-C44A5A02F1FE}" type="presParOf" srcId="{3422CD8B-2BBF-4C71-8461-E1870E814000}" destId="{57FC3EBE-4654-40DB-8555-383D27CAEF51}" srcOrd="5" destOrd="0" presId="urn:microsoft.com/office/officeart/2008/layout/LinedList"/>
    <dgm:cxn modelId="{A3162175-F83A-4D93-82B8-35021B1C9261}" type="presParOf" srcId="{57FC3EBE-4654-40DB-8555-383D27CAEF51}" destId="{1A9A96EC-E5A9-4151-B148-9B44E186D07E}" srcOrd="0" destOrd="0" presId="urn:microsoft.com/office/officeart/2008/layout/LinedList"/>
    <dgm:cxn modelId="{16D137A8-6C11-4195-9AE9-D87CE3A934C1}" type="presParOf" srcId="{57FC3EBE-4654-40DB-8555-383D27CAEF51}" destId="{69D79A01-6C54-467C-A916-C38555AF9D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E731B-872B-43FE-96BC-78362DF96AD1}">
      <dsp:nvSpPr>
        <dsp:cNvPr id="0" name=""/>
        <dsp:cNvSpPr/>
      </dsp:nvSpPr>
      <dsp:spPr>
        <a:xfrm>
          <a:off x="3948935" y="1632388"/>
          <a:ext cx="2802470" cy="666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46"/>
              </a:lnTo>
              <a:lnTo>
                <a:pt x="2802470" y="454446"/>
              </a:lnTo>
              <a:lnTo>
                <a:pt x="2802470" y="666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6890-5390-4884-81ED-626A9997F45F}">
      <dsp:nvSpPr>
        <dsp:cNvPr id="0" name=""/>
        <dsp:cNvSpPr/>
      </dsp:nvSpPr>
      <dsp:spPr>
        <a:xfrm>
          <a:off x="3903215" y="1632388"/>
          <a:ext cx="91440" cy="666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5FD23-0BD7-44B6-9200-C226506F94FA}">
      <dsp:nvSpPr>
        <dsp:cNvPr id="0" name=""/>
        <dsp:cNvSpPr/>
      </dsp:nvSpPr>
      <dsp:spPr>
        <a:xfrm>
          <a:off x="1146465" y="1632388"/>
          <a:ext cx="2802470" cy="666860"/>
        </a:xfrm>
        <a:custGeom>
          <a:avLst/>
          <a:gdLst/>
          <a:ahLst/>
          <a:cxnLst/>
          <a:rect l="0" t="0" r="0" b="0"/>
          <a:pathLst>
            <a:path>
              <a:moveTo>
                <a:pt x="2802470" y="0"/>
              </a:moveTo>
              <a:lnTo>
                <a:pt x="2802470" y="454446"/>
              </a:lnTo>
              <a:lnTo>
                <a:pt x="0" y="454446"/>
              </a:lnTo>
              <a:lnTo>
                <a:pt x="0" y="666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DB6F2-D6F0-4EFF-BC93-BCE83F40FBE5}">
      <dsp:nvSpPr>
        <dsp:cNvPr id="0" name=""/>
        <dsp:cNvSpPr/>
      </dsp:nvSpPr>
      <dsp:spPr>
        <a:xfrm>
          <a:off x="2802470" y="176377"/>
          <a:ext cx="2292930" cy="145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2BD7E-1E6D-41BF-9108-A90D5FAC4314}">
      <dsp:nvSpPr>
        <dsp:cNvPr id="0" name=""/>
        <dsp:cNvSpPr/>
      </dsp:nvSpPr>
      <dsp:spPr>
        <a:xfrm>
          <a:off x="3057240" y="418409"/>
          <a:ext cx="2292930" cy="145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"A cloud" são servidores virtualizados que disponibilizam, poder computacional, armazenamento de dados, aplicações, serviços e outros recursos de TI, e isso te possibilita:</a:t>
          </a:r>
        </a:p>
      </dsp:txBody>
      <dsp:txXfrm>
        <a:off x="3099885" y="461054"/>
        <a:ext cx="2207640" cy="1370720"/>
      </dsp:txXfrm>
    </dsp:sp>
    <dsp:sp modelId="{09508A19-5101-48A6-BEAD-0E5581CFFF91}">
      <dsp:nvSpPr>
        <dsp:cNvPr id="0" name=""/>
        <dsp:cNvSpPr/>
      </dsp:nvSpPr>
      <dsp:spPr>
        <a:xfrm>
          <a:off x="0" y="2299249"/>
          <a:ext cx="2292930" cy="145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7E78A-DCA1-4E0D-93B0-72A173F6A1E9}">
      <dsp:nvSpPr>
        <dsp:cNvPr id="0" name=""/>
        <dsp:cNvSpPr/>
      </dsp:nvSpPr>
      <dsp:spPr>
        <a:xfrm>
          <a:off x="254770" y="2541280"/>
          <a:ext cx="2292930" cy="145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Usar o modelo de pagamento pay-as-you-go(pague conforme for usando)</a:t>
          </a:r>
        </a:p>
      </dsp:txBody>
      <dsp:txXfrm>
        <a:off x="297415" y="2583925"/>
        <a:ext cx="2207640" cy="1370720"/>
      </dsp:txXfrm>
    </dsp:sp>
    <dsp:sp modelId="{3C622C08-BD55-46E0-A91D-F863BDAA100A}">
      <dsp:nvSpPr>
        <dsp:cNvPr id="0" name=""/>
        <dsp:cNvSpPr/>
      </dsp:nvSpPr>
      <dsp:spPr>
        <a:xfrm>
          <a:off x="2802470" y="2299249"/>
          <a:ext cx="2292930" cy="145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70677-35D6-4335-8411-29D9873B5297}">
      <dsp:nvSpPr>
        <dsp:cNvPr id="0" name=""/>
        <dsp:cNvSpPr/>
      </dsp:nvSpPr>
      <dsp:spPr>
        <a:xfrm>
          <a:off x="3057240" y="2541280"/>
          <a:ext cx="2292930" cy="145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Providenciar somente os recursos necessarios para seu workload(rightsizing)</a:t>
          </a:r>
        </a:p>
      </dsp:txBody>
      <dsp:txXfrm>
        <a:off x="3099885" y="2583925"/>
        <a:ext cx="2207640" cy="1370720"/>
      </dsp:txXfrm>
    </dsp:sp>
    <dsp:sp modelId="{2A32990D-64B6-440E-8638-885D8C2E181D}">
      <dsp:nvSpPr>
        <dsp:cNvPr id="0" name=""/>
        <dsp:cNvSpPr/>
      </dsp:nvSpPr>
      <dsp:spPr>
        <a:xfrm>
          <a:off x="5604940" y="2299249"/>
          <a:ext cx="2292930" cy="145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1AE5-D934-4CAA-B64B-188D3F239D59}">
      <dsp:nvSpPr>
        <dsp:cNvPr id="0" name=""/>
        <dsp:cNvSpPr/>
      </dsp:nvSpPr>
      <dsp:spPr>
        <a:xfrm>
          <a:off x="5859710" y="2541280"/>
          <a:ext cx="2292930" cy="145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Criar recursos novos em instantes.</a:t>
          </a:r>
        </a:p>
      </dsp:txBody>
      <dsp:txXfrm>
        <a:off x="5902355" y="2583925"/>
        <a:ext cx="2207640" cy="137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A4AB1-9F68-444C-831F-464564718088}">
      <dsp:nvSpPr>
        <dsp:cNvPr id="0" name=""/>
        <dsp:cNvSpPr/>
      </dsp:nvSpPr>
      <dsp:spPr>
        <a:xfrm>
          <a:off x="0" y="3279"/>
          <a:ext cx="11294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BAD1-9945-4626-AC98-82C53A5B0CBA}">
      <dsp:nvSpPr>
        <dsp:cNvPr id="0" name=""/>
        <dsp:cNvSpPr/>
      </dsp:nvSpPr>
      <dsp:spPr>
        <a:xfrm>
          <a:off x="0" y="3279"/>
          <a:ext cx="11294912" cy="223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>
              <a:solidFill>
                <a:schemeClr val="bg1"/>
              </a:solidFill>
              <a:latin typeface="Arial"/>
              <a:ea typeface="Arial Unicode MS"/>
            </a:rPr>
            <a:t>SAAS </a:t>
          </a:r>
          <a:endParaRPr lang="pt-BR" sz="6500" kern="1200">
            <a:solidFill>
              <a:schemeClr val="bg1"/>
            </a:solidFill>
          </a:endParaRPr>
        </a:p>
      </dsp:txBody>
      <dsp:txXfrm>
        <a:off x="0" y="3279"/>
        <a:ext cx="11294912" cy="2236367"/>
      </dsp:txXfrm>
    </dsp:sp>
    <dsp:sp modelId="{E06790D7-AF8B-4769-8FC2-5485920DAC4C}">
      <dsp:nvSpPr>
        <dsp:cNvPr id="0" name=""/>
        <dsp:cNvSpPr/>
      </dsp:nvSpPr>
      <dsp:spPr>
        <a:xfrm>
          <a:off x="0" y="2239647"/>
          <a:ext cx="11294912" cy="0"/>
        </a:xfrm>
        <a:prstGeom prst="line">
          <a:avLst/>
        </a:prstGeom>
        <a:solidFill>
          <a:schemeClr val="accent2">
            <a:hueOff val="446233"/>
            <a:satOff val="17868"/>
            <a:lumOff val="-9609"/>
            <a:alphaOff val="0"/>
          </a:schemeClr>
        </a:solidFill>
        <a:ln w="12700" cap="flat" cmpd="sng" algn="ctr">
          <a:solidFill>
            <a:schemeClr val="accent2">
              <a:hueOff val="446233"/>
              <a:satOff val="17868"/>
              <a:lumOff val="-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AAB88-8EF7-49A9-816F-E1F9B279FD55}">
      <dsp:nvSpPr>
        <dsp:cNvPr id="0" name=""/>
        <dsp:cNvSpPr/>
      </dsp:nvSpPr>
      <dsp:spPr>
        <a:xfrm>
          <a:off x="0" y="2239647"/>
          <a:ext cx="11294912" cy="223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>
              <a:solidFill>
                <a:schemeClr val="bg1"/>
              </a:solidFill>
              <a:latin typeface="Arial"/>
              <a:ea typeface="Arial Unicode MS"/>
            </a:rPr>
            <a:t>PAAS</a:t>
          </a:r>
          <a:endParaRPr lang="pt-BR" sz="6500" kern="1200">
            <a:solidFill>
              <a:schemeClr val="bg1"/>
            </a:solidFill>
          </a:endParaRPr>
        </a:p>
      </dsp:txBody>
      <dsp:txXfrm>
        <a:off x="0" y="2239647"/>
        <a:ext cx="11294912" cy="2236367"/>
      </dsp:txXfrm>
    </dsp:sp>
    <dsp:sp modelId="{49684640-15F8-4A77-B483-3AD68F389622}">
      <dsp:nvSpPr>
        <dsp:cNvPr id="0" name=""/>
        <dsp:cNvSpPr/>
      </dsp:nvSpPr>
      <dsp:spPr>
        <a:xfrm>
          <a:off x="0" y="4476014"/>
          <a:ext cx="11294912" cy="0"/>
        </a:xfrm>
        <a:prstGeom prst="line">
          <a:avLst/>
        </a:prstGeom>
        <a:solidFill>
          <a:schemeClr val="accent2">
            <a:hueOff val="892465"/>
            <a:satOff val="35736"/>
            <a:lumOff val="-19219"/>
            <a:alphaOff val="0"/>
          </a:schemeClr>
        </a:solidFill>
        <a:ln w="12700" cap="flat" cmpd="sng" algn="ctr">
          <a:solidFill>
            <a:schemeClr val="accent2">
              <a:hueOff val="892465"/>
              <a:satOff val="35736"/>
              <a:lumOff val="-192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A96EC-E5A9-4151-B148-9B44E186D07E}">
      <dsp:nvSpPr>
        <dsp:cNvPr id="0" name=""/>
        <dsp:cNvSpPr/>
      </dsp:nvSpPr>
      <dsp:spPr>
        <a:xfrm>
          <a:off x="0" y="4476014"/>
          <a:ext cx="11294912" cy="223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>
              <a:solidFill>
                <a:schemeClr val="bg1"/>
              </a:solidFill>
              <a:latin typeface="Arial"/>
              <a:ea typeface="Arial Unicode MS"/>
            </a:rPr>
            <a:t>IAAS</a:t>
          </a:r>
          <a:endParaRPr lang="pt-BR" sz="6500" kern="1200">
            <a:solidFill>
              <a:schemeClr val="bg1"/>
            </a:solidFill>
          </a:endParaRPr>
        </a:p>
      </dsp:txBody>
      <dsp:txXfrm>
        <a:off x="0" y="4476014"/>
        <a:ext cx="11294912" cy="223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 And Send To Back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Images &amp; Contents</a:t>
            </a:r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This text can be replaced with your own text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Place Your Picture Here</a:t>
            </a:r>
            <a:endParaRPr lang="en-JM" altLang="ko-KR" noProof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Place Your Picture Here</a:t>
            </a:r>
            <a:endParaRPr lang="en-JM" altLang="ko-KR" noProof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Place Your Picture Here</a:t>
            </a:r>
            <a:endParaRPr lang="en-JM" noProof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Place Your Picture Here</a:t>
            </a:r>
            <a:endParaRPr lang="en-JM" altLang="ko-KR" noProof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/>
              <a:t>Place Your Picture Here</a:t>
            </a:r>
            <a:endParaRPr lang="en-JM" altLang="ko-KR" noProof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>
            <a:extLst>
              <a:ext uri="{FF2B5EF4-FFF2-40B4-BE49-F238E27FC236}">
                <a16:creationId xmlns:a16="http://schemas.microsoft.com/office/drawing/2014/main" id="{5B0EF4B6-1B3F-4DC5-A670-A8A2B173C425}"/>
              </a:ext>
            </a:extLst>
          </p:cNvPr>
          <p:cNvSpPr txBox="1"/>
          <p:nvPr/>
        </p:nvSpPr>
        <p:spPr>
          <a:xfrm>
            <a:off x="6256729" y="2689689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Cloud Publica - AWS</a:t>
            </a:r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A19B96-D518-452D-97B0-D1EA7FEFC60F}"/>
              </a:ext>
            </a:extLst>
          </p:cNvPr>
          <p:cNvGrpSpPr/>
          <p:nvPr/>
        </p:nvGrpSpPr>
        <p:grpSpPr>
          <a:xfrm>
            <a:off x="5295900" y="1554165"/>
            <a:ext cx="6600826" cy="4467358"/>
            <a:chOff x="6110127" y="2181423"/>
            <a:chExt cx="5786599" cy="391629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C2A132-216A-4DD7-BC20-21DF543B0034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5240E4-884A-4169-8208-FA18BBE6277D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17107-F0EB-4C72-B049-87BAED128A31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232A5A-3FBE-43A0-A51D-9BDEE0CD8B4B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FFDA0-E17A-4A59-AF28-9DEFD8C51B73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7E74F7-0B87-4B2C-A1A2-A3FA3759A2CA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0A241E-3029-41B5-9F6A-EB24ED6D19E6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A1E582-58BD-44E3-B4B7-3CC7487AA0D7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193" name="Freeform 2">
                <a:extLst>
                  <a:ext uri="{FF2B5EF4-FFF2-40B4-BE49-F238E27FC236}">
                    <a16:creationId xmlns:a16="http://schemas.microsoft.com/office/drawing/2014/main" id="{199823CB-6FA2-44C2-8D7F-644ECB16EF9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B1B2632-77A8-4E5A-BDE4-3341D76A14C5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FB7675D-5942-45D4-8968-CEC3AA7B577D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856F5D6-66DB-4C07-801D-3D1760C91223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21566C0-EB73-40E0-AC4F-BDAF331EC27D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B38D802-453B-42A2-8408-B9C22E99923A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37F980E-94B1-40A5-B83E-9771D2B66BE9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6E42B-D359-467E-B2D8-5FD87FF54AF6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C5D08A1-E183-4351-8D19-1518889F4A06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60350CF-78BB-41AB-B39A-747A365B49F9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AEE62A8-5A7A-409F-92E7-C1F9138E688A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509AE8-04F0-4E4A-8B0F-2A9C81E791E3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3422264E-373F-47EF-A80E-A2AB2C30E612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4027883-6C88-4B20-BA25-1D9C31B5686E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122943D-C6B8-44A1-A2E7-6EA3D712E0D0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8CF438D-87EC-4B9F-BE1D-AB17B112635A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C9A33D6-A246-4BC6-A828-9150B8AB7D03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87D069EE-A296-42DE-8C14-45E5D2F2DD77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A3332DF-5D06-40D1-9720-7E7E7C3849BA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54A1127-8318-4FF0-BC57-601D7D2FA2F5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4FFF3A3-E260-40A5-BBCA-54ABC20CCC6A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F68E0EC-2A15-4BC3-849C-C3DC1996BA5F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710B7B7-A3AD-41EA-A288-3BDC36787048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F171ADC-C0DC-47E0-A983-EE017007142B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6125EB-FC6D-4017-9013-2A157417918A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31C519E-DB7C-4809-A8F5-F2D89F21508C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594D02D-1E52-426A-AB8E-C9D8DF57816B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FF46732-96CF-4875-9ADE-F8D9EBD4A177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43AE17-DB6E-4BAF-B0EC-E30E39145D5C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EB576E-7842-4C96-83C9-347A83BEEC8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C469B62-15AB-420A-BE11-E0F970D01748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80C7E9C-9FAE-4412-826E-7D2C5E1C2896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EA460A-D298-493B-A294-72EEE8CB5945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FEB6A7F-CF10-4F12-AF08-0C8D18475556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A6547940-7634-42BC-AF42-9BE332843D3B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7AF2827-43AE-4E45-81B0-14C2A69C333A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D07C4FF-0A53-45D1-A5E9-513F16EF1837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C3870FE-0205-4781-B583-2E8846691A1F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1C67CDF-2EB7-40EA-9DFC-2B8842DE7C5D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3D021DF2-F3D4-40B4-8957-A560044D363C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0F462D3E-E038-4F0E-9AE2-AB2724864AEE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BD140FF-0CBA-4578-997A-CABA5535D045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6020DB7-6EB6-4D54-9EED-70B45AAE2A08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3ABE3A1-A018-4C16-B13C-EAAB70DC5B95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D4784EE4-9DAC-4FC0-A2A1-1FAE6B843529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3554B3C-ABFF-4BBD-8A86-A29C4E20EA40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F177AA7-2FD5-48FD-8434-1E690FDFE69C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F4653AB-5334-409D-90C8-24934ACDC22B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F0436C0-84C9-4B74-B500-B39A7D9FDE57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0563F01-4F99-4C42-A4A6-0CC474A7C239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D08D4423-B7CC-433F-90F5-B9530FE13131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AD24947F-8196-4D9F-89B8-64662097F223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B9A52F5-B109-4B55-9C15-8FDBE1E76064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0678CD0-78E1-4FC3-BFFF-D1D13C3135E1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3F965F16-1557-4121-9F70-23379E5D67AA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5E13CB-0F73-4947-97D5-D34AEB1474A7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D827F99-D14C-430C-ACE5-56B427936534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D10134A5-29D7-4D11-AA14-7B99CC0AE8CE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02FA7C8-8533-4277-9FF7-27D07F92ADB0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FEC0D49-E413-46E0-9E32-D547879C8F2F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0DEC620-6BBA-462D-A208-00E6D70D2AEC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E748A20D-33B6-4D2F-8220-9F9747281AEB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C38A66B-7849-4AB9-B18B-2C78ADDF046D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F42062B-6C28-4C9E-9170-DF8A9438C6F9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1D59CEF-36E4-4098-BCB0-43BA7EE8F146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D9BC299-4F11-4572-A250-40275CB2166F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A356D38-83DF-4B71-8199-0C9CA35C7CE6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5CFE00F-92E0-4E5C-932F-713BD3434F32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4249EF1-39A8-4472-86E6-FFEA98DCC7D4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06E64CE-88B9-4748-86E2-8A5EADFA788B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2CA5659-9189-4B01-912B-496262F1A506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E6ACD4F-936B-4A9A-92C2-C2FE65B76D4C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6043B381-A7E5-4F53-8F24-DF873071C55B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4379170-C399-4333-865F-E16B78D15089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9008D03-7BA1-43D8-B9B9-5FA4567588EB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8A62FEC-CCC4-43AA-83DD-FF28F53ED7D3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070BE16-4ED7-4B34-B96B-BB38C6C82F9F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ADA011E-A144-462A-92CC-0105D1A9E52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6344DD3-53E8-44C1-ABD9-36380118F1ED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B4D5B32-7A71-4B3A-9D44-55E4AC326244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E283D36C-B42A-4288-AABC-82C9B77FC13D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CF7E44D-DBE9-451B-8211-3761B80A2DC0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4F44854-775F-4E9E-BBE2-03A1B63AE482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6D1F04E-A367-42ED-B590-68D0265BCEE1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BD13437-8291-4135-B484-E58C39228B5F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5F82EC7-7E47-4D1E-AA7B-EE0CD96C940C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762F1E6-0309-48A8-9AA1-00253F3865C4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2C522E0B-5B1B-436D-AB25-5CAD3333D23D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28DAE6F1-29BB-4B2D-A2A1-98A61E3B262C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15FAEA-84D4-4B6A-A4D6-74EB8F0DACC9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71F6939-FC62-43AD-838D-407EBD2647CD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378999C-0954-492B-9C92-80201D21AC6F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26D3EF5-D244-4357-9FB2-5E0B683B5DFF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F8F69BD-E86A-49B3-A159-CAF63C1FFB00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492C530-3966-4BBC-B267-10B75AE31856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4EEC151E-C1F5-47EF-9026-9C7BED28B59C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B65E420B-CC92-4137-AE9A-25F3DCD24AD7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7108A3F-2E97-4AD8-8359-ADE7502D5663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63AD140-116F-4428-8550-B3B60A6AA43E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395C954B-EA17-4463-872B-D9CA2237DDA6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7D486ACA-21F7-4154-8D41-2047A5009D4D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58A7A1C-09B1-4AB6-8C43-BF560C481F17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12092031-779F-4C36-B4D4-052271BF4532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19C5AD5-0237-4B14-AE20-088279221442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6F63EE5-D6F7-4B2C-910B-0664F2A8C3A9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B04D571-F36F-40B0-85EF-40625DF0FA66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A4FFE8CF-20ED-4F93-B36D-FA1DC845005C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DAC99DA5-C0AA-43E9-B323-EDA6F6049CF1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14B4EBC-686A-4403-B0D9-D6E608B2E609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C319BA4-423B-4684-97A3-20A3F6681F25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7E9BA3E6-EF86-46EE-8FB1-3243C6A261BB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0CF4368-03E6-4853-8299-1219A059579D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044208B-95E9-406C-B7C3-FCB447657E68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4D5D128-088C-4006-B85B-9EAF68DCFA3E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CAD600F-AC78-42A2-A92C-D6B576EE5EA8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B3BC35E-99DD-4F9A-AC2D-64A0AC286826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F64DBE4-8920-4B66-A35A-E009E609682E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23B90244-3D77-4A4E-8A94-3E453B5A0D08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E07F2B5-6C0A-4607-9967-739476A79F0B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826C332-196D-4803-BEF8-7160A659A015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5564733D-91E6-4C23-9969-70520C528256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9BDDEB0F-6AA2-414D-81B9-D10D71624575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926DAC09-706B-4851-8C60-B017459974F5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5040040-DE7A-436B-82E7-AABAB0CF5896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95A9805-295A-4450-A636-8C72F2B87650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35640071-EC67-4B8A-8A1D-702EC795516B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412EAD6E-678C-4F46-A524-0664C4D98793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8C3E0D3-CA7A-4A6E-87BC-9016306DD6CA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03E85FB8-20A0-4013-A144-E0B5D3197A4F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99FC3C9-4B3E-4281-A9EA-52542627AB5C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82E59602-1957-4D2D-8070-74ED688ABBA9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558C757B-5196-49D7-8B73-C3B77940B6AE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6FB6F9D-5AF8-4351-B146-55FF761602B0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A7B936C-6E9F-4D54-89F5-E5EC394DC4CD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465F0A8C-97D5-462B-85C0-14DF60443841}"/>
              </a:ext>
            </a:extLst>
          </p:cNvPr>
          <p:cNvSpPr txBox="1"/>
          <p:nvPr/>
        </p:nvSpPr>
        <p:spPr>
          <a:xfrm>
            <a:off x="814267" y="3724340"/>
            <a:ext cx="40356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Agenda:</a:t>
            </a:r>
            <a:endParaRPr lang="pt-BR">
              <a:cs typeface="Arial"/>
            </a:endParaRPr>
          </a:p>
        </p:txBody>
      </p:sp>
      <p:sp>
        <p:nvSpPr>
          <p:cNvPr id="279" name="Freeform 1914">
            <a:extLst>
              <a:ext uri="{FF2B5EF4-FFF2-40B4-BE49-F238E27FC236}">
                <a16:creationId xmlns:a16="http://schemas.microsoft.com/office/drawing/2014/main" id="{1C97593C-0E06-4EE9-8730-4694132AF71A}"/>
              </a:ext>
            </a:extLst>
          </p:cNvPr>
          <p:cNvSpPr>
            <a:spLocks/>
          </p:cNvSpPr>
          <p:nvPr/>
        </p:nvSpPr>
        <p:spPr bwMode="auto">
          <a:xfrm flipH="1">
            <a:off x="620292" y="1738637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0" name="Title 1">
            <a:extLst>
              <a:ext uri="{FF2B5EF4-FFF2-40B4-BE49-F238E27FC236}">
                <a16:creationId xmlns:a16="http://schemas.microsoft.com/office/drawing/2014/main" id="{323A3AB1-6748-4ADF-B5EE-01AF666829F8}"/>
              </a:ext>
            </a:extLst>
          </p:cNvPr>
          <p:cNvSpPr txBox="1">
            <a:spLocks/>
          </p:cNvSpPr>
          <p:nvPr/>
        </p:nvSpPr>
        <p:spPr>
          <a:xfrm>
            <a:off x="998783" y="1849256"/>
            <a:ext cx="3392333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>
                <a:solidFill>
                  <a:schemeClr val="bg1"/>
                </a:solidFill>
                <a:latin typeface="+mn-lt"/>
              </a:rPr>
              <a:t>Cloud Computing</a:t>
            </a:r>
            <a:endParaRPr lang="ko-KR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" name="Freeform 1919">
            <a:extLst>
              <a:ext uri="{FF2B5EF4-FFF2-40B4-BE49-F238E27FC236}">
                <a16:creationId xmlns:a16="http://schemas.microsoft.com/office/drawing/2014/main" id="{25DD8FA7-19A4-4923-A3F4-6ACD4943216C}"/>
              </a:ext>
            </a:extLst>
          </p:cNvPr>
          <p:cNvSpPr>
            <a:spLocks/>
          </p:cNvSpPr>
          <p:nvPr/>
        </p:nvSpPr>
        <p:spPr bwMode="auto">
          <a:xfrm flipH="1" flipV="1">
            <a:off x="613031" y="2793035"/>
            <a:ext cx="4411487" cy="380634"/>
          </a:xfrm>
          <a:custGeom>
            <a:avLst/>
            <a:gdLst>
              <a:gd name="connsiteX0" fmla="*/ 8689060 w 9761118"/>
              <a:gd name="connsiteY0" fmla="*/ 116579 h 380634"/>
              <a:gd name="connsiteX1" fmla="*/ 8699695 w 9761118"/>
              <a:gd name="connsiteY1" fmla="*/ 114471 h 380634"/>
              <a:gd name="connsiteX2" fmla="*/ 8692186 w 9761118"/>
              <a:gd name="connsiteY2" fmla="*/ 112239 h 380634"/>
              <a:gd name="connsiteX3" fmla="*/ 8662148 w 9761118"/>
              <a:gd name="connsiteY3" fmla="*/ 108890 h 380634"/>
              <a:gd name="connsiteX4" fmla="*/ 8705427 w 9761118"/>
              <a:gd name="connsiteY4" fmla="*/ 108890 h 380634"/>
              <a:gd name="connsiteX5" fmla="*/ 8758607 w 9761118"/>
              <a:gd name="connsiteY5" fmla="*/ 110998 h 380634"/>
              <a:gd name="connsiteX6" fmla="*/ 8706041 w 9761118"/>
              <a:gd name="connsiteY6" fmla="*/ 116579 h 380634"/>
              <a:gd name="connsiteX7" fmla="*/ 8623437 w 9761118"/>
              <a:gd name="connsiteY7" fmla="*/ 116579 h 380634"/>
              <a:gd name="connsiteX8" fmla="*/ 8578813 w 9761118"/>
              <a:gd name="connsiteY8" fmla="*/ 114538 h 380634"/>
              <a:gd name="connsiteX9" fmla="*/ 8579544 w 9761118"/>
              <a:gd name="connsiteY9" fmla="*/ 114471 h 380634"/>
              <a:gd name="connsiteX10" fmla="*/ 8643375 w 9761118"/>
              <a:gd name="connsiteY10" fmla="*/ 114471 h 380634"/>
              <a:gd name="connsiteX11" fmla="*/ 8685914 w 9761118"/>
              <a:gd name="connsiteY11" fmla="*/ 116579 h 380634"/>
              <a:gd name="connsiteX12" fmla="*/ 1406857 w 9761118"/>
              <a:gd name="connsiteY12" fmla="*/ 269512 h 380634"/>
              <a:gd name="connsiteX13" fmla="*/ 1406857 w 9761118"/>
              <a:gd name="connsiteY13" fmla="*/ 268396 h 380634"/>
              <a:gd name="connsiteX14" fmla="*/ 1438972 w 9761118"/>
              <a:gd name="connsiteY14" fmla="*/ 267834 h 380634"/>
              <a:gd name="connsiteX15" fmla="*/ 1494380 w 9761118"/>
              <a:gd name="connsiteY15" fmla="*/ 268520 h 380634"/>
              <a:gd name="connsiteX16" fmla="*/ 1527731 w 9761118"/>
              <a:gd name="connsiteY16" fmla="*/ 269512 h 380634"/>
              <a:gd name="connsiteX17" fmla="*/ 1470688 w 9761118"/>
              <a:gd name="connsiteY17" fmla="*/ 269512 h 380634"/>
              <a:gd name="connsiteX18" fmla="*/ 1406857 w 9761118"/>
              <a:gd name="connsiteY18" fmla="*/ 269512 h 380634"/>
              <a:gd name="connsiteX19" fmla="*/ 3314257 w 9761118"/>
              <a:gd name="connsiteY19" fmla="*/ 380026 h 380634"/>
              <a:gd name="connsiteX20" fmla="*/ 3348050 w 9761118"/>
              <a:gd name="connsiteY20" fmla="*/ 375560 h 380634"/>
              <a:gd name="connsiteX21" fmla="*/ 3348050 w 9761118"/>
              <a:gd name="connsiteY21" fmla="*/ 369979 h 380634"/>
              <a:gd name="connsiteX22" fmla="*/ 3351804 w 9761118"/>
              <a:gd name="connsiteY22" fmla="*/ 364397 h 380634"/>
              <a:gd name="connsiteX23" fmla="*/ 3404370 w 9761118"/>
              <a:gd name="connsiteY23" fmla="*/ 354351 h 380634"/>
              <a:gd name="connsiteX24" fmla="*/ 3415635 w 9761118"/>
              <a:gd name="connsiteY24" fmla="*/ 351002 h 380634"/>
              <a:gd name="connsiteX25" fmla="*/ 3445672 w 9761118"/>
              <a:gd name="connsiteY25" fmla="*/ 351002 h 380634"/>
              <a:gd name="connsiteX26" fmla="*/ 3479465 w 9761118"/>
              <a:gd name="connsiteY26" fmla="*/ 358816 h 380634"/>
              <a:gd name="connsiteX27" fmla="*/ 3486974 w 9761118"/>
              <a:gd name="connsiteY27" fmla="*/ 362165 h 380634"/>
              <a:gd name="connsiteX28" fmla="*/ 3501993 w 9761118"/>
              <a:gd name="connsiteY28" fmla="*/ 366630 h 380634"/>
              <a:gd name="connsiteX29" fmla="*/ 3528276 w 9761118"/>
              <a:gd name="connsiteY29" fmla="*/ 371095 h 380634"/>
              <a:gd name="connsiteX30" fmla="*/ 3550805 w 9761118"/>
              <a:gd name="connsiteY30" fmla="*/ 373328 h 380634"/>
              <a:gd name="connsiteX31" fmla="*/ 3573333 w 9761118"/>
              <a:gd name="connsiteY31" fmla="*/ 373328 h 380634"/>
              <a:gd name="connsiteX32" fmla="*/ 3588352 w 9761118"/>
              <a:gd name="connsiteY32" fmla="*/ 366630 h 380634"/>
              <a:gd name="connsiteX33" fmla="*/ 3588352 w 9761118"/>
              <a:gd name="connsiteY33" fmla="*/ 361048 h 380634"/>
              <a:gd name="connsiteX34" fmla="*/ 3622144 w 9761118"/>
              <a:gd name="connsiteY34" fmla="*/ 364397 h 380634"/>
              <a:gd name="connsiteX35" fmla="*/ 3648427 w 9761118"/>
              <a:gd name="connsiteY35" fmla="*/ 372211 h 380634"/>
              <a:gd name="connsiteX36" fmla="*/ 3704748 w 9761118"/>
              <a:gd name="connsiteY36" fmla="*/ 371095 h 380634"/>
              <a:gd name="connsiteX37" fmla="*/ 3723522 w 9761118"/>
              <a:gd name="connsiteY37" fmla="*/ 365514 h 380634"/>
              <a:gd name="connsiteX38" fmla="*/ 3731031 w 9761118"/>
              <a:gd name="connsiteY38" fmla="*/ 363281 h 380634"/>
              <a:gd name="connsiteX39" fmla="*/ 3757314 w 9761118"/>
              <a:gd name="connsiteY39" fmla="*/ 358816 h 380634"/>
              <a:gd name="connsiteX40" fmla="*/ 3783598 w 9761118"/>
              <a:gd name="connsiteY40" fmla="*/ 363281 h 380634"/>
              <a:gd name="connsiteX41" fmla="*/ 3791107 w 9761118"/>
              <a:gd name="connsiteY41" fmla="*/ 364397 h 380634"/>
              <a:gd name="connsiteX42" fmla="*/ 3821145 w 9761118"/>
              <a:gd name="connsiteY42" fmla="*/ 367746 h 380634"/>
              <a:gd name="connsiteX43" fmla="*/ 3832409 w 9761118"/>
              <a:gd name="connsiteY43" fmla="*/ 368863 h 380634"/>
              <a:gd name="connsiteX44" fmla="*/ 3854937 w 9761118"/>
              <a:gd name="connsiteY44" fmla="*/ 357700 h 380634"/>
              <a:gd name="connsiteX45" fmla="*/ 3866201 w 9761118"/>
              <a:gd name="connsiteY45" fmla="*/ 355467 h 380634"/>
              <a:gd name="connsiteX46" fmla="*/ 3881220 w 9761118"/>
              <a:gd name="connsiteY46" fmla="*/ 361048 h 380634"/>
              <a:gd name="connsiteX47" fmla="*/ 3896239 w 9761118"/>
              <a:gd name="connsiteY47" fmla="*/ 363281 h 380634"/>
              <a:gd name="connsiteX48" fmla="*/ 3956315 w 9761118"/>
              <a:gd name="connsiteY48" fmla="*/ 361048 h 380634"/>
              <a:gd name="connsiteX49" fmla="*/ 3975088 w 9761118"/>
              <a:gd name="connsiteY49" fmla="*/ 363281 h 380634"/>
              <a:gd name="connsiteX50" fmla="*/ 3986353 w 9761118"/>
              <a:gd name="connsiteY50" fmla="*/ 366630 h 380634"/>
              <a:gd name="connsiteX51" fmla="*/ 4016390 w 9761118"/>
              <a:gd name="connsiteY51" fmla="*/ 366630 h 380634"/>
              <a:gd name="connsiteX52" fmla="*/ 4053938 w 9761118"/>
              <a:gd name="connsiteY52" fmla="*/ 363281 h 380634"/>
              <a:gd name="connsiteX53" fmla="*/ 4170334 w 9761118"/>
              <a:gd name="connsiteY53" fmla="*/ 357700 h 380634"/>
              <a:gd name="connsiteX54" fmla="*/ 4230410 w 9761118"/>
              <a:gd name="connsiteY54" fmla="*/ 357700 h 380634"/>
              <a:gd name="connsiteX55" fmla="*/ 4279221 w 9761118"/>
              <a:gd name="connsiteY55" fmla="*/ 357700 h 380634"/>
              <a:gd name="connsiteX56" fmla="*/ 4328033 w 9761118"/>
              <a:gd name="connsiteY56" fmla="*/ 358816 h 380634"/>
              <a:gd name="connsiteX57" fmla="*/ 4331787 w 9761118"/>
              <a:gd name="connsiteY57" fmla="*/ 357700 h 380634"/>
              <a:gd name="connsiteX58" fmla="*/ 4350561 w 9761118"/>
              <a:gd name="connsiteY58" fmla="*/ 357700 h 380634"/>
              <a:gd name="connsiteX59" fmla="*/ 4403127 w 9761118"/>
              <a:gd name="connsiteY59" fmla="*/ 358816 h 380634"/>
              <a:gd name="connsiteX60" fmla="*/ 4414391 w 9761118"/>
              <a:gd name="connsiteY60" fmla="*/ 361048 h 380634"/>
              <a:gd name="connsiteX61" fmla="*/ 4403127 w 9761118"/>
              <a:gd name="connsiteY61" fmla="*/ 364397 h 380634"/>
              <a:gd name="connsiteX62" fmla="*/ 4380599 w 9761118"/>
              <a:gd name="connsiteY62" fmla="*/ 364397 h 380634"/>
              <a:gd name="connsiteX63" fmla="*/ 4144051 w 9761118"/>
              <a:gd name="connsiteY63" fmla="*/ 364397 h 380634"/>
              <a:gd name="connsiteX64" fmla="*/ 4121523 w 9761118"/>
              <a:gd name="connsiteY64" fmla="*/ 365514 h 380634"/>
              <a:gd name="connsiteX65" fmla="*/ 4114013 w 9761118"/>
              <a:gd name="connsiteY65" fmla="*/ 366630 h 380634"/>
              <a:gd name="connsiteX66" fmla="*/ 4121523 w 9761118"/>
              <a:gd name="connsiteY66" fmla="*/ 368863 h 380634"/>
              <a:gd name="connsiteX67" fmla="*/ 4162825 w 9761118"/>
              <a:gd name="connsiteY67" fmla="*/ 368863 h 380634"/>
              <a:gd name="connsiteX68" fmla="*/ 4211636 w 9761118"/>
              <a:gd name="connsiteY68" fmla="*/ 371095 h 380634"/>
              <a:gd name="connsiteX69" fmla="*/ 4267957 w 9761118"/>
              <a:gd name="connsiteY69" fmla="*/ 373328 h 380634"/>
              <a:gd name="connsiteX70" fmla="*/ 4290485 w 9761118"/>
              <a:gd name="connsiteY70" fmla="*/ 371095 h 380634"/>
              <a:gd name="connsiteX71" fmla="*/ 4320523 w 9761118"/>
              <a:gd name="connsiteY71" fmla="*/ 371095 h 380634"/>
              <a:gd name="connsiteX72" fmla="*/ 4534542 w 9761118"/>
              <a:gd name="connsiteY72" fmla="*/ 371095 h 380634"/>
              <a:gd name="connsiteX73" fmla="*/ 4560825 w 9761118"/>
              <a:gd name="connsiteY73" fmla="*/ 369979 h 380634"/>
              <a:gd name="connsiteX74" fmla="*/ 4635920 w 9761118"/>
              <a:gd name="connsiteY74" fmla="*/ 365514 h 380634"/>
              <a:gd name="connsiteX75" fmla="*/ 4748562 w 9761118"/>
              <a:gd name="connsiteY75" fmla="*/ 364397 h 380634"/>
              <a:gd name="connsiteX76" fmla="*/ 4748562 w 9761118"/>
              <a:gd name="connsiteY76" fmla="*/ 367746 h 380634"/>
              <a:gd name="connsiteX77" fmla="*/ 4774845 w 9761118"/>
              <a:gd name="connsiteY77" fmla="*/ 374444 h 380634"/>
              <a:gd name="connsiteX78" fmla="*/ 4819901 w 9761118"/>
              <a:gd name="connsiteY78" fmla="*/ 372211 h 380634"/>
              <a:gd name="connsiteX79" fmla="*/ 4834920 w 9761118"/>
              <a:gd name="connsiteY79" fmla="*/ 369979 h 380634"/>
              <a:gd name="connsiteX80" fmla="*/ 4842430 w 9761118"/>
              <a:gd name="connsiteY80" fmla="*/ 368863 h 380634"/>
              <a:gd name="connsiteX81" fmla="*/ 4887486 w 9761118"/>
              <a:gd name="connsiteY81" fmla="*/ 369979 h 380634"/>
              <a:gd name="connsiteX82" fmla="*/ 4921279 w 9761118"/>
              <a:gd name="connsiteY82" fmla="*/ 368863 h 380634"/>
              <a:gd name="connsiteX83" fmla="*/ 4985109 w 9761118"/>
              <a:gd name="connsiteY83" fmla="*/ 364397 h 380634"/>
              <a:gd name="connsiteX84" fmla="*/ 5214147 w 9761118"/>
              <a:gd name="connsiteY84" fmla="*/ 364397 h 380634"/>
              <a:gd name="connsiteX85" fmla="*/ 5236676 w 9761118"/>
              <a:gd name="connsiteY85" fmla="*/ 363281 h 380634"/>
              <a:gd name="connsiteX86" fmla="*/ 5281733 w 9761118"/>
              <a:gd name="connsiteY86" fmla="*/ 357700 h 380634"/>
              <a:gd name="connsiteX87" fmla="*/ 5338053 w 9761118"/>
              <a:gd name="connsiteY87" fmla="*/ 358816 h 380634"/>
              <a:gd name="connsiteX88" fmla="*/ 5371846 w 9761118"/>
              <a:gd name="connsiteY88" fmla="*/ 356583 h 380634"/>
              <a:gd name="connsiteX89" fmla="*/ 5405638 w 9761118"/>
              <a:gd name="connsiteY89" fmla="*/ 357700 h 380634"/>
              <a:gd name="connsiteX90" fmla="*/ 5540808 w 9761118"/>
              <a:gd name="connsiteY90" fmla="*/ 358816 h 380634"/>
              <a:gd name="connsiteX91" fmla="*/ 5589620 w 9761118"/>
              <a:gd name="connsiteY91" fmla="*/ 358816 h 380634"/>
              <a:gd name="connsiteX92" fmla="*/ 5657205 w 9761118"/>
              <a:gd name="connsiteY92" fmla="*/ 357700 h 380634"/>
              <a:gd name="connsiteX93" fmla="*/ 5660960 w 9761118"/>
              <a:gd name="connsiteY93" fmla="*/ 357700 h 380634"/>
              <a:gd name="connsiteX94" fmla="*/ 5668469 w 9761118"/>
              <a:gd name="connsiteY94" fmla="*/ 355467 h 380634"/>
              <a:gd name="connsiteX95" fmla="*/ 5702262 w 9761118"/>
              <a:gd name="connsiteY95" fmla="*/ 352118 h 380634"/>
              <a:gd name="connsiteX96" fmla="*/ 5758582 w 9761118"/>
              <a:gd name="connsiteY96" fmla="*/ 355467 h 380634"/>
              <a:gd name="connsiteX97" fmla="*/ 5852451 w 9761118"/>
              <a:gd name="connsiteY97" fmla="*/ 355467 h 380634"/>
              <a:gd name="connsiteX98" fmla="*/ 5871224 w 9761118"/>
              <a:gd name="connsiteY98" fmla="*/ 355467 h 380634"/>
              <a:gd name="connsiteX99" fmla="*/ 5935055 w 9761118"/>
              <a:gd name="connsiteY99" fmla="*/ 355467 h 380634"/>
              <a:gd name="connsiteX100" fmla="*/ 5942564 w 9761118"/>
              <a:gd name="connsiteY100" fmla="*/ 356583 h 380634"/>
              <a:gd name="connsiteX101" fmla="*/ 5987621 w 9761118"/>
              <a:gd name="connsiteY101" fmla="*/ 354351 h 380634"/>
              <a:gd name="connsiteX102" fmla="*/ 6028923 w 9761118"/>
              <a:gd name="connsiteY102" fmla="*/ 347653 h 380634"/>
              <a:gd name="connsiteX103" fmla="*/ 6085243 w 9761118"/>
              <a:gd name="connsiteY103" fmla="*/ 345420 h 380634"/>
              <a:gd name="connsiteX104" fmla="*/ 6141564 w 9761118"/>
              <a:gd name="connsiteY104" fmla="*/ 346537 h 380634"/>
              <a:gd name="connsiteX105" fmla="*/ 6194130 w 9761118"/>
              <a:gd name="connsiteY105" fmla="*/ 351002 h 380634"/>
              <a:gd name="connsiteX106" fmla="*/ 6227923 w 9761118"/>
              <a:gd name="connsiteY106" fmla="*/ 352118 h 380634"/>
              <a:gd name="connsiteX107" fmla="*/ 6291753 w 9761118"/>
              <a:gd name="connsiteY107" fmla="*/ 349885 h 380634"/>
              <a:gd name="connsiteX108" fmla="*/ 6351829 w 9761118"/>
              <a:gd name="connsiteY108" fmla="*/ 348769 h 380634"/>
              <a:gd name="connsiteX109" fmla="*/ 6396886 w 9761118"/>
              <a:gd name="connsiteY109" fmla="*/ 351002 h 380634"/>
              <a:gd name="connsiteX110" fmla="*/ 6411904 w 9761118"/>
              <a:gd name="connsiteY110" fmla="*/ 351002 h 380634"/>
              <a:gd name="connsiteX111" fmla="*/ 6479489 w 9761118"/>
              <a:gd name="connsiteY111" fmla="*/ 348769 h 380634"/>
              <a:gd name="connsiteX112" fmla="*/ 6580867 w 9761118"/>
              <a:gd name="connsiteY112" fmla="*/ 351002 h 380634"/>
              <a:gd name="connsiteX113" fmla="*/ 6648452 w 9761118"/>
              <a:gd name="connsiteY113" fmla="*/ 354351 h 380634"/>
              <a:gd name="connsiteX114" fmla="*/ 6682245 w 9761118"/>
              <a:gd name="connsiteY114" fmla="*/ 355467 h 380634"/>
              <a:gd name="connsiteX115" fmla="*/ 6693509 w 9761118"/>
              <a:gd name="connsiteY115" fmla="*/ 348769 h 380634"/>
              <a:gd name="connsiteX116" fmla="*/ 6723547 w 9761118"/>
              <a:gd name="connsiteY116" fmla="*/ 345420 h 380634"/>
              <a:gd name="connsiteX117" fmla="*/ 6757339 w 9761118"/>
              <a:gd name="connsiteY117" fmla="*/ 347653 h 380634"/>
              <a:gd name="connsiteX118" fmla="*/ 6854962 w 9761118"/>
              <a:gd name="connsiteY118" fmla="*/ 349885 h 380634"/>
              <a:gd name="connsiteX119" fmla="*/ 6903773 w 9761118"/>
              <a:gd name="connsiteY119" fmla="*/ 353234 h 380634"/>
              <a:gd name="connsiteX120" fmla="*/ 6956339 w 9761118"/>
              <a:gd name="connsiteY120" fmla="*/ 353234 h 380634"/>
              <a:gd name="connsiteX121" fmla="*/ 7001396 w 9761118"/>
              <a:gd name="connsiteY121" fmla="*/ 351002 h 380634"/>
              <a:gd name="connsiteX122" fmla="*/ 7065226 w 9761118"/>
              <a:gd name="connsiteY122" fmla="*/ 349885 h 380634"/>
              <a:gd name="connsiteX123" fmla="*/ 7087755 w 9761118"/>
              <a:gd name="connsiteY123" fmla="*/ 351002 h 380634"/>
              <a:gd name="connsiteX124" fmla="*/ 7121547 w 9761118"/>
              <a:gd name="connsiteY124" fmla="*/ 352118 h 380634"/>
              <a:gd name="connsiteX125" fmla="*/ 7147830 w 9761118"/>
              <a:gd name="connsiteY125" fmla="*/ 351002 h 380634"/>
              <a:gd name="connsiteX126" fmla="*/ 7200396 w 9761118"/>
              <a:gd name="connsiteY126" fmla="*/ 351002 h 380634"/>
              <a:gd name="connsiteX127" fmla="*/ 7226679 w 9761118"/>
              <a:gd name="connsiteY127" fmla="*/ 351002 h 380634"/>
              <a:gd name="connsiteX128" fmla="*/ 7245453 w 9761118"/>
              <a:gd name="connsiteY128" fmla="*/ 353234 h 380634"/>
              <a:gd name="connsiteX129" fmla="*/ 7324302 w 9761118"/>
              <a:gd name="connsiteY129" fmla="*/ 353234 h 380634"/>
              <a:gd name="connsiteX130" fmla="*/ 7361849 w 9761118"/>
              <a:gd name="connsiteY130" fmla="*/ 349885 h 380634"/>
              <a:gd name="connsiteX131" fmla="*/ 7433189 w 9761118"/>
              <a:gd name="connsiteY131" fmla="*/ 349885 h 380634"/>
              <a:gd name="connsiteX132" fmla="*/ 7451963 w 9761118"/>
              <a:gd name="connsiteY132" fmla="*/ 351002 h 380634"/>
              <a:gd name="connsiteX133" fmla="*/ 7489510 w 9761118"/>
              <a:gd name="connsiteY133" fmla="*/ 353234 h 380634"/>
              <a:gd name="connsiteX134" fmla="*/ 7530812 w 9761118"/>
              <a:gd name="connsiteY134" fmla="*/ 355467 h 380634"/>
              <a:gd name="connsiteX135" fmla="*/ 7549585 w 9761118"/>
              <a:gd name="connsiteY135" fmla="*/ 361048 h 380634"/>
              <a:gd name="connsiteX136" fmla="*/ 7575869 w 9761118"/>
              <a:gd name="connsiteY136" fmla="*/ 364397 h 380634"/>
              <a:gd name="connsiteX137" fmla="*/ 7613416 w 9761118"/>
              <a:gd name="connsiteY137" fmla="*/ 358816 h 380634"/>
              <a:gd name="connsiteX138" fmla="*/ 7624680 w 9761118"/>
              <a:gd name="connsiteY138" fmla="*/ 355467 h 380634"/>
              <a:gd name="connsiteX139" fmla="*/ 7647209 w 9761118"/>
              <a:gd name="connsiteY139" fmla="*/ 352118 h 380634"/>
              <a:gd name="connsiteX140" fmla="*/ 7677246 w 9761118"/>
              <a:gd name="connsiteY140" fmla="*/ 345420 h 380634"/>
              <a:gd name="connsiteX141" fmla="*/ 7752341 w 9761118"/>
              <a:gd name="connsiteY141" fmla="*/ 345420 h 380634"/>
              <a:gd name="connsiteX142" fmla="*/ 7789888 w 9761118"/>
              <a:gd name="connsiteY142" fmla="*/ 349885 h 380634"/>
              <a:gd name="connsiteX143" fmla="*/ 7804907 w 9761118"/>
              <a:gd name="connsiteY143" fmla="*/ 351002 h 380634"/>
              <a:gd name="connsiteX144" fmla="*/ 7846209 w 9761118"/>
              <a:gd name="connsiteY144" fmla="*/ 351002 h 380634"/>
              <a:gd name="connsiteX145" fmla="*/ 7891265 w 9761118"/>
              <a:gd name="connsiteY145" fmla="*/ 357700 h 380634"/>
              <a:gd name="connsiteX146" fmla="*/ 7910039 w 9761118"/>
              <a:gd name="connsiteY146" fmla="*/ 361048 h 380634"/>
              <a:gd name="connsiteX147" fmla="*/ 8003907 w 9761118"/>
              <a:gd name="connsiteY147" fmla="*/ 361048 h 380634"/>
              <a:gd name="connsiteX148" fmla="*/ 8097775 w 9761118"/>
              <a:gd name="connsiteY148" fmla="*/ 362165 h 380634"/>
              <a:gd name="connsiteX149" fmla="*/ 8266738 w 9761118"/>
              <a:gd name="connsiteY149" fmla="*/ 364397 h 380634"/>
              <a:gd name="connsiteX150" fmla="*/ 8334323 w 9761118"/>
              <a:gd name="connsiteY150" fmla="*/ 363281 h 380634"/>
              <a:gd name="connsiteX151" fmla="*/ 8311795 w 9761118"/>
              <a:gd name="connsiteY151" fmla="*/ 358816 h 380634"/>
              <a:gd name="connsiteX152" fmla="*/ 8304285 w 9761118"/>
              <a:gd name="connsiteY152" fmla="*/ 355467 h 380634"/>
              <a:gd name="connsiteX153" fmla="*/ 8315549 w 9761118"/>
              <a:gd name="connsiteY153" fmla="*/ 353234 h 380634"/>
              <a:gd name="connsiteX154" fmla="*/ 8345587 w 9761118"/>
              <a:gd name="connsiteY154" fmla="*/ 353234 h 380634"/>
              <a:gd name="connsiteX155" fmla="*/ 8424437 w 9761118"/>
              <a:gd name="connsiteY155" fmla="*/ 355467 h 380634"/>
              <a:gd name="connsiteX156" fmla="*/ 8450719 w 9761118"/>
              <a:gd name="connsiteY156" fmla="*/ 353234 h 380634"/>
              <a:gd name="connsiteX157" fmla="*/ 8499531 w 9761118"/>
              <a:gd name="connsiteY157" fmla="*/ 352118 h 380634"/>
              <a:gd name="connsiteX158" fmla="*/ 8563361 w 9761118"/>
              <a:gd name="connsiteY158" fmla="*/ 355467 h 380634"/>
              <a:gd name="connsiteX159" fmla="*/ 8706041 w 9761118"/>
              <a:gd name="connsiteY159" fmla="*/ 355467 h 380634"/>
              <a:gd name="connsiteX160" fmla="*/ 8844965 w 9761118"/>
              <a:gd name="connsiteY160" fmla="*/ 356583 h 380634"/>
              <a:gd name="connsiteX161" fmla="*/ 8950097 w 9761118"/>
              <a:gd name="connsiteY161" fmla="*/ 357700 h 380634"/>
              <a:gd name="connsiteX162" fmla="*/ 8961362 w 9761118"/>
              <a:gd name="connsiteY162" fmla="*/ 356583 h 380634"/>
              <a:gd name="connsiteX163" fmla="*/ 9006419 w 9761118"/>
              <a:gd name="connsiteY163" fmla="*/ 353234 h 380634"/>
              <a:gd name="connsiteX164" fmla="*/ 9010173 w 9761118"/>
              <a:gd name="connsiteY164" fmla="*/ 353234 h 380634"/>
              <a:gd name="connsiteX165" fmla="*/ 9055230 w 9761118"/>
              <a:gd name="connsiteY165" fmla="*/ 351002 h 380634"/>
              <a:gd name="connsiteX166" fmla="*/ 9096532 w 9761118"/>
              <a:gd name="connsiteY166" fmla="*/ 349885 h 380634"/>
              <a:gd name="connsiteX167" fmla="*/ 9179136 w 9761118"/>
              <a:gd name="connsiteY167" fmla="*/ 349885 h 380634"/>
              <a:gd name="connsiteX168" fmla="*/ 9194155 w 9761118"/>
              <a:gd name="connsiteY168" fmla="*/ 348769 h 380634"/>
              <a:gd name="connsiteX169" fmla="*/ 9205419 w 9761118"/>
              <a:gd name="connsiteY169" fmla="*/ 345420 h 380634"/>
              <a:gd name="connsiteX170" fmla="*/ 9194155 w 9761118"/>
              <a:gd name="connsiteY170" fmla="*/ 343188 h 380634"/>
              <a:gd name="connsiteX171" fmla="*/ 9145343 w 9761118"/>
              <a:gd name="connsiteY171" fmla="*/ 339839 h 380634"/>
              <a:gd name="connsiteX172" fmla="*/ 9100287 w 9761118"/>
              <a:gd name="connsiteY172" fmla="*/ 337606 h 380634"/>
              <a:gd name="connsiteX173" fmla="*/ 9047721 w 9761118"/>
              <a:gd name="connsiteY173" fmla="*/ 335374 h 380634"/>
              <a:gd name="connsiteX174" fmla="*/ 9074003 w 9761118"/>
              <a:gd name="connsiteY174" fmla="*/ 330908 h 380634"/>
              <a:gd name="connsiteX175" fmla="*/ 9085267 w 9761118"/>
              <a:gd name="connsiteY175" fmla="*/ 330908 h 380634"/>
              <a:gd name="connsiteX176" fmla="*/ 9134079 w 9761118"/>
              <a:gd name="connsiteY176" fmla="*/ 332025 h 380634"/>
              <a:gd name="connsiteX177" fmla="*/ 9141589 w 9761118"/>
              <a:gd name="connsiteY177" fmla="*/ 328676 h 380634"/>
              <a:gd name="connsiteX178" fmla="*/ 9152853 w 9761118"/>
              <a:gd name="connsiteY178" fmla="*/ 326443 h 380634"/>
              <a:gd name="connsiteX179" fmla="*/ 9209173 w 9761118"/>
              <a:gd name="connsiteY179" fmla="*/ 327560 h 380634"/>
              <a:gd name="connsiteX180" fmla="*/ 9269249 w 9761118"/>
              <a:gd name="connsiteY180" fmla="*/ 329792 h 380634"/>
              <a:gd name="connsiteX181" fmla="*/ 9400664 w 9761118"/>
              <a:gd name="connsiteY181" fmla="*/ 337606 h 380634"/>
              <a:gd name="connsiteX182" fmla="*/ 9490778 w 9761118"/>
              <a:gd name="connsiteY182" fmla="*/ 334257 h 380634"/>
              <a:gd name="connsiteX183" fmla="*/ 9498287 w 9761118"/>
              <a:gd name="connsiteY183" fmla="*/ 326443 h 380634"/>
              <a:gd name="connsiteX184" fmla="*/ 9494533 w 9761118"/>
              <a:gd name="connsiteY184" fmla="*/ 324211 h 380634"/>
              <a:gd name="connsiteX185" fmla="*/ 9550853 w 9761118"/>
              <a:gd name="connsiteY185" fmla="*/ 320862 h 380634"/>
              <a:gd name="connsiteX186" fmla="*/ 9483268 w 9761118"/>
              <a:gd name="connsiteY186" fmla="*/ 311931 h 380634"/>
              <a:gd name="connsiteX187" fmla="*/ 9415683 w 9761118"/>
              <a:gd name="connsiteY187" fmla="*/ 300768 h 380634"/>
              <a:gd name="connsiteX188" fmla="*/ 9472004 w 9761118"/>
              <a:gd name="connsiteY188" fmla="*/ 300768 h 380634"/>
              <a:gd name="connsiteX189" fmla="*/ 9494533 w 9761118"/>
              <a:gd name="connsiteY189" fmla="*/ 303001 h 380634"/>
              <a:gd name="connsiteX190" fmla="*/ 9539589 w 9761118"/>
              <a:gd name="connsiteY190" fmla="*/ 308582 h 380634"/>
              <a:gd name="connsiteX191" fmla="*/ 9595910 w 9761118"/>
              <a:gd name="connsiteY191" fmla="*/ 306350 h 380634"/>
              <a:gd name="connsiteX192" fmla="*/ 9595910 w 9761118"/>
              <a:gd name="connsiteY192" fmla="*/ 303001 h 380634"/>
              <a:gd name="connsiteX193" fmla="*/ 9595910 w 9761118"/>
              <a:gd name="connsiteY193" fmla="*/ 299652 h 380634"/>
              <a:gd name="connsiteX194" fmla="*/ 9603420 w 9761118"/>
              <a:gd name="connsiteY194" fmla="*/ 295187 h 380634"/>
              <a:gd name="connsiteX195" fmla="*/ 9550853 w 9761118"/>
              <a:gd name="connsiteY195" fmla="*/ 289605 h 380634"/>
              <a:gd name="connsiteX196" fmla="*/ 9543344 w 9761118"/>
              <a:gd name="connsiteY196" fmla="*/ 287373 h 380634"/>
              <a:gd name="connsiteX197" fmla="*/ 9550853 w 9761118"/>
              <a:gd name="connsiteY197" fmla="*/ 285140 h 380634"/>
              <a:gd name="connsiteX198" fmla="*/ 9633457 w 9761118"/>
              <a:gd name="connsiteY198" fmla="*/ 279559 h 380634"/>
              <a:gd name="connsiteX199" fmla="*/ 9652231 w 9761118"/>
              <a:gd name="connsiteY199" fmla="*/ 279559 h 380634"/>
              <a:gd name="connsiteX200" fmla="*/ 9682269 w 9761118"/>
              <a:gd name="connsiteY200" fmla="*/ 281791 h 380634"/>
              <a:gd name="connsiteX201" fmla="*/ 9701042 w 9761118"/>
              <a:gd name="connsiteY201" fmla="*/ 278442 h 380634"/>
              <a:gd name="connsiteX202" fmla="*/ 9689778 w 9761118"/>
              <a:gd name="connsiteY202" fmla="*/ 273977 h 380634"/>
              <a:gd name="connsiteX203" fmla="*/ 9648476 w 9761118"/>
              <a:gd name="connsiteY203" fmla="*/ 271745 h 380634"/>
              <a:gd name="connsiteX204" fmla="*/ 9580891 w 9761118"/>
              <a:gd name="connsiteY204" fmla="*/ 271745 h 380634"/>
              <a:gd name="connsiteX205" fmla="*/ 9610929 w 9761118"/>
              <a:gd name="connsiteY205" fmla="*/ 268396 h 380634"/>
              <a:gd name="connsiteX206" fmla="*/ 9618438 w 9761118"/>
              <a:gd name="connsiteY206" fmla="*/ 266163 h 380634"/>
              <a:gd name="connsiteX207" fmla="*/ 9607174 w 9761118"/>
              <a:gd name="connsiteY207" fmla="*/ 263930 h 380634"/>
              <a:gd name="connsiteX208" fmla="*/ 9562118 w 9761118"/>
              <a:gd name="connsiteY208" fmla="*/ 266163 h 380634"/>
              <a:gd name="connsiteX209" fmla="*/ 9498287 w 9761118"/>
              <a:gd name="connsiteY209" fmla="*/ 266163 h 380634"/>
              <a:gd name="connsiteX210" fmla="*/ 9449476 w 9761118"/>
              <a:gd name="connsiteY210" fmla="*/ 261698 h 380634"/>
              <a:gd name="connsiteX211" fmla="*/ 9513306 w 9761118"/>
              <a:gd name="connsiteY211" fmla="*/ 260582 h 380634"/>
              <a:gd name="connsiteX212" fmla="*/ 9573382 w 9761118"/>
              <a:gd name="connsiteY212" fmla="*/ 258349 h 380634"/>
              <a:gd name="connsiteX213" fmla="*/ 9584646 w 9761118"/>
              <a:gd name="connsiteY213" fmla="*/ 258349 h 380634"/>
              <a:gd name="connsiteX214" fmla="*/ 9595910 w 9761118"/>
              <a:gd name="connsiteY214" fmla="*/ 249419 h 380634"/>
              <a:gd name="connsiteX215" fmla="*/ 9595910 w 9761118"/>
              <a:gd name="connsiteY215" fmla="*/ 247186 h 380634"/>
              <a:gd name="connsiteX216" fmla="*/ 9584646 w 9761118"/>
              <a:gd name="connsiteY216" fmla="*/ 246070 h 380634"/>
              <a:gd name="connsiteX217" fmla="*/ 9547099 w 9761118"/>
              <a:gd name="connsiteY217" fmla="*/ 246070 h 380634"/>
              <a:gd name="connsiteX218" fmla="*/ 9543344 w 9761118"/>
              <a:gd name="connsiteY218" fmla="*/ 243837 h 380634"/>
              <a:gd name="connsiteX219" fmla="*/ 9547099 w 9761118"/>
              <a:gd name="connsiteY219" fmla="*/ 242721 h 380634"/>
              <a:gd name="connsiteX220" fmla="*/ 9584646 w 9761118"/>
              <a:gd name="connsiteY220" fmla="*/ 242721 h 380634"/>
              <a:gd name="connsiteX221" fmla="*/ 9622193 w 9761118"/>
              <a:gd name="connsiteY221" fmla="*/ 242721 h 380634"/>
              <a:gd name="connsiteX222" fmla="*/ 9640967 w 9761118"/>
              <a:gd name="connsiteY222" fmla="*/ 242721 h 380634"/>
              <a:gd name="connsiteX223" fmla="*/ 9671005 w 9761118"/>
              <a:gd name="connsiteY223" fmla="*/ 237139 h 380634"/>
              <a:gd name="connsiteX224" fmla="*/ 9716061 w 9761118"/>
              <a:gd name="connsiteY224" fmla="*/ 232674 h 380634"/>
              <a:gd name="connsiteX225" fmla="*/ 9727325 w 9761118"/>
              <a:gd name="connsiteY225" fmla="*/ 229325 h 380634"/>
              <a:gd name="connsiteX226" fmla="*/ 9716061 w 9761118"/>
              <a:gd name="connsiteY226" fmla="*/ 227093 h 380634"/>
              <a:gd name="connsiteX227" fmla="*/ 9712307 w 9761118"/>
              <a:gd name="connsiteY227" fmla="*/ 223744 h 380634"/>
              <a:gd name="connsiteX228" fmla="*/ 9708552 w 9761118"/>
              <a:gd name="connsiteY228" fmla="*/ 219279 h 380634"/>
              <a:gd name="connsiteX229" fmla="*/ 9708552 w 9761118"/>
              <a:gd name="connsiteY229" fmla="*/ 215930 h 380634"/>
              <a:gd name="connsiteX230" fmla="*/ 9712307 w 9761118"/>
              <a:gd name="connsiteY230" fmla="*/ 215930 h 380634"/>
              <a:gd name="connsiteX231" fmla="*/ 9712307 w 9761118"/>
              <a:gd name="connsiteY231" fmla="*/ 208116 h 380634"/>
              <a:gd name="connsiteX232" fmla="*/ 9682269 w 9761118"/>
              <a:gd name="connsiteY232" fmla="*/ 200301 h 380634"/>
              <a:gd name="connsiteX233" fmla="*/ 9719816 w 9761118"/>
              <a:gd name="connsiteY233" fmla="*/ 196953 h 380634"/>
              <a:gd name="connsiteX234" fmla="*/ 9716061 w 9761118"/>
              <a:gd name="connsiteY234" fmla="*/ 195836 h 380634"/>
              <a:gd name="connsiteX235" fmla="*/ 9565872 w 9761118"/>
              <a:gd name="connsiteY235" fmla="*/ 195836 h 380634"/>
              <a:gd name="connsiteX236" fmla="*/ 9562118 w 9761118"/>
              <a:gd name="connsiteY236" fmla="*/ 194720 h 380634"/>
              <a:gd name="connsiteX237" fmla="*/ 9580891 w 9761118"/>
              <a:gd name="connsiteY237" fmla="*/ 193604 h 380634"/>
              <a:gd name="connsiteX238" fmla="*/ 9610929 w 9761118"/>
              <a:gd name="connsiteY238" fmla="*/ 188022 h 380634"/>
              <a:gd name="connsiteX239" fmla="*/ 9625948 w 9761118"/>
              <a:gd name="connsiteY239" fmla="*/ 184673 h 380634"/>
              <a:gd name="connsiteX240" fmla="*/ 9667250 w 9761118"/>
              <a:gd name="connsiteY240" fmla="*/ 182441 h 380634"/>
              <a:gd name="connsiteX241" fmla="*/ 9674759 w 9761118"/>
              <a:gd name="connsiteY241" fmla="*/ 180208 h 380634"/>
              <a:gd name="connsiteX242" fmla="*/ 9667250 w 9761118"/>
              <a:gd name="connsiteY242" fmla="*/ 179092 h 380634"/>
              <a:gd name="connsiteX243" fmla="*/ 9577137 w 9761118"/>
              <a:gd name="connsiteY243" fmla="*/ 179092 h 380634"/>
              <a:gd name="connsiteX244" fmla="*/ 9565872 w 9761118"/>
              <a:gd name="connsiteY244" fmla="*/ 177976 h 380634"/>
              <a:gd name="connsiteX245" fmla="*/ 9558363 w 9761118"/>
              <a:gd name="connsiteY245" fmla="*/ 173510 h 380634"/>
              <a:gd name="connsiteX246" fmla="*/ 9577137 w 9761118"/>
              <a:gd name="connsiteY246" fmla="*/ 171278 h 380634"/>
              <a:gd name="connsiteX247" fmla="*/ 9618438 w 9761118"/>
              <a:gd name="connsiteY247" fmla="*/ 169045 h 380634"/>
              <a:gd name="connsiteX248" fmla="*/ 9659740 w 9761118"/>
              <a:gd name="connsiteY248" fmla="*/ 164580 h 380634"/>
              <a:gd name="connsiteX249" fmla="*/ 9704797 w 9761118"/>
              <a:gd name="connsiteY249" fmla="*/ 164580 h 380634"/>
              <a:gd name="connsiteX250" fmla="*/ 9738590 w 9761118"/>
              <a:gd name="connsiteY250" fmla="*/ 165696 h 380634"/>
              <a:gd name="connsiteX251" fmla="*/ 9753609 w 9761118"/>
              <a:gd name="connsiteY251" fmla="*/ 162347 h 380634"/>
              <a:gd name="connsiteX252" fmla="*/ 9749854 w 9761118"/>
              <a:gd name="connsiteY252" fmla="*/ 158998 h 380634"/>
              <a:gd name="connsiteX253" fmla="*/ 9731080 w 9761118"/>
              <a:gd name="connsiteY253" fmla="*/ 158998 h 380634"/>
              <a:gd name="connsiteX254" fmla="*/ 9682269 w 9761118"/>
              <a:gd name="connsiteY254" fmla="*/ 160115 h 380634"/>
              <a:gd name="connsiteX255" fmla="*/ 9633457 w 9761118"/>
              <a:gd name="connsiteY255" fmla="*/ 158998 h 380634"/>
              <a:gd name="connsiteX256" fmla="*/ 9618438 w 9761118"/>
              <a:gd name="connsiteY256" fmla="*/ 157882 h 380634"/>
              <a:gd name="connsiteX257" fmla="*/ 9716061 w 9761118"/>
              <a:gd name="connsiteY257" fmla="*/ 155650 h 380634"/>
              <a:gd name="connsiteX258" fmla="*/ 9731080 w 9761118"/>
              <a:gd name="connsiteY258" fmla="*/ 155650 h 380634"/>
              <a:gd name="connsiteX259" fmla="*/ 9749854 w 9761118"/>
              <a:gd name="connsiteY259" fmla="*/ 153417 h 380634"/>
              <a:gd name="connsiteX260" fmla="*/ 9753609 w 9761118"/>
              <a:gd name="connsiteY260" fmla="*/ 150068 h 380634"/>
              <a:gd name="connsiteX261" fmla="*/ 9746099 w 9761118"/>
              <a:gd name="connsiteY261" fmla="*/ 147835 h 380634"/>
              <a:gd name="connsiteX262" fmla="*/ 9689778 w 9761118"/>
              <a:gd name="connsiteY262" fmla="*/ 147835 h 380634"/>
              <a:gd name="connsiteX263" fmla="*/ 9749854 w 9761118"/>
              <a:gd name="connsiteY263" fmla="*/ 143370 h 380634"/>
              <a:gd name="connsiteX264" fmla="*/ 9761118 w 9761118"/>
              <a:gd name="connsiteY264" fmla="*/ 141138 h 380634"/>
              <a:gd name="connsiteX265" fmla="*/ 9746099 w 9761118"/>
              <a:gd name="connsiteY265" fmla="*/ 140021 h 380634"/>
              <a:gd name="connsiteX266" fmla="*/ 9652231 w 9761118"/>
              <a:gd name="connsiteY266" fmla="*/ 140021 h 380634"/>
              <a:gd name="connsiteX267" fmla="*/ 9637212 w 9761118"/>
              <a:gd name="connsiteY267" fmla="*/ 137789 h 380634"/>
              <a:gd name="connsiteX268" fmla="*/ 9663495 w 9761118"/>
              <a:gd name="connsiteY268" fmla="*/ 137789 h 380634"/>
              <a:gd name="connsiteX269" fmla="*/ 9697288 w 9761118"/>
              <a:gd name="connsiteY269" fmla="*/ 134440 h 380634"/>
              <a:gd name="connsiteX270" fmla="*/ 9731080 w 9761118"/>
              <a:gd name="connsiteY270" fmla="*/ 134440 h 380634"/>
              <a:gd name="connsiteX271" fmla="*/ 9742344 w 9761118"/>
              <a:gd name="connsiteY271" fmla="*/ 131091 h 380634"/>
              <a:gd name="connsiteX272" fmla="*/ 9731080 w 9761118"/>
              <a:gd name="connsiteY272" fmla="*/ 127742 h 380634"/>
              <a:gd name="connsiteX273" fmla="*/ 9652231 w 9761118"/>
              <a:gd name="connsiteY273" fmla="*/ 127742 h 380634"/>
              <a:gd name="connsiteX274" fmla="*/ 9618438 w 9761118"/>
              <a:gd name="connsiteY274" fmla="*/ 126626 h 380634"/>
              <a:gd name="connsiteX275" fmla="*/ 9659740 w 9761118"/>
              <a:gd name="connsiteY275" fmla="*/ 126626 h 380634"/>
              <a:gd name="connsiteX276" fmla="*/ 9686024 w 9761118"/>
              <a:gd name="connsiteY276" fmla="*/ 122161 h 380634"/>
              <a:gd name="connsiteX277" fmla="*/ 9686024 w 9761118"/>
              <a:gd name="connsiteY277" fmla="*/ 118812 h 380634"/>
              <a:gd name="connsiteX278" fmla="*/ 9671005 w 9761118"/>
              <a:gd name="connsiteY278" fmla="*/ 116579 h 380634"/>
              <a:gd name="connsiteX279" fmla="*/ 9622193 w 9761118"/>
              <a:gd name="connsiteY279" fmla="*/ 114346 h 380634"/>
              <a:gd name="connsiteX280" fmla="*/ 9558363 w 9761118"/>
              <a:gd name="connsiteY280" fmla="*/ 113230 h 380634"/>
              <a:gd name="connsiteX281" fmla="*/ 9453231 w 9761118"/>
              <a:gd name="connsiteY281" fmla="*/ 113230 h 380634"/>
              <a:gd name="connsiteX282" fmla="*/ 9434457 w 9761118"/>
              <a:gd name="connsiteY282" fmla="*/ 112114 h 380634"/>
              <a:gd name="connsiteX283" fmla="*/ 9445721 w 9761118"/>
              <a:gd name="connsiteY283" fmla="*/ 107649 h 380634"/>
              <a:gd name="connsiteX284" fmla="*/ 9475759 w 9761118"/>
              <a:gd name="connsiteY284" fmla="*/ 103184 h 380634"/>
              <a:gd name="connsiteX285" fmla="*/ 9505797 w 9761118"/>
              <a:gd name="connsiteY285" fmla="*/ 100951 h 380634"/>
              <a:gd name="connsiteX286" fmla="*/ 9565872 w 9761118"/>
              <a:gd name="connsiteY286" fmla="*/ 102067 h 380634"/>
              <a:gd name="connsiteX287" fmla="*/ 9599665 w 9761118"/>
              <a:gd name="connsiteY287" fmla="*/ 103184 h 380634"/>
              <a:gd name="connsiteX288" fmla="*/ 9610929 w 9761118"/>
              <a:gd name="connsiteY288" fmla="*/ 98718 h 380634"/>
              <a:gd name="connsiteX289" fmla="*/ 9595910 w 9761118"/>
              <a:gd name="connsiteY289" fmla="*/ 97602 h 380634"/>
              <a:gd name="connsiteX290" fmla="*/ 9460740 w 9761118"/>
              <a:gd name="connsiteY290" fmla="*/ 95369 h 380634"/>
              <a:gd name="connsiteX291" fmla="*/ 9333079 w 9761118"/>
              <a:gd name="connsiteY291" fmla="*/ 95369 h 380634"/>
              <a:gd name="connsiteX292" fmla="*/ 9321815 w 9761118"/>
              <a:gd name="connsiteY292" fmla="*/ 96486 h 380634"/>
              <a:gd name="connsiteX293" fmla="*/ 9329325 w 9761118"/>
              <a:gd name="connsiteY293" fmla="*/ 98718 h 380634"/>
              <a:gd name="connsiteX294" fmla="*/ 9348098 w 9761118"/>
              <a:gd name="connsiteY294" fmla="*/ 102067 h 380634"/>
              <a:gd name="connsiteX295" fmla="*/ 9348098 w 9761118"/>
              <a:gd name="connsiteY295" fmla="*/ 104300 h 380634"/>
              <a:gd name="connsiteX296" fmla="*/ 9325570 w 9761118"/>
              <a:gd name="connsiteY296" fmla="*/ 106532 h 380634"/>
              <a:gd name="connsiteX297" fmla="*/ 9299287 w 9761118"/>
              <a:gd name="connsiteY297" fmla="*/ 100951 h 380634"/>
              <a:gd name="connsiteX298" fmla="*/ 9269249 w 9761118"/>
              <a:gd name="connsiteY298" fmla="*/ 97602 h 380634"/>
              <a:gd name="connsiteX299" fmla="*/ 9231702 w 9761118"/>
              <a:gd name="connsiteY299" fmla="*/ 102067 h 380634"/>
              <a:gd name="connsiteX300" fmla="*/ 9179136 w 9761118"/>
              <a:gd name="connsiteY300" fmla="*/ 110998 h 380634"/>
              <a:gd name="connsiteX301" fmla="*/ 9167871 w 9761118"/>
              <a:gd name="connsiteY301" fmla="*/ 109881 h 380634"/>
              <a:gd name="connsiteX302" fmla="*/ 9171627 w 9761118"/>
              <a:gd name="connsiteY302" fmla="*/ 106532 h 380634"/>
              <a:gd name="connsiteX303" fmla="*/ 9182891 w 9761118"/>
              <a:gd name="connsiteY303" fmla="*/ 104300 h 380634"/>
              <a:gd name="connsiteX304" fmla="*/ 9164117 w 9761118"/>
              <a:gd name="connsiteY304" fmla="*/ 98718 h 380634"/>
              <a:gd name="connsiteX305" fmla="*/ 9141589 w 9761118"/>
              <a:gd name="connsiteY305" fmla="*/ 99835 h 380634"/>
              <a:gd name="connsiteX306" fmla="*/ 9025192 w 9761118"/>
              <a:gd name="connsiteY306" fmla="*/ 106532 h 380634"/>
              <a:gd name="connsiteX307" fmla="*/ 8931324 w 9761118"/>
              <a:gd name="connsiteY307" fmla="*/ 105416 h 380634"/>
              <a:gd name="connsiteX308" fmla="*/ 8923815 w 9761118"/>
              <a:gd name="connsiteY308" fmla="*/ 103184 h 380634"/>
              <a:gd name="connsiteX309" fmla="*/ 8901286 w 9761118"/>
              <a:gd name="connsiteY309" fmla="*/ 106532 h 380634"/>
              <a:gd name="connsiteX310" fmla="*/ 8859984 w 9761118"/>
              <a:gd name="connsiteY310" fmla="*/ 114346 h 380634"/>
              <a:gd name="connsiteX311" fmla="*/ 8811173 w 9761118"/>
              <a:gd name="connsiteY311" fmla="*/ 110998 h 380634"/>
              <a:gd name="connsiteX312" fmla="*/ 8799909 w 9761118"/>
              <a:gd name="connsiteY312" fmla="*/ 108765 h 380634"/>
              <a:gd name="connsiteX313" fmla="*/ 8771353 w 9761118"/>
              <a:gd name="connsiteY313" fmla="*/ 106531 h 380634"/>
              <a:gd name="connsiteX314" fmla="*/ 8782299 w 9761118"/>
              <a:gd name="connsiteY314" fmla="*/ 102192 h 380634"/>
              <a:gd name="connsiteX315" fmla="*/ 8763526 w 9761118"/>
              <a:gd name="connsiteY315" fmla="*/ 98843 h 380634"/>
              <a:gd name="connsiteX316" fmla="*/ 8733488 w 9761118"/>
              <a:gd name="connsiteY316" fmla="*/ 101076 h 380634"/>
              <a:gd name="connsiteX317" fmla="*/ 8714714 w 9761118"/>
              <a:gd name="connsiteY317" fmla="*/ 101076 h 380634"/>
              <a:gd name="connsiteX318" fmla="*/ 8632110 w 9761118"/>
              <a:gd name="connsiteY318" fmla="*/ 95494 h 380634"/>
              <a:gd name="connsiteX319" fmla="*/ 8624601 w 9761118"/>
              <a:gd name="connsiteY319" fmla="*/ 93261 h 380634"/>
              <a:gd name="connsiteX320" fmla="*/ 8632110 w 9761118"/>
              <a:gd name="connsiteY320" fmla="*/ 91029 h 380634"/>
              <a:gd name="connsiteX321" fmla="*/ 8684677 w 9761118"/>
              <a:gd name="connsiteY321" fmla="*/ 85447 h 380634"/>
              <a:gd name="connsiteX322" fmla="*/ 8677167 w 9761118"/>
              <a:gd name="connsiteY322" fmla="*/ 80982 h 380634"/>
              <a:gd name="connsiteX323" fmla="*/ 8677167 w 9761118"/>
              <a:gd name="connsiteY323" fmla="*/ 77633 h 380634"/>
              <a:gd name="connsiteX324" fmla="*/ 8677167 w 9761118"/>
              <a:gd name="connsiteY324" fmla="*/ 74284 h 380634"/>
              <a:gd name="connsiteX325" fmla="*/ 8620846 w 9761118"/>
              <a:gd name="connsiteY325" fmla="*/ 72052 h 380634"/>
              <a:gd name="connsiteX326" fmla="*/ 8575790 w 9761118"/>
              <a:gd name="connsiteY326" fmla="*/ 77633 h 380634"/>
              <a:gd name="connsiteX327" fmla="*/ 8553261 w 9761118"/>
              <a:gd name="connsiteY327" fmla="*/ 79866 h 380634"/>
              <a:gd name="connsiteX328" fmla="*/ 8496940 w 9761118"/>
              <a:gd name="connsiteY328" fmla="*/ 79866 h 380634"/>
              <a:gd name="connsiteX329" fmla="*/ 8564525 w 9761118"/>
              <a:gd name="connsiteY329" fmla="*/ 68703 h 380634"/>
              <a:gd name="connsiteX330" fmla="*/ 8632110 w 9761118"/>
              <a:gd name="connsiteY330" fmla="*/ 59772 h 380634"/>
              <a:gd name="connsiteX331" fmla="*/ 8575790 w 9761118"/>
              <a:gd name="connsiteY331" fmla="*/ 56423 h 380634"/>
              <a:gd name="connsiteX332" fmla="*/ 8579544 w 9761118"/>
              <a:gd name="connsiteY332" fmla="*/ 54191 h 380634"/>
              <a:gd name="connsiteX333" fmla="*/ 8572035 w 9761118"/>
              <a:gd name="connsiteY333" fmla="*/ 46377 h 380634"/>
              <a:gd name="connsiteX334" fmla="*/ 8481921 w 9761118"/>
              <a:gd name="connsiteY334" fmla="*/ 43028 h 380634"/>
              <a:gd name="connsiteX335" fmla="*/ 8350506 w 9761118"/>
              <a:gd name="connsiteY335" fmla="*/ 50842 h 380634"/>
              <a:gd name="connsiteX336" fmla="*/ 8290431 w 9761118"/>
              <a:gd name="connsiteY336" fmla="*/ 53074 h 380634"/>
              <a:gd name="connsiteX337" fmla="*/ 8234109 w 9761118"/>
              <a:gd name="connsiteY337" fmla="*/ 54191 h 380634"/>
              <a:gd name="connsiteX338" fmla="*/ 8222845 w 9761118"/>
              <a:gd name="connsiteY338" fmla="*/ 51958 h 380634"/>
              <a:gd name="connsiteX339" fmla="*/ 8215336 w 9761118"/>
              <a:gd name="connsiteY339" fmla="*/ 48609 h 380634"/>
              <a:gd name="connsiteX340" fmla="*/ 8166525 w 9761118"/>
              <a:gd name="connsiteY340" fmla="*/ 49726 h 380634"/>
              <a:gd name="connsiteX341" fmla="*/ 8155261 w 9761118"/>
              <a:gd name="connsiteY341" fmla="*/ 49726 h 380634"/>
              <a:gd name="connsiteX342" fmla="*/ 8128977 w 9761118"/>
              <a:gd name="connsiteY342" fmla="*/ 45260 h 380634"/>
              <a:gd name="connsiteX343" fmla="*/ 8181543 w 9761118"/>
              <a:gd name="connsiteY343" fmla="*/ 43028 h 380634"/>
              <a:gd name="connsiteX344" fmla="*/ 8226601 w 9761118"/>
              <a:gd name="connsiteY344" fmla="*/ 40795 h 380634"/>
              <a:gd name="connsiteX345" fmla="*/ 8275411 w 9761118"/>
              <a:gd name="connsiteY345" fmla="*/ 37446 h 380634"/>
              <a:gd name="connsiteX346" fmla="*/ 8286676 w 9761118"/>
              <a:gd name="connsiteY346" fmla="*/ 35214 h 380634"/>
              <a:gd name="connsiteX347" fmla="*/ 8275411 w 9761118"/>
              <a:gd name="connsiteY347" fmla="*/ 31865 h 380634"/>
              <a:gd name="connsiteX348" fmla="*/ 8260393 w 9761118"/>
              <a:gd name="connsiteY348" fmla="*/ 30749 h 380634"/>
              <a:gd name="connsiteX349" fmla="*/ 8177789 w 9761118"/>
              <a:gd name="connsiteY349" fmla="*/ 30749 h 380634"/>
              <a:gd name="connsiteX350" fmla="*/ 8136487 w 9761118"/>
              <a:gd name="connsiteY350" fmla="*/ 29632 h 380634"/>
              <a:gd name="connsiteX351" fmla="*/ 8091430 w 9761118"/>
              <a:gd name="connsiteY351" fmla="*/ 27400 h 380634"/>
              <a:gd name="connsiteX352" fmla="*/ 8087675 w 9761118"/>
              <a:gd name="connsiteY352" fmla="*/ 27400 h 380634"/>
              <a:gd name="connsiteX353" fmla="*/ 8042619 w 9761118"/>
              <a:gd name="connsiteY353" fmla="*/ 24051 h 380634"/>
              <a:gd name="connsiteX354" fmla="*/ 8031355 w 9761118"/>
              <a:gd name="connsiteY354" fmla="*/ 22934 h 380634"/>
              <a:gd name="connsiteX355" fmla="*/ 7926223 w 9761118"/>
              <a:gd name="connsiteY355" fmla="*/ 24051 h 380634"/>
              <a:gd name="connsiteX356" fmla="*/ 7787297 w 9761118"/>
              <a:gd name="connsiteY356" fmla="*/ 25167 h 380634"/>
              <a:gd name="connsiteX357" fmla="*/ 7644618 w 9761118"/>
              <a:gd name="connsiteY357" fmla="*/ 25167 h 380634"/>
              <a:gd name="connsiteX358" fmla="*/ 7580787 w 9761118"/>
              <a:gd name="connsiteY358" fmla="*/ 28516 h 380634"/>
              <a:gd name="connsiteX359" fmla="*/ 7531977 w 9761118"/>
              <a:gd name="connsiteY359" fmla="*/ 27400 h 380634"/>
              <a:gd name="connsiteX360" fmla="*/ 7505693 w 9761118"/>
              <a:gd name="connsiteY360" fmla="*/ 25167 h 380634"/>
              <a:gd name="connsiteX361" fmla="*/ 7426844 w 9761118"/>
              <a:gd name="connsiteY361" fmla="*/ 27400 h 380634"/>
              <a:gd name="connsiteX362" fmla="*/ 7396807 w 9761118"/>
              <a:gd name="connsiteY362" fmla="*/ 27400 h 380634"/>
              <a:gd name="connsiteX363" fmla="*/ 7385542 w 9761118"/>
              <a:gd name="connsiteY363" fmla="*/ 25167 h 380634"/>
              <a:gd name="connsiteX364" fmla="*/ 7393051 w 9761118"/>
              <a:gd name="connsiteY364" fmla="*/ 21818 h 380634"/>
              <a:gd name="connsiteX365" fmla="*/ 7415580 w 9761118"/>
              <a:gd name="connsiteY365" fmla="*/ 17353 h 380634"/>
              <a:gd name="connsiteX366" fmla="*/ 7347995 w 9761118"/>
              <a:gd name="connsiteY366" fmla="*/ 16237 h 380634"/>
              <a:gd name="connsiteX367" fmla="*/ 7179033 w 9761118"/>
              <a:gd name="connsiteY367" fmla="*/ 18469 h 380634"/>
              <a:gd name="connsiteX368" fmla="*/ 7085164 w 9761118"/>
              <a:gd name="connsiteY368" fmla="*/ 19586 h 380634"/>
              <a:gd name="connsiteX369" fmla="*/ 6991296 w 9761118"/>
              <a:gd name="connsiteY369" fmla="*/ 19586 h 380634"/>
              <a:gd name="connsiteX370" fmla="*/ 6972523 w 9761118"/>
              <a:gd name="connsiteY370" fmla="*/ 22934 h 380634"/>
              <a:gd name="connsiteX371" fmla="*/ 6927466 w 9761118"/>
              <a:gd name="connsiteY371" fmla="*/ 29632 h 380634"/>
              <a:gd name="connsiteX372" fmla="*/ 6886164 w 9761118"/>
              <a:gd name="connsiteY372" fmla="*/ 29632 h 380634"/>
              <a:gd name="connsiteX373" fmla="*/ 6871145 w 9761118"/>
              <a:gd name="connsiteY373" fmla="*/ 30749 h 380634"/>
              <a:gd name="connsiteX374" fmla="*/ 6833598 w 9761118"/>
              <a:gd name="connsiteY374" fmla="*/ 35214 h 380634"/>
              <a:gd name="connsiteX375" fmla="*/ 6758503 w 9761118"/>
              <a:gd name="connsiteY375" fmla="*/ 35214 h 380634"/>
              <a:gd name="connsiteX376" fmla="*/ 6728466 w 9761118"/>
              <a:gd name="connsiteY376" fmla="*/ 28516 h 380634"/>
              <a:gd name="connsiteX377" fmla="*/ 6705937 w 9761118"/>
              <a:gd name="connsiteY377" fmla="*/ 25167 h 380634"/>
              <a:gd name="connsiteX378" fmla="*/ 6694673 w 9761118"/>
              <a:gd name="connsiteY378" fmla="*/ 21818 h 380634"/>
              <a:gd name="connsiteX379" fmla="*/ 6657126 w 9761118"/>
              <a:gd name="connsiteY379" fmla="*/ 16237 h 380634"/>
              <a:gd name="connsiteX380" fmla="*/ 6630843 w 9761118"/>
              <a:gd name="connsiteY380" fmla="*/ 19586 h 380634"/>
              <a:gd name="connsiteX381" fmla="*/ 6612069 w 9761118"/>
              <a:gd name="connsiteY381" fmla="*/ 25167 h 380634"/>
              <a:gd name="connsiteX382" fmla="*/ 6570767 w 9761118"/>
              <a:gd name="connsiteY382" fmla="*/ 27400 h 380634"/>
              <a:gd name="connsiteX383" fmla="*/ 6533220 w 9761118"/>
              <a:gd name="connsiteY383" fmla="*/ 29632 h 380634"/>
              <a:gd name="connsiteX384" fmla="*/ 6514446 w 9761118"/>
              <a:gd name="connsiteY384" fmla="*/ 30749 h 380634"/>
              <a:gd name="connsiteX385" fmla="*/ 6443107 w 9761118"/>
              <a:gd name="connsiteY385" fmla="*/ 30749 h 380634"/>
              <a:gd name="connsiteX386" fmla="*/ 6405559 w 9761118"/>
              <a:gd name="connsiteY386" fmla="*/ 27400 h 380634"/>
              <a:gd name="connsiteX387" fmla="*/ 6326710 w 9761118"/>
              <a:gd name="connsiteY387" fmla="*/ 27400 h 380634"/>
              <a:gd name="connsiteX388" fmla="*/ 6307937 w 9761118"/>
              <a:gd name="connsiteY388" fmla="*/ 29632 h 380634"/>
              <a:gd name="connsiteX389" fmla="*/ 6281653 w 9761118"/>
              <a:gd name="connsiteY389" fmla="*/ 29632 h 380634"/>
              <a:gd name="connsiteX390" fmla="*/ 6229087 w 9761118"/>
              <a:gd name="connsiteY390" fmla="*/ 29632 h 380634"/>
              <a:gd name="connsiteX391" fmla="*/ 6202804 w 9761118"/>
              <a:gd name="connsiteY391" fmla="*/ 28516 h 380634"/>
              <a:gd name="connsiteX392" fmla="*/ 6169012 w 9761118"/>
              <a:gd name="connsiteY392" fmla="*/ 29632 h 380634"/>
              <a:gd name="connsiteX393" fmla="*/ 6146483 w 9761118"/>
              <a:gd name="connsiteY393" fmla="*/ 30749 h 380634"/>
              <a:gd name="connsiteX394" fmla="*/ 6082653 w 9761118"/>
              <a:gd name="connsiteY394" fmla="*/ 29632 h 380634"/>
              <a:gd name="connsiteX395" fmla="*/ 6037596 w 9761118"/>
              <a:gd name="connsiteY395" fmla="*/ 27400 h 380634"/>
              <a:gd name="connsiteX396" fmla="*/ 5985030 w 9761118"/>
              <a:gd name="connsiteY396" fmla="*/ 27400 h 380634"/>
              <a:gd name="connsiteX397" fmla="*/ 5936219 w 9761118"/>
              <a:gd name="connsiteY397" fmla="*/ 30749 h 380634"/>
              <a:gd name="connsiteX398" fmla="*/ 5838596 w 9761118"/>
              <a:gd name="connsiteY398" fmla="*/ 32981 h 380634"/>
              <a:gd name="connsiteX399" fmla="*/ 5804804 w 9761118"/>
              <a:gd name="connsiteY399" fmla="*/ 35214 h 380634"/>
              <a:gd name="connsiteX400" fmla="*/ 5774766 w 9761118"/>
              <a:gd name="connsiteY400" fmla="*/ 31865 h 380634"/>
              <a:gd name="connsiteX401" fmla="*/ 5763502 w 9761118"/>
              <a:gd name="connsiteY401" fmla="*/ 25167 h 380634"/>
              <a:gd name="connsiteX402" fmla="*/ 5729709 w 9761118"/>
              <a:gd name="connsiteY402" fmla="*/ 26283 h 380634"/>
              <a:gd name="connsiteX403" fmla="*/ 5662124 w 9761118"/>
              <a:gd name="connsiteY403" fmla="*/ 29632 h 380634"/>
              <a:gd name="connsiteX404" fmla="*/ 5560746 w 9761118"/>
              <a:gd name="connsiteY404" fmla="*/ 31865 h 380634"/>
              <a:gd name="connsiteX405" fmla="*/ 5493161 w 9761118"/>
              <a:gd name="connsiteY405" fmla="*/ 29632 h 380634"/>
              <a:gd name="connsiteX406" fmla="*/ 5478143 w 9761118"/>
              <a:gd name="connsiteY406" fmla="*/ 29632 h 380634"/>
              <a:gd name="connsiteX407" fmla="*/ 5433086 w 9761118"/>
              <a:gd name="connsiteY407" fmla="*/ 31865 h 380634"/>
              <a:gd name="connsiteX408" fmla="*/ 5373010 w 9761118"/>
              <a:gd name="connsiteY408" fmla="*/ 30749 h 380634"/>
              <a:gd name="connsiteX409" fmla="*/ 5309180 w 9761118"/>
              <a:gd name="connsiteY409" fmla="*/ 28516 h 380634"/>
              <a:gd name="connsiteX410" fmla="*/ 5275387 w 9761118"/>
              <a:gd name="connsiteY410" fmla="*/ 29632 h 380634"/>
              <a:gd name="connsiteX411" fmla="*/ 5222821 w 9761118"/>
              <a:gd name="connsiteY411" fmla="*/ 34097 h 380634"/>
              <a:gd name="connsiteX412" fmla="*/ 5166500 w 9761118"/>
              <a:gd name="connsiteY412" fmla="*/ 35214 h 380634"/>
              <a:gd name="connsiteX413" fmla="*/ 5110180 w 9761118"/>
              <a:gd name="connsiteY413" fmla="*/ 32981 h 380634"/>
              <a:gd name="connsiteX414" fmla="*/ 5068878 w 9761118"/>
              <a:gd name="connsiteY414" fmla="*/ 26283 h 380634"/>
              <a:gd name="connsiteX415" fmla="*/ 5023821 w 9761118"/>
              <a:gd name="connsiteY415" fmla="*/ 24051 h 380634"/>
              <a:gd name="connsiteX416" fmla="*/ 5016312 w 9761118"/>
              <a:gd name="connsiteY416" fmla="*/ 25167 h 380634"/>
              <a:gd name="connsiteX417" fmla="*/ 4952481 w 9761118"/>
              <a:gd name="connsiteY417" fmla="*/ 25167 h 380634"/>
              <a:gd name="connsiteX418" fmla="*/ 4933708 w 9761118"/>
              <a:gd name="connsiteY418" fmla="*/ 25167 h 380634"/>
              <a:gd name="connsiteX419" fmla="*/ 4839839 w 9761118"/>
              <a:gd name="connsiteY419" fmla="*/ 25167 h 380634"/>
              <a:gd name="connsiteX420" fmla="*/ 4783519 w 9761118"/>
              <a:gd name="connsiteY420" fmla="*/ 28516 h 380634"/>
              <a:gd name="connsiteX421" fmla="*/ 4749726 w 9761118"/>
              <a:gd name="connsiteY421" fmla="*/ 25167 h 380634"/>
              <a:gd name="connsiteX422" fmla="*/ 4742217 w 9761118"/>
              <a:gd name="connsiteY422" fmla="*/ 22934 h 380634"/>
              <a:gd name="connsiteX423" fmla="*/ 4738462 w 9761118"/>
              <a:gd name="connsiteY423" fmla="*/ 22934 h 380634"/>
              <a:gd name="connsiteX424" fmla="*/ 4670877 w 9761118"/>
              <a:gd name="connsiteY424" fmla="*/ 21818 h 380634"/>
              <a:gd name="connsiteX425" fmla="*/ 4622065 w 9761118"/>
              <a:gd name="connsiteY425" fmla="*/ 21818 h 380634"/>
              <a:gd name="connsiteX426" fmla="*/ 4486895 w 9761118"/>
              <a:gd name="connsiteY426" fmla="*/ 22934 h 380634"/>
              <a:gd name="connsiteX427" fmla="*/ 4453103 w 9761118"/>
              <a:gd name="connsiteY427" fmla="*/ 24051 h 380634"/>
              <a:gd name="connsiteX428" fmla="*/ 4419310 w 9761118"/>
              <a:gd name="connsiteY428" fmla="*/ 21818 h 380634"/>
              <a:gd name="connsiteX429" fmla="*/ 4362990 w 9761118"/>
              <a:gd name="connsiteY429" fmla="*/ 22934 h 380634"/>
              <a:gd name="connsiteX430" fmla="*/ 4317933 w 9761118"/>
              <a:gd name="connsiteY430" fmla="*/ 17353 h 380634"/>
              <a:gd name="connsiteX431" fmla="*/ 4295404 w 9761118"/>
              <a:gd name="connsiteY431" fmla="*/ 16237 h 380634"/>
              <a:gd name="connsiteX432" fmla="*/ 4066366 w 9761118"/>
              <a:gd name="connsiteY432" fmla="*/ 16237 h 380634"/>
              <a:gd name="connsiteX433" fmla="*/ 4002536 w 9761118"/>
              <a:gd name="connsiteY433" fmla="*/ 11771 h 380634"/>
              <a:gd name="connsiteX434" fmla="*/ 3968743 w 9761118"/>
              <a:gd name="connsiteY434" fmla="*/ 10655 h 380634"/>
              <a:gd name="connsiteX435" fmla="*/ 3923687 w 9761118"/>
              <a:gd name="connsiteY435" fmla="*/ 11771 h 380634"/>
              <a:gd name="connsiteX436" fmla="*/ 3916177 w 9761118"/>
              <a:gd name="connsiteY436" fmla="*/ 10655 h 380634"/>
              <a:gd name="connsiteX437" fmla="*/ 3901158 w 9761118"/>
              <a:gd name="connsiteY437" fmla="*/ 8423 h 380634"/>
              <a:gd name="connsiteX438" fmla="*/ 3856102 w 9761118"/>
              <a:gd name="connsiteY438" fmla="*/ 6190 h 380634"/>
              <a:gd name="connsiteX439" fmla="*/ 3829819 w 9761118"/>
              <a:gd name="connsiteY439" fmla="*/ 12888 h 380634"/>
              <a:gd name="connsiteX440" fmla="*/ 3829819 w 9761118"/>
              <a:gd name="connsiteY440" fmla="*/ 16237 h 380634"/>
              <a:gd name="connsiteX441" fmla="*/ 3717177 w 9761118"/>
              <a:gd name="connsiteY441" fmla="*/ 15120 h 380634"/>
              <a:gd name="connsiteX442" fmla="*/ 3642082 w 9761118"/>
              <a:gd name="connsiteY442" fmla="*/ 10655 h 380634"/>
              <a:gd name="connsiteX443" fmla="*/ 3615799 w 9761118"/>
              <a:gd name="connsiteY443" fmla="*/ 9539 h 380634"/>
              <a:gd name="connsiteX444" fmla="*/ 3401780 w 9761118"/>
              <a:gd name="connsiteY444" fmla="*/ 9539 h 380634"/>
              <a:gd name="connsiteX445" fmla="*/ 3371742 w 9761118"/>
              <a:gd name="connsiteY445" fmla="*/ 9539 h 380634"/>
              <a:gd name="connsiteX446" fmla="*/ 3349214 w 9761118"/>
              <a:gd name="connsiteY446" fmla="*/ 7306 h 380634"/>
              <a:gd name="connsiteX447" fmla="*/ 3292893 w 9761118"/>
              <a:gd name="connsiteY447" fmla="*/ 9539 h 380634"/>
              <a:gd name="connsiteX448" fmla="*/ 3244082 w 9761118"/>
              <a:gd name="connsiteY448" fmla="*/ 11771 h 380634"/>
              <a:gd name="connsiteX449" fmla="*/ 3202780 w 9761118"/>
              <a:gd name="connsiteY449" fmla="*/ 11771 h 380634"/>
              <a:gd name="connsiteX450" fmla="*/ 3195270 w 9761118"/>
              <a:gd name="connsiteY450" fmla="*/ 14004 h 380634"/>
              <a:gd name="connsiteX451" fmla="*/ 3202780 w 9761118"/>
              <a:gd name="connsiteY451" fmla="*/ 15120 h 380634"/>
              <a:gd name="connsiteX452" fmla="*/ 3225308 w 9761118"/>
              <a:gd name="connsiteY452" fmla="*/ 16237 h 380634"/>
              <a:gd name="connsiteX453" fmla="*/ 3461856 w 9761118"/>
              <a:gd name="connsiteY453" fmla="*/ 16237 h 380634"/>
              <a:gd name="connsiteX454" fmla="*/ 3484384 w 9761118"/>
              <a:gd name="connsiteY454" fmla="*/ 16237 h 380634"/>
              <a:gd name="connsiteX455" fmla="*/ 3495648 w 9761118"/>
              <a:gd name="connsiteY455" fmla="*/ 19586 h 380634"/>
              <a:gd name="connsiteX456" fmla="*/ 3484384 w 9761118"/>
              <a:gd name="connsiteY456" fmla="*/ 21818 h 380634"/>
              <a:gd name="connsiteX457" fmla="*/ 3431818 w 9761118"/>
              <a:gd name="connsiteY457" fmla="*/ 22934 h 380634"/>
              <a:gd name="connsiteX458" fmla="*/ 3413044 w 9761118"/>
              <a:gd name="connsiteY458" fmla="*/ 22934 h 380634"/>
              <a:gd name="connsiteX459" fmla="*/ 3409290 w 9761118"/>
              <a:gd name="connsiteY459" fmla="*/ 21818 h 380634"/>
              <a:gd name="connsiteX460" fmla="*/ 3360478 w 9761118"/>
              <a:gd name="connsiteY460" fmla="*/ 22934 h 380634"/>
              <a:gd name="connsiteX461" fmla="*/ 3311667 w 9761118"/>
              <a:gd name="connsiteY461" fmla="*/ 22934 h 380634"/>
              <a:gd name="connsiteX462" fmla="*/ 3251591 w 9761118"/>
              <a:gd name="connsiteY462" fmla="*/ 22934 h 380634"/>
              <a:gd name="connsiteX463" fmla="*/ 3135195 w 9761118"/>
              <a:gd name="connsiteY463" fmla="*/ 17353 h 380634"/>
              <a:gd name="connsiteX464" fmla="*/ 3097647 w 9761118"/>
              <a:gd name="connsiteY464" fmla="*/ 14004 h 380634"/>
              <a:gd name="connsiteX465" fmla="*/ 3067610 w 9761118"/>
              <a:gd name="connsiteY465" fmla="*/ 14004 h 380634"/>
              <a:gd name="connsiteX466" fmla="*/ 3056345 w 9761118"/>
              <a:gd name="connsiteY466" fmla="*/ 17353 h 380634"/>
              <a:gd name="connsiteX467" fmla="*/ 3037572 w 9761118"/>
              <a:gd name="connsiteY467" fmla="*/ 19586 h 380634"/>
              <a:gd name="connsiteX468" fmla="*/ 2977496 w 9761118"/>
              <a:gd name="connsiteY468" fmla="*/ 17353 h 380634"/>
              <a:gd name="connsiteX469" fmla="*/ 2962477 w 9761118"/>
              <a:gd name="connsiteY469" fmla="*/ 19586 h 380634"/>
              <a:gd name="connsiteX470" fmla="*/ 2947458 w 9761118"/>
              <a:gd name="connsiteY470" fmla="*/ 25167 h 380634"/>
              <a:gd name="connsiteX471" fmla="*/ 2936194 w 9761118"/>
              <a:gd name="connsiteY471" fmla="*/ 22934 h 380634"/>
              <a:gd name="connsiteX472" fmla="*/ 2913666 w 9761118"/>
              <a:gd name="connsiteY472" fmla="*/ 11771 h 380634"/>
              <a:gd name="connsiteX473" fmla="*/ 2902402 w 9761118"/>
              <a:gd name="connsiteY473" fmla="*/ 12888 h 380634"/>
              <a:gd name="connsiteX474" fmla="*/ 2872364 w 9761118"/>
              <a:gd name="connsiteY474" fmla="*/ 16237 h 380634"/>
              <a:gd name="connsiteX475" fmla="*/ 2864855 w 9761118"/>
              <a:gd name="connsiteY475" fmla="*/ 17353 h 380634"/>
              <a:gd name="connsiteX476" fmla="*/ 2838571 w 9761118"/>
              <a:gd name="connsiteY476" fmla="*/ 21818 h 380634"/>
              <a:gd name="connsiteX477" fmla="*/ 2812288 w 9761118"/>
              <a:gd name="connsiteY477" fmla="*/ 17353 h 380634"/>
              <a:gd name="connsiteX478" fmla="*/ 2804779 w 9761118"/>
              <a:gd name="connsiteY478" fmla="*/ 15120 h 380634"/>
              <a:gd name="connsiteX479" fmla="*/ 2786005 w 9761118"/>
              <a:gd name="connsiteY479" fmla="*/ 9539 h 380634"/>
              <a:gd name="connsiteX480" fmla="*/ 2729684 w 9761118"/>
              <a:gd name="connsiteY480" fmla="*/ 8423 h 380634"/>
              <a:gd name="connsiteX481" fmla="*/ 2703401 w 9761118"/>
              <a:gd name="connsiteY481" fmla="*/ 16237 h 380634"/>
              <a:gd name="connsiteX482" fmla="*/ 2669609 w 9761118"/>
              <a:gd name="connsiteY482" fmla="*/ 19586 h 380634"/>
              <a:gd name="connsiteX483" fmla="*/ 2669609 w 9761118"/>
              <a:gd name="connsiteY483" fmla="*/ 14004 h 380634"/>
              <a:gd name="connsiteX484" fmla="*/ 2654590 w 9761118"/>
              <a:gd name="connsiteY484" fmla="*/ 7306 h 380634"/>
              <a:gd name="connsiteX485" fmla="*/ 2632062 w 9761118"/>
              <a:gd name="connsiteY485" fmla="*/ 7306 h 380634"/>
              <a:gd name="connsiteX486" fmla="*/ 2609534 w 9761118"/>
              <a:gd name="connsiteY486" fmla="*/ 9539 h 380634"/>
              <a:gd name="connsiteX487" fmla="*/ 2583250 w 9761118"/>
              <a:gd name="connsiteY487" fmla="*/ 14004 h 380634"/>
              <a:gd name="connsiteX488" fmla="*/ 2568231 w 9761118"/>
              <a:gd name="connsiteY488" fmla="*/ 18469 h 380634"/>
              <a:gd name="connsiteX489" fmla="*/ 2560722 w 9761118"/>
              <a:gd name="connsiteY489" fmla="*/ 21818 h 380634"/>
              <a:gd name="connsiteX490" fmla="*/ 2526930 w 9761118"/>
              <a:gd name="connsiteY490" fmla="*/ 29632 h 380634"/>
              <a:gd name="connsiteX491" fmla="*/ 2496892 w 9761118"/>
              <a:gd name="connsiteY491" fmla="*/ 29632 h 380634"/>
              <a:gd name="connsiteX492" fmla="*/ 2485628 w 9761118"/>
              <a:gd name="connsiteY492" fmla="*/ 26283 h 380634"/>
              <a:gd name="connsiteX493" fmla="*/ 2433061 w 9761118"/>
              <a:gd name="connsiteY493" fmla="*/ 16237 h 380634"/>
              <a:gd name="connsiteX494" fmla="*/ 2429307 w 9761118"/>
              <a:gd name="connsiteY494" fmla="*/ 10655 h 380634"/>
              <a:gd name="connsiteX495" fmla="*/ 2429307 w 9761118"/>
              <a:gd name="connsiteY495" fmla="*/ 5074 h 380634"/>
              <a:gd name="connsiteX496" fmla="*/ 2395514 w 9761118"/>
              <a:gd name="connsiteY496" fmla="*/ 608 h 380634"/>
              <a:gd name="connsiteX497" fmla="*/ 2354212 w 9761118"/>
              <a:gd name="connsiteY497" fmla="*/ 2841 h 380634"/>
              <a:gd name="connsiteX498" fmla="*/ 2316665 w 9761118"/>
              <a:gd name="connsiteY498" fmla="*/ 6190 h 380634"/>
              <a:gd name="connsiteX499" fmla="*/ 2309156 w 9761118"/>
              <a:gd name="connsiteY499" fmla="*/ 7306 h 380634"/>
              <a:gd name="connsiteX500" fmla="*/ 2271608 w 9761118"/>
              <a:gd name="connsiteY500" fmla="*/ 11771 h 380634"/>
              <a:gd name="connsiteX501" fmla="*/ 2230306 w 9761118"/>
              <a:gd name="connsiteY501" fmla="*/ 10655 h 380634"/>
              <a:gd name="connsiteX502" fmla="*/ 2177740 w 9761118"/>
              <a:gd name="connsiteY502" fmla="*/ 9539 h 380634"/>
              <a:gd name="connsiteX503" fmla="*/ 2166476 w 9761118"/>
              <a:gd name="connsiteY503" fmla="*/ 7306 h 380634"/>
              <a:gd name="connsiteX504" fmla="*/ 2155212 w 9761118"/>
              <a:gd name="connsiteY504" fmla="*/ 3957 h 380634"/>
              <a:gd name="connsiteX505" fmla="*/ 2106400 w 9761118"/>
              <a:gd name="connsiteY505" fmla="*/ 5074 h 380634"/>
              <a:gd name="connsiteX506" fmla="*/ 2095136 w 9761118"/>
              <a:gd name="connsiteY506" fmla="*/ 8423 h 380634"/>
              <a:gd name="connsiteX507" fmla="*/ 2083872 w 9761118"/>
              <a:gd name="connsiteY507" fmla="*/ 8423 h 380634"/>
              <a:gd name="connsiteX508" fmla="*/ 2042570 w 9761118"/>
              <a:gd name="connsiteY508" fmla="*/ 11771 h 380634"/>
              <a:gd name="connsiteX509" fmla="*/ 1971230 w 9761118"/>
              <a:gd name="connsiteY509" fmla="*/ 11771 h 380634"/>
              <a:gd name="connsiteX510" fmla="*/ 1892381 w 9761118"/>
              <a:gd name="connsiteY510" fmla="*/ 14004 h 380634"/>
              <a:gd name="connsiteX511" fmla="*/ 1869853 w 9761118"/>
              <a:gd name="connsiteY511" fmla="*/ 16237 h 380634"/>
              <a:gd name="connsiteX512" fmla="*/ 1862343 w 9761118"/>
              <a:gd name="connsiteY512" fmla="*/ 11771 h 380634"/>
              <a:gd name="connsiteX513" fmla="*/ 1854834 w 9761118"/>
              <a:gd name="connsiteY513" fmla="*/ 8423 h 380634"/>
              <a:gd name="connsiteX514" fmla="*/ 1813532 w 9761118"/>
              <a:gd name="connsiteY514" fmla="*/ 8423 h 380634"/>
              <a:gd name="connsiteX515" fmla="*/ 1783494 w 9761118"/>
              <a:gd name="connsiteY515" fmla="*/ 6190 h 380634"/>
              <a:gd name="connsiteX516" fmla="*/ 1768475 w 9761118"/>
              <a:gd name="connsiteY516" fmla="*/ 6190 h 380634"/>
              <a:gd name="connsiteX517" fmla="*/ 1745947 w 9761118"/>
              <a:gd name="connsiteY517" fmla="*/ 8423 h 380634"/>
              <a:gd name="connsiteX518" fmla="*/ 1640815 w 9761118"/>
              <a:gd name="connsiteY518" fmla="*/ 8423 h 380634"/>
              <a:gd name="connsiteX519" fmla="*/ 1576984 w 9761118"/>
              <a:gd name="connsiteY519" fmla="*/ 5074 h 380634"/>
              <a:gd name="connsiteX520" fmla="*/ 1550701 w 9761118"/>
              <a:gd name="connsiteY520" fmla="*/ 3957 h 380634"/>
              <a:gd name="connsiteX521" fmla="*/ 1513154 w 9761118"/>
              <a:gd name="connsiteY521" fmla="*/ 7306 h 380634"/>
              <a:gd name="connsiteX522" fmla="*/ 1479362 w 9761118"/>
              <a:gd name="connsiteY522" fmla="*/ 9539 h 380634"/>
              <a:gd name="connsiteX523" fmla="*/ 1426795 w 9761118"/>
              <a:gd name="connsiteY523" fmla="*/ 11771 h 380634"/>
              <a:gd name="connsiteX524" fmla="*/ 1370474 w 9761118"/>
              <a:gd name="connsiteY524" fmla="*/ 10655 h 380634"/>
              <a:gd name="connsiteX525" fmla="*/ 1325418 w 9761118"/>
              <a:gd name="connsiteY525" fmla="*/ 9539 h 380634"/>
              <a:gd name="connsiteX526" fmla="*/ 1250323 w 9761118"/>
              <a:gd name="connsiteY526" fmla="*/ 7306 h 380634"/>
              <a:gd name="connsiteX527" fmla="*/ 1220286 w 9761118"/>
              <a:gd name="connsiteY527" fmla="*/ 11771 h 380634"/>
              <a:gd name="connsiteX528" fmla="*/ 1220286 w 9761118"/>
              <a:gd name="connsiteY528" fmla="*/ 15120 h 380634"/>
              <a:gd name="connsiteX529" fmla="*/ 1231550 w 9761118"/>
              <a:gd name="connsiteY529" fmla="*/ 18469 h 380634"/>
              <a:gd name="connsiteX530" fmla="*/ 1220286 w 9761118"/>
              <a:gd name="connsiteY530" fmla="*/ 19586 h 380634"/>
              <a:gd name="connsiteX531" fmla="*/ 1205267 w 9761118"/>
              <a:gd name="connsiteY531" fmla="*/ 19586 h 380634"/>
              <a:gd name="connsiteX532" fmla="*/ 1186493 w 9761118"/>
              <a:gd name="connsiteY532" fmla="*/ 19586 h 380634"/>
              <a:gd name="connsiteX533" fmla="*/ 1186493 w 9761118"/>
              <a:gd name="connsiteY533" fmla="*/ 22934 h 380634"/>
              <a:gd name="connsiteX534" fmla="*/ 1201512 w 9761118"/>
              <a:gd name="connsiteY534" fmla="*/ 22934 h 380634"/>
              <a:gd name="connsiteX535" fmla="*/ 1212776 w 9761118"/>
              <a:gd name="connsiteY535" fmla="*/ 27400 h 380634"/>
              <a:gd name="connsiteX536" fmla="*/ 1265342 w 9761118"/>
              <a:gd name="connsiteY536" fmla="*/ 29632 h 380634"/>
              <a:gd name="connsiteX537" fmla="*/ 1340437 w 9761118"/>
              <a:gd name="connsiteY537" fmla="*/ 24051 h 380634"/>
              <a:gd name="connsiteX538" fmla="*/ 1344192 w 9761118"/>
              <a:gd name="connsiteY538" fmla="*/ 26283 h 380634"/>
              <a:gd name="connsiteX539" fmla="*/ 1325418 w 9761118"/>
              <a:gd name="connsiteY539" fmla="*/ 29632 h 380634"/>
              <a:gd name="connsiteX540" fmla="*/ 1295380 w 9761118"/>
              <a:gd name="connsiteY540" fmla="*/ 29632 h 380634"/>
              <a:gd name="connsiteX541" fmla="*/ 1265342 w 9761118"/>
              <a:gd name="connsiteY541" fmla="*/ 30749 h 380634"/>
              <a:gd name="connsiteX542" fmla="*/ 1242814 w 9761118"/>
              <a:gd name="connsiteY542" fmla="*/ 32981 h 380634"/>
              <a:gd name="connsiteX543" fmla="*/ 1171474 w 9761118"/>
              <a:gd name="connsiteY543" fmla="*/ 32981 h 380634"/>
              <a:gd name="connsiteX544" fmla="*/ 1130172 w 9761118"/>
              <a:gd name="connsiteY544" fmla="*/ 35214 h 380634"/>
              <a:gd name="connsiteX545" fmla="*/ 1122663 w 9761118"/>
              <a:gd name="connsiteY545" fmla="*/ 35214 h 380634"/>
              <a:gd name="connsiteX546" fmla="*/ 1066342 w 9761118"/>
              <a:gd name="connsiteY546" fmla="*/ 35214 h 380634"/>
              <a:gd name="connsiteX547" fmla="*/ 1010021 w 9761118"/>
              <a:gd name="connsiteY547" fmla="*/ 35214 h 380634"/>
              <a:gd name="connsiteX548" fmla="*/ 844813 w 9761118"/>
              <a:gd name="connsiteY548" fmla="*/ 37446 h 380634"/>
              <a:gd name="connsiteX549" fmla="*/ 841058 w 9761118"/>
              <a:gd name="connsiteY549" fmla="*/ 36330 h 380634"/>
              <a:gd name="connsiteX550" fmla="*/ 856077 w 9761118"/>
              <a:gd name="connsiteY550" fmla="*/ 35214 h 380634"/>
              <a:gd name="connsiteX551" fmla="*/ 859832 w 9761118"/>
              <a:gd name="connsiteY551" fmla="*/ 34097 h 380634"/>
              <a:gd name="connsiteX552" fmla="*/ 856077 w 9761118"/>
              <a:gd name="connsiteY552" fmla="*/ 31865 h 380634"/>
              <a:gd name="connsiteX553" fmla="*/ 844813 w 9761118"/>
              <a:gd name="connsiteY553" fmla="*/ 29632 h 380634"/>
              <a:gd name="connsiteX554" fmla="*/ 780982 w 9761118"/>
              <a:gd name="connsiteY554" fmla="*/ 27400 h 380634"/>
              <a:gd name="connsiteX555" fmla="*/ 574473 w 9761118"/>
              <a:gd name="connsiteY555" fmla="*/ 27400 h 380634"/>
              <a:gd name="connsiteX556" fmla="*/ 521907 w 9761118"/>
              <a:gd name="connsiteY556" fmla="*/ 20702 h 380634"/>
              <a:gd name="connsiteX557" fmla="*/ 536926 w 9761118"/>
              <a:gd name="connsiteY557" fmla="*/ 17353 h 380634"/>
              <a:gd name="connsiteX558" fmla="*/ 574473 w 9761118"/>
              <a:gd name="connsiteY558" fmla="*/ 21818 h 380634"/>
              <a:gd name="connsiteX559" fmla="*/ 585737 w 9761118"/>
              <a:gd name="connsiteY559" fmla="*/ 22934 h 380634"/>
              <a:gd name="connsiteX560" fmla="*/ 623284 w 9761118"/>
              <a:gd name="connsiteY560" fmla="*/ 21818 h 380634"/>
              <a:gd name="connsiteX561" fmla="*/ 687115 w 9761118"/>
              <a:gd name="connsiteY561" fmla="*/ 18469 h 380634"/>
              <a:gd name="connsiteX562" fmla="*/ 713397 w 9761118"/>
              <a:gd name="connsiteY562" fmla="*/ 17353 h 380634"/>
              <a:gd name="connsiteX563" fmla="*/ 758454 w 9761118"/>
              <a:gd name="connsiteY563" fmla="*/ 20702 h 380634"/>
              <a:gd name="connsiteX564" fmla="*/ 780982 w 9761118"/>
              <a:gd name="connsiteY564" fmla="*/ 20702 h 380634"/>
              <a:gd name="connsiteX565" fmla="*/ 822285 w 9761118"/>
              <a:gd name="connsiteY565" fmla="*/ 20702 h 380634"/>
              <a:gd name="connsiteX566" fmla="*/ 852323 w 9761118"/>
              <a:gd name="connsiteY566" fmla="*/ 19586 h 380634"/>
              <a:gd name="connsiteX567" fmla="*/ 923662 w 9761118"/>
              <a:gd name="connsiteY567" fmla="*/ 14004 h 380634"/>
              <a:gd name="connsiteX568" fmla="*/ 942436 w 9761118"/>
              <a:gd name="connsiteY568" fmla="*/ 16237 h 380634"/>
              <a:gd name="connsiteX569" fmla="*/ 998757 w 9761118"/>
              <a:gd name="connsiteY569" fmla="*/ 21818 h 380634"/>
              <a:gd name="connsiteX570" fmla="*/ 1058832 w 9761118"/>
              <a:gd name="connsiteY570" fmla="*/ 21818 h 380634"/>
              <a:gd name="connsiteX571" fmla="*/ 1130172 w 9761118"/>
              <a:gd name="connsiteY571" fmla="*/ 17353 h 380634"/>
              <a:gd name="connsiteX572" fmla="*/ 1148946 w 9761118"/>
              <a:gd name="connsiteY572" fmla="*/ 17353 h 380634"/>
              <a:gd name="connsiteX573" fmla="*/ 1167719 w 9761118"/>
              <a:gd name="connsiteY573" fmla="*/ 14004 h 380634"/>
              <a:gd name="connsiteX574" fmla="*/ 1100134 w 9761118"/>
              <a:gd name="connsiteY574" fmla="*/ 11771 h 380634"/>
              <a:gd name="connsiteX575" fmla="*/ 1013776 w 9761118"/>
              <a:gd name="connsiteY575" fmla="*/ 7306 h 380634"/>
              <a:gd name="connsiteX576" fmla="*/ 957455 w 9761118"/>
              <a:gd name="connsiteY576" fmla="*/ 3957 h 380634"/>
              <a:gd name="connsiteX577" fmla="*/ 897379 w 9761118"/>
              <a:gd name="connsiteY577" fmla="*/ 3957 h 380634"/>
              <a:gd name="connsiteX578" fmla="*/ 852323 w 9761118"/>
              <a:gd name="connsiteY578" fmla="*/ 6190 h 380634"/>
              <a:gd name="connsiteX579" fmla="*/ 811020 w 9761118"/>
              <a:gd name="connsiteY579" fmla="*/ 6190 h 380634"/>
              <a:gd name="connsiteX580" fmla="*/ 803511 w 9761118"/>
              <a:gd name="connsiteY580" fmla="*/ 6190 h 380634"/>
              <a:gd name="connsiteX581" fmla="*/ 750945 w 9761118"/>
              <a:gd name="connsiteY581" fmla="*/ 8423 h 380634"/>
              <a:gd name="connsiteX582" fmla="*/ 705888 w 9761118"/>
              <a:gd name="connsiteY582" fmla="*/ 3957 h 380634"/>
              <a:gd name="connsiteX583" fmla="*/ 698379 w 9761118"/>
              <a:gd name="connsiteY583" fmla="*/ 5074 h 380634"/>
              <a:gd name="connsiteX584" fmla="*/ 687115 w 9761118"/>
              <a:gd name="connsiteY584" fmla="*/ 6190 h 380634"/>
              <a:gd name="connsiteX585" fmla="*/ 574473 w 9761118"/>
              <a:gd name="connsiteY585" fmla="*/ 7306 h 380634"/>
              <a:gd name="connsiteX586" fmla="*/ 540680 w 9761118"/>
              <a:gd name="connsiteY586" fmla="*/ 9539 h 380634"/>
              <a:gd name="connsiteX587" fmla="*/ 503133 w 9761118"/>
              <a:gd name="connsiteY587" fmla="*/ 9539 h 380634"/>
              <a:gd name="connsiteX588" fmla="*/ 443058 w 9761118"/>
              <a:gd name="connsiteY588" fmla="*/ 8423 h 380634"/>
              <a:gd name="connsiteX589" fmla="*/ 428039 w 9761118"/>
              <a:gd name="connsiteY589" fmla="*/ 8423 h 380634"/>
              <a:gd name="connsiteX590" fmla="*/ 416775 w 9761118"/>
              <a:gd name="connsiteY590" fmla="*/ 9539 h 380634"/>
              <a:gd name="connsiteX591" fmla="*/ 424284 w 9761118"/>
              <a:gd name="connsiteY591" fmla="*/ 12888 h 380634"/>
              <a:gd name="connsiteX592" fmla="*/ 461831 w 9761118"/>
              <a:gd name="connsiteY592" fmla="*/ 17353 h 380634"/>
              <a:gd name="connsiteX593" fmla="*/ 476850 w 9761118"/>
              <a:gd name="connsiteY593" fmla="*/ 20702 h 380634"/>
              <a:gd name="connsiteX594" fmla="*/ 420529 w 9761118"/>
              <a:gd name="connsiteY594" fmla="*/ 25167 h 380634"/>
              <a:gd name="connsiteX595" fmla="*/ 379227 w 9761118"/>
              <a:gd name="connsiteY595" fmla="*/ 29632 h 380634"/>
              <a:gd name="connsiteX596" fmla="*/ 371718 w 9761118"/>
              <a:gd name="connsiteY596" fmla="*/ 34097 h 380634"/>
              <a:gd name="connsiteX597" fmla="*/ 386737 w 9761118"/>
              <a:gd name="connsiteY597" fmla="*/ 35214 h 380634"/>
              <a:gd name="connsiteX598" fmla="*/ 461831 w 9761118"/>
              <a:gd name="connsiteY598" fmla="*/ 35214 h 380634"/>
              <a:gd name="connsiteX599" fmla="*/ 593247 w 9761118"/>
              <a:gd name="connsiteY599" fmla="*/ 45260 h 380634"/>
              <a:gd name="connsiteX600" fmla="*/ 642058 w 9761118"/>
              <a:gd name="connsiteY600" fmla="*/ 48609 h 380634"/>
              <a:gd name="connsiteX601" fmla="*/ 694624 w 9761118"/>
              <a:gd name="connsiteY601" fmla="*/ 47493 h 380634"/>
              <a:gd name="connsiteX602" fmla="*/ 750945 w 9761118"/>
              <a:gd name="connsiteY602" fmla="*/ 44144 h 380634"/>
              <a:gd name="connsiteX603" fmla="*/ 841058 w 9761118"/>
              <a:gd name="connsiteY603" fmla="*/ 46377 h 380634"/>
              <a:gd name="connsiteX604" fmla="*/ 852323 w 9761118"/>
              <a:gd name="connsiteY604" fmla="*/ 46377 h 380634"/>
              <a:gd name="connsiteX605" fmla="*/ 942436 w 9761118"/>
              <a:gd name="connsiteY605" fmla="*/ 45260 h 380634"/>
              <a:gd name="connsiteX606" fmla="*/ 1040059 w 9761118"/>
              <a:gd name="connsiteY606" fmla="*/ 45260 h 380634"/>
              <a:gd name="connsiteX607" fmla="*/ 1118908 w 9761118"/>
              <a:gd name="connsiteY607" fmla="*/ 46377 h 380634"/>
              <a:gd name="connsiteX608" fmla="*/ 1133927 w 9761118"/>
              <a:gd name="connsiteY608" fmla="*/ 49726 h 380634"/>
              <a:gd name="connsiteX609" fmla="*/ 1130172 w 9761118"/>
              <a:gd name="connsiteY609" fmla="*/ 53074 h 380634"/>
              <a:gd name="connsiteX610" fmla="*/ 1107644 w 9761118"/>
              <a:gd name="connsiteY610" fmla="*/ 54191 h 380634"/>
              <a:gd name="connsiteX611" fmla="*/ 1118908 w 9761118"/>
              <a:gd name="connsiteY611" fmla="*/ 56423 h 380634"/>
              <a:gd name="connsiteX612" fmla="*/ 1167719 w 9761118"/>
              <a:gd name="connsiteY612" fmla="*/ 56423 h 380634"/>
              <a:gd name="connsiteX613" fmla="*/ 1171474 w 9761118"/>
              <a:gd name="connsiteY613" fmla="*/ 56423 h 380634"/>
              <a:gd name="connsiteX614" fmla="*/ 1246569 w 9761118"/>
              <a:gd name="connsiteY614" fmla="*/ 54191 h 380634"/>
              <a:gd name="connsiteX615" fmla="*/ 1246569 w 9761118"/>
              <a:gd name="connsiteY615" fmla="*/ 45260 h 380634"/>
              <a:gd name="connsiteX616" fmla="*/ 1265342 w 9761118"/>
              <a:gd name="connsiteY616" fmla="*/ 45260 h 380634"/>
              <a:gd name="connsiteX617" fmla="*/ 1272852 w 9761118"/>
              <a:gd name="connsiteY617" fmla="*/ 41912 h 380634"/>
              <a:gd name="connsiteX618" fmla="*/ 1310399 w 9761118"/>
              <a:gd name="connsiteY618" fmla="*/ 39679 h 380634"/>
              <a:gd name="connsiteX619" fmla="*/ 1332927 w 9761118"/>
              <a:gd name="connsiteY619" fmla="*/ 40795 h 380634"/>
              <a:gd name="connsiteX620" fmla="*/ 1336682 w 9761118"/>
              <a:gd name="connsiteY620" fmla="*/ 45260 h 380634"/>
              <a:gd name="connsiteX621" fmla="*/ 1329172 w 9761118"/>
              <a:gd name="connsiteY621" fmla="*/ 46377 h 380634"/>
              <a:gd name="connsiteX622" fmla="*/ 1287871 w 9761118"/>
              <a:gd name="connsiteY622" fmla="*/ 46377 h 380634"/>
              <a:gd name="connsiteX623" fmla="*/ 1280361 w 9761118"/>
              <a:gd name="connsiteY623" fmla="*/ 48609 h 380634"/>
              <a:gd name="connsiteX624" fmla="*/ 1284116 w 9761118"/>
              <a:gd name="connsiteY624" fmla="*/ 48609 h 380634"/>
              <a:gd name="connsiteX625" fmla="*/ 1299135 w 9761118"/>
              <a:gd name="connsiteY625" fmla="*/ 49726 h 380634"/>
              <a:gd name="connsiteX626" fmla="*/ 1284116 w 9761118"/>
              <a:gd name="connsiteY626" fmla="*/ 53074 h 380634"/>
              <a:gd name="connsiteX627" fmla="*/ 1287871 w 9761118"/>
              <a:gd name="connsiteY627" fmla="*/ 58656 h 380634"/>
              <a:gd name="connsiteX628" fmla="*/ 1317908 w 9761118"/>
              <a:gd name="connsiteY628" fmla="*/ 59772 h 380634"/>
              <a:gd name="connsiteX629" fmla="*/ 1385493 w 9761118"/>
              <a:gd name="connsiteY629" fmla="*/ 62005 h 380634"/>
              <a:gd name="connsiteX630" fmla="*/ 1351701 w 9761118"/>
              <a:gd name="connsiteY630" fmla="*/ 66470 h 380634"/>
              <a:gd name="connsiteX631" fmla="*/ 1231550 w 9761118"/>
              <a:gd name="connsiteY631" fmla="*/ 66470 h 380634"/>
              <a:gd name="connsiteX632" fmla="*/ 1212776 w 9761118"/>
              <a:gd name="connsiteY632" fmla="*/ 65354 h 380634"/>
              <a:gd name="connsiteX633" fmla="*/ 1160210 w 9761118"/>
              <a:gd name="connsiteY633" fmla="*/ 62005 h 380634"/>
              <a:gd name="connsiteX634" fmla="*/ 1118908 w 9761118"/>
              <a:gd name="connsiteY634" fmla="*/ 67586 h 380634"/>
              <a:gd name="connsiteX635" fmla="*/ 1197757 w 9761118"/>
              <a:gd name="connsiteY635" fmla="*/ 69819 h 380634"/>
              <a:gd name="connsiteX636" fmla="*/ 1370474 w 9761118"/>
              <a:gd name="connsiteY636" fmla="*/ 72052 h 380634"/>
              <a:gd name="connsiteX637" fmla="*/ 1314154 w 9761118"/>
              <a:gd name="connsiteY637" fmla="*/ 75400 h 380634"/>
              <a:gd name="connsiteX638" fmla="*/ 1310399 w 9761118"/>
              <a:gd name="connsiteY638" fmla="*/ 80982 h 380634"/>
              <a:gd name="connsiteX639" fmla="*/ 1302889 w 9761118"/>
              <a:gd name="connsiteY639" fmla="*/ 83215 h 380634"/>
              <a:gd name="connsiteX640" fmla="*/ 1227795 w 9761118"/>
              <a:gd name="connsiteY640" fmla="*/ 76517 h 380634"/>
              <a:gd name="connsiteX641" fmla="*/ 1201512 w 9761118"/>
              <a:gd name="connsiteY641" fmla="*/ 77633 h 380634"/>
              <a:gd name="connsiteX642" fmla="*/ 1111399 w 9761118"/>
              <a:gd name="connsiteY642" fmla="*/ 77633 h 380634"/>
              <a:gd name="connsiteX643" fmla="*/ 1047568 w 9761118"/>
              <a:gd name="connsiteY643" fmla="*/ 79866 h 380634"/>
              <a:gd name="connsiteX644" fmla="*/ 979983 w 9761118"/>
              <a:gd name="connsiteY644" fmla="*/ 79866 h 380634"/>
              <a:gd name="connsiteX645" fmla="*/ 912398 w 9761118"/>
              <a:gd name="connsiteY645" fmla="*/ 79866 h 380634"/>
              <a:gd name="connsiteX646" fmla="*/ 931172 w 9761118"/>
              <a:gd name="connsiteY646" fmla="*/ 83215 h 380634"/>
              <a:gd name="connsiteX647" fmla="*/ 991247 w 9761118"/>
              <a:gd name="connsiteY647" fmla="*/ 83215 h 380634"/>
              <a:gd name="connsiteX648" fmla="*/ 1006266 w 9761118"/>
              <a:gd name="connsiteY648" fmla="*/ 84331 h 380634"/>
              <a:gd name="connsiteX649" fmla="*/ 961209 w 9761118"/>
              <a:gd name="connsiteY649" fmla="*/ 101076 h 380634"/>
              <a:gd name="connsiteX650" fmla="*/ 942436 w 9761118"/>
              <a:gd name="connsiteY650" fmla="*/ 103308 h 380634"/>
              <a:gd name="connsiteX651" fmla="*/ 912398 w 9761118"/>
              <a:gd name="connsiteY651" fmla="*/ 104424 h 380634"/>
              <a:gd name="connsiteX652" fmla="*/ 893624 w 9761118"/>
              <a:gd name="connsiteY652" fmla="*/ 104424 h 380634"/>
              <a:gd name="connsiteX653" fmla="*/ 878605 w 9761118"/>
              <a:gd name="connsiteY653" fmla="*/ 103308 h 380634"/>
              <a:gd name="connsiteX654" fmla="*/ 867341 w 9761118"/>
              <a:gd name="connsiteY654" fmla="*/ 104424 h 380634"/>
              <a:gd name="connsiteX655" fmla="*/ 878605 w 9761118"/>
              <a:gd name="connsiteY655" fmla="*/ 106657 h 380634"/>
              <a:gd name="connsiteX656" fmla="*/ 908643 w 9761118"/>
              <a:gd name="connsiteY656" fmla="*/ 106657 h 380634"/>
              <a:gd name="connsiteX657" fmla="*/ 919908 w 9761118"/>
              <a:gd name="connsiteY657" fmla="*/ 113355 h 380634"/>
              <a:gd name="connsiteX658" fmla="*/ 919908 w 9761118"/>
              <a:gd name="connsiteY658" fmla="*/ 115587 h 380634"/>
              <a:gd name="connsiteX659" fmla="*/ 878605 w 9761118"/>
              <a:gd name="connsiteY659" fmla="*/ 122285 h 380634"/>
              <a:gd name="connsiteX660" fmla="*/ 874851 w 9761118"/>
              <a:gd name="connsiteY660" fmla="*/ 122285 h 380634"/>
              <a:gd name="connsiteX661" fmla="*/ 841058 w 9761118"/>
              <a:gd name="connsiteY661" fmla="*/ 122285 h 380634"/>
              <a:gd name="connsiteX662" fmla="*/ 822285 w 9761118"/>
              <a:gd name="connsiteY662" fmla="*/ 122285 h 380634"/>
              <a:gd name="connsiteX663" fmla="*/ 807266 w 9761118"/>
              <a:gd name="connsiteY663" fmla="*/ 120053 h 380634"/>
              <a:gd name="connsiteX664" fmla="*/ 780982 w 9761118"/>
              <a:gd name="connsiteY664" fmla="*/ 120053 h 380634"/>
              <a:gd name="connsiteX665" fmla="*/ 747190 w 9761118"/>
              <a:gd name="connsiteY665" fmla="*/ 122285 h 380634"/>
              <a:gd name="connsiteX666" fmla="*/ 713397 w 9761118"/>
              <a:gd name="connsiteY666" fmla="*/ 122285 h 380634"/>
              <a:gd name="connsiteX667" fmla="*/ 679605 w 9761118"/>
              <a:gd name="connsiteY667" fmla="*/ 120053 h 380634"/>
              <a:gd name="connsiteX668" fmla="*/ 664586 w 9761118"/>
              <a:gd name="connsiteY668" fmla="*/ 118936 h 380634"/>
              <a:gd name="connsiteX669" fmla="*/ 653322 w 9761118"/>
              <a:gd name="connsiteY669" fmla="*/ 118936 h 380634"/>
              <a:gd name="connsiteX670" fmla="*/ 593247 w 9761118"/>
              <a:gd name="connsiteY670" fmla="*/ 120053 h 380634"/>
              <a:gd name="connsiteX671" fmla="*/ 589492 w 9761118"/>
              <a:gd name="connsiteY671" fmla="*/ 124518 h 380634"/>
              <a:gd name="connsiteX672" fmla="*/ 581982 w 9761118"/>
              <a:gd name="connsiteY672" fmla="*/ 122285 h 380634"/>
              <a:gd name="connsiteX673" fmla="*/ 559454 w 9761118"/>
              <a:gd name="connsiteY673" fmla="*/ 122285 h 380634"/>
              <a:gd name="connsiteX674" fmla="*/ 555699 w 9761118"/>
              <a:gd name="connsiteY674" fmla="*/ 126750 h 380634"/>
              <a:gd name="connsiteX675" fmla="*/ 548190 w 9761118"/>
              <a:gd name="connsiteY675" fmla="*/ 124518 h 380634"/>
              <a:gd name="connsiteX676" fmla="*/ 529416 w 9761118"/>
              <a:gd name="connsiteY676" fmla="*/ 124518 h 380634"/>
              <a:gd name="connsiteX677" fmla="*/ 521907 w 9761118"/>
              <a:gd name="connsiteY677" fmla="*/ 127867 h 380634"/>
              <a:gd name="connsiteX678" fmla="*/ 506888 w 9761118"/>
              <a:gd name="connsiteY678" fmla="*/ 126750 h 380634"/>
              <a:gd name="connsiteX679" fmla="*/ 480605 w 9761118"/>
              <a:gd name="connsiteY679" fmla="*/ 127867 h 380634"/>
              <a:gd name="connsiteX680" fmla="*/ 454322 w 9761118"/>
              <a:gd name="connsiteY680" fmla="*/ 126750 h 380634"/>
              <a:gd name="connsiteX681" fmla="*/ 435548 w 9761118"/>
              <a:gd name="connsiteY681" fmla="*/ 126750 h 380634"/>
              <a:gd name="connsiteX682" fmla="*/ 390491 w 9761118"/>
              <a:gd name="connsiteY682" fmla="*/ 126750 h 380634"/>
              <a:gd name="connsiteX683" fmla="*/ 352944 w 9761118"/>
              <a:gd name="connsiteY683" fmla="*/ 127867 h 380634"/>
              <a:gd name="connsiteX684" fmla="*/ 337925 w 9761118"/>
              <a:gd name="connsiteY684" fmla="*/ 133448 h 380634"/>
              <a:gd name="connsiteX685" fmla="*/ 311642 w 9761118"/>
              <a:gd name="connsiteY685" fmla="*/ 132332 h 380634"/>
              <a:gd name="connsiteX686" fmla="*/ 307887 w 9761118"/>
              <a:gd name="connsiteY686" fmla="*/ 128983 h 380634"/>
              <a:gd name="connsiteX687" fmla="*/ 319152 w 9761118"/>
              <a:gd name="connsiteY687" fmla="*/ 126750 h 380634"/>
              <a:gd name="connsiteX688" fmla="*/ 352944 w 9761118"/>
              <a:gd name="connsiteY688" fmla="*/ 126750 h 380634"/>
              <a:gd name="connsiteX689" fmla="*/ 401756 w 9761118"/>
              <a:gd name="connsiteY689" fmla="*/ 120053 h 380634"/>
              <a:gd name="connsiteX690" fmla="*/ 424284 w 9761118"/>
              <a:gd name="connsiteY690" fmla="*/ 120053 h 380634"/>
              <a:gd name="connsiteX691" fmla="*/ 536926 w 9761118"/>
              <a:gd name="connsiteY691" fmla="*/ 116704 h 380634"/>
              <a:gd name="connsiteX692" fmla="*/ 551945 w 9761118"/>
              <a:gd name="connsiteY692" fmla="*/ 113355 h 380634"/>
              <a:gd name="connsiteX693" fmla="*/ 488114 w 9761118"/>
              <a:gd name="connsiteY693" fmla="*/ 112239 h 380634"/>
              <a:gd name="connsiteX694" fmla="*/ 488114 w 9761118"/>
              <a:gd name="connsiteY694" fmla="*/ 111122 h 380634"/>
              <a:gd name="connsiteX695" fmla="*/ 551945 w 9761118"/>
              <a:gd name="connsiteY695" fmla="*/ 111122 h 380634"/>
              <a:gd name="connsiteX696" fmla="*/ 612020 w 9761118"/>
              <a:gd name="connsiteY696" fmla="*/ 111122 h 380634"/>
              <a:gd name="connsiteX697" fmla="*/ 627039 w 9761118"/>
              <a:gd name="connsiteY697" fmla="*/ 110006 h 380634"/>
              <a:gd name="connsiteX698" fmla="*/ 645812 w 9761118"/>
              <a:gd name="connsiteY698" fmla="*/ 104424 h 380634"/>
              <a:gd name="connsiteX699" fmla="*/ 675850 w 9761118"/>
              <a:gd name="connsiteY699" fmla="*/ 103308 h 380634"/>
              <a:gd name="connsiteX700" fmla="*/ 702134 w 9761118"/>
              <a:gd name="connsiteY700" fmla="*/ 104424 h 380634"/>
              <a:gd name="connsiteX701" fmla="*/ 717152 w 9761118"/>
              <a:gd name="connsiteY701" fmla="*/ 104424 h 380634"/>
              <a:gd name="connsiteX702" fmla="*/ 705888 w 9761118"/>
              <a:gd name="connsiteY702" fmla="*/ 99959 h 380634"/>
              <a:gd name="connsiteX703" fmla="*/ 713397 w 9761118"/>
              <a:gd name="connsiteY703" fmla="*/ 95494 h 380634"/>
              <a:gd name="connsiteX704" fmla="*/ 732171 w 9761118"/>
              <a:gd name="connsiteY704" fmla="*/ 92145 h 380634"/>
              <a:gd name="connsiteX705" fmla="*/ 743435 w 9761118"/>
              <a:gd name="connsiteY705" fmla="*/ 91029 h 380634"/>
              <a:gd name="connsiteX706" fmla="*/ 796002 w 9761118"/>
              <a:gd name="connsiteY706" fmla="*/ 89912 h 380634"/>
              <a:gd name="connsiteX707" fmla="*/ 803511 w 9761118"/>
              <a:gd name="connsiteY707" fmla="*/ 87680 h 380634"/>
              <a:gd name="connsiteX708" fmla="*/ 796002 w 9761118"/>
              <a:gd name="connsiteY708" fmla="*/ 85447 h 380634"/>
              <a:gd name="connsiteX709" fmla="*/ 743435 w 9761118"/>
              <a:gd name="connsiteY709" fmla="*/ 76517 h 380634"/>
              <a:gd name="connsiteX710" fmla="*/ 732171 w 9761118"/>
              <a:gd name="connsiteY710" fmla="*/ 78749 h 380634"/>
              <a:gd name="connsiteX711" fmla="*/ 717152 w 9761118"/>
              <a:gd name="connsiteY711" fmla="*/ 86563 h 380634"/>
              <a:gd name="connsiteX712" fmla="*/ 705888 w 9761118"/>
              <a:gd name="connsiteY712" fmla="*/ 87680 h 380634"/>
              <a:gd name="connsiteX713" fmla="*/ 664586 w 9761118"/>
              <a:gd name="connsiteY713" fmla="*/ 84331 h 380634"/>
              <a:gd name="connsiteX714" fmla="*/ 638303 w 9761118"/>
              <a:gd name="connsiteY714" fmla="*/ 83215 h 380634"/>
              <a:gd name="connsiteX715" fmla="*/ 623284 w 9761118"/>
              <a:gd name="connsiteY715" fmla="*/ 88796 h 380634"/>
              <a:gd name="connsiteX716" fmla="*/ 593247 w 9761118"/>
              <a:gd name="connsiteY716" fmla="*/ 88796 h 380634"/>
              <a:gd name="connsiteX717" fmla="*/ 585737 w 9761118"/>
              <a:gd name="connsiteY717" fmla="*/ 83215 h 380634"/>
              <a:gd name="connsiteX718" fmla="*/ 566963 w 9761118"/>
              <a:gd name="connsiteY718" fmla="*/ 79866 h 380634"/>
              <a:gd name="connsiteX719" fmla="*/ 544435 w 9761118"/>
              <a:gd name="connsiteY719" fmla="*/ 77633 h 380634"/>
              <a:gd name="connsiteX720" fmla="*/ 514397 w 9761118"/>
              <a:gd name="connsiteY720" fmla="*/ 82098 h 380634"/>
              <a:gd name="connsiteX721" fmla="*/ 461831 w 9761118"/>
              <a:gd name="connsiteY721" fmla="*/ 91029 h 380634"/>
              <a:gd name="connsiteX722" fmla="*/ 435548 w 9761118"/>
              <a:gd name="connsiteY722" fmla="*/ 88796 h 380634"/>
              <a:gd name="connsiteX723" fmla="*/ 405510 w 9761118"/>
              <a:gd name="connsiteY723" fmla="*/ 84331 h 380634"/>
              <a:gd name="connsiteX724" fmla="*/ 364208 w 9761118"/>
              <a:gd name="connsiteY724" fmla="*/ 85447 h 380634"/>
              <a:gd name="connsiteX725" fmla="*/ 356699 w 9761118"/>
              <a:gd name="connsiteY725" fmla="*/ 88796 h 380634"/>
              <a:gd name="connsiteX726" fmla="*/ 292869 w 9761118"/>
              <a:gd name="connsiteY726" fmla="*/ 83215 h 380634"/>
              <a:gd name="connsiteX727" fmla="*/ 251567 w 9761118"/>
              <a:gd name="connsiteY727" fmla="*/ 83215 h 380634"/>
              <a:gd name="connsiteX728" fmla="*/ 157698 w 9761118"/>
              <a:gd name="connsiteY728" fmla="*/ 82098 h 380634"/>
              <a:gd name="connsiteX729" fmla="*/ 131415 w 9761118"/>
              <a:gd name="connsiteY729" fmla="*/ 80982 h 380634"/>
              <a:gd name="connsiteX730" fmla="*/ 101378 w 9761118"/>
              <a:gd name="connsiteY730" fmla="*/ 82098 h 380634"/>
              <a:gd name="connsiteX731" fmla="*/ 67585 w 9761118"/>
              <a:gd name="connsiteY731" fmla="*/ 82098 h 380634"/>
              <a:gd name="connsiteX732" fmla="*/ 63830 w 9761118"/>
              <a:gd name="connsiteY732" fmla="*/ 88796 h 380634"/>
              <a:gd name="connsiteX733" fmla="*/ 18774 w 9761118"/>
              <a:gd name="connsiteY733" fmla="*/ 92145 h 380634"/>
              <a:gd name="connsiteX734" fmla="*/ 7510 w 9761118"/>
              <a:gd name="connsiteY734" fmla="*/ 91029 h 380634"/>
              <a:gd name="connsiteX735" fmla="*/ 0 w 9761118"/>
              <a:gd name="connsiteY735" fmla="*/ 94378 h 380634"/>
              <a:gd name="connsiteX736" fmla="*/ 7510 w 9761118"/>
              <a:gd name="connsiteY736" fmla="*/ 97727 h 380634"/>
              <a:gd name="connsiteX737" fmla="*/ 37547 w 9761118"/>
              <a:gd name="connsiteY737" fmla="*/ 96610 h 380634"/>
              <a:gd name="connsiteX738" fmla="*/ 71340 w 9761118"/>
              <a:gd name="connsiteY738" fmla="*/ 98843 h 380634"/>
              <a:gd name="connsiteX739" fmla="*/ 82604 w 9761118"/>
              <a:gd name="connsiteY739" fmla="*/ 105541 h 380634"/>
              <a:gd name="connsiteX740" fmla="*/ 101378 w 9761118"/>
              <a:gd name="connsiteY740" fmla="*/ 107773 h 380634"/>
              <a:gd name="connsiteX741" fmla="*/ 146434 w 9761118"/>
              <a:gd name="connsiteY741" fmla="*/ 103308 h 380634"/>
              <a:gd name="connsiteX742" fmla="*/ 165208 w 9761118"/>
              <a:gd name="connsiteY742" fmla="*/ 103308 h 380634"/>
              <a:gd name="connsiteX743" fmla="*/ 172717 w 9761118"/>
              <a:gd name="connsiteY743" fmla="*/ 106657 h 380634"/>
              <a:gd name="connsiteX744" fmla="*/ 168963 w 9761118"/>
              <a:gd name="connsiteY744" fmla="*/ 112239 h 380634"/>
              <a:gd name="connsiteX745" fmla="*/ 146434 w 9761118"/>
              <a:gd name="connsiteY745" fmla="*/ 116704 h 380634"/>
              <a:gd name="connsiteX746" fmla="*/ 142680 w 9761118"/>
              <a:gd name="connsiteY746" fmla="*/ 118936 h 380634"/>
              <a:gd name="connsiteX747" fmla="*/ 150189 w 9761118"/>
              <a:gd name="connsiteY747" fmla="*/ 120053 h 380634"/>
              <a:gd name="connsiteX748" fmla="*/ 187736 w 9761118"/>
              <a:gd name="connsiteY748" fmla="*/ 118936 h 380634"/>
              <a:gd name="connsiteX749" fmla="*/ 191491 w 9761118"/>
              <a:gd name="connsiteY749" fmla="*/ 118936 h 380634"/>
              <a:gd name="connsiteX750" fmla="*/ 191491 w 9761118"/>
              <a:gd name="connsiteY750" fmla="*/ 121169 h 380634"/>
              <a:gd name="connsiteX751" fmla="*/ 195246 w 9761118"/>
              <a:gd name="connsiteY751" fmla="*/ 124518 h 380634"/>
              <a:gd name="connsiteX752" fmla="*/ 221529 w 9761118"/>
              <a:gd name="connsiteY752" fmla="*/ 124518 h 380634"/>
              <a:gd name="connsiteX753" fmla="*/ 187736 w 9761118"/>
              <a:gd name="connsiteY753" fmla="*/ 127867 h 380634"/>
              <a:gd name="connsiteX754" fmla="*/ 183982 w 9761118"/>
              <a:gd name="connsiteY754" fmla="*/ 131216 h 380634"/>
              <a:gd name="connsiteX755" fmla="*/ 172717 w 9761118"/>
              <a:gd name="connsiteY755" fmla="*/ 137913 h 380634"/>
              <a:gd name="connsiteX756" fmla="*/ 157698 w 9761118"/>
              <a:gd name="connsiteY756" fmla="*/ 137913 h 380634"/>
              <a:gd name="connsiteX757" fmla="*/ 157698 w 9761118"/>
              <a:gd name="connsiteY757" fmla="*/ 140146 h 380634"/>
              <a:gd name="connsiteX758" fmla="*/ 157698 w 9761118"/>
              <a:gd name="connsiteY758" fmla="*/ 141262 h 380634"/>
              <a:gd name="connsiteX759" fmla="*/ 229038 w 9761118"/>
              <a:gd name="connsiteY759" fmla="*/ 145728 h 380634"/>
              <a:gd name="connsiteX760" fmla="*/ 274095 w 9761118"/>
              <a:gd name="connsiteY760" fmla="*/ 151309 h 380634"/>
              <a:gd name="connsiteX761" fmla="*/ 281604 w 9761118"/>
              <a:gd name="connsiteY761" fmla="*/ 153542 h 380634"/>
              <a:gd name="connsiteX762" fmla="*/ 270340 w 9761118"/>
              <a:gd name="connsiteY762" fmla="*/ 155774 h 380634"/>
              <a:gd name="connsiteX763" fmla="*/ 236548 w 9761118"/>
              <a:gd name="connsiteY763" fmla="*/ 155774 h 380634"/>
              <a:gd name="connsiteX764" fmla="*/ 229038 w 9761118"/>
              <a:gd name="connsiteY764" fmla="*/ 156891 h 380634"/>
              <a:gd name="connsiteX765" fmla="*/ 232793 w 9761118"/>
              <a:gd name="connsiteY765" fmla="*/ 159123 h 380634"/>
              <a:gd name="connsiteX766" fmla="*/ 255321 w 9761118"/>
              <a:gd name="connsiteY766" fmla="*/ 161356 h 380634"/>
              <a:gd name="connsiteX767" fmla="*/ 289114 w 9761118"/>
              <a:gd name="connsiteY767" fmla="*/ 161356 h 380634"/>
              <a:gd name="connsiteX768" fmla="*/ 292869 w 9761118"/>
              <a:gd name="connsiteY768" fmla="*/ 165821 h 380634"/>
              <a:gd name="connsiteX769" fmla="*/ 292869 w 9761118"/>
              <a:gd name="connsiteY769" fmla="*/ 168053 h 380634"/>
              <a:gd name="connsiteX770" fmla="*/ 236548 w 9761118"/>
              <a:gd name="connsiteY770" fmla="*/ 174751 h 380634"/>
              <a:gd name="connsiteX771" fmla="*/ 105132 w 9761118"/>
              <a:gd name="connsiteY771" fmla="*/ 172519 h 380634"/>
              <a:gd name="connsiteX772" fmla="*/ 86359 w 9761118"/>
              <a:gd name="connsiteY772" fmla="*/ 174751 h 380634"/>
              <a:gd name="connsiteX773" fmla="*/ 105132 w 9761118"/>
              <a:gd name="connsiteY773" fmla="*/ 176984 h 380634"/>
              <a:gd name="connsiteX774" fmla="*/ 150189 w 9761118"/>
              <a:gd name="connsiteY774" fmla="*/ 179216 h 380634"/>
              <a:gd name="connsiteX775" fmla="*/ 199000 w 9761118"/>
              <a:gd name="connsiteY775" fmla="*/ 179216 h 380634"/>
              <a:gd name="connsiteX776" fmla="*/ 274095 w 9761118"/>
              <a:gd name="connsiteY776" fmla="*/ 180333 h 380634"/>
              <a:gd name="connsiteX777" fmla="*/ 401756 w 9761118"/>
              <a:gd name="connsiteY777" fmla="*/ 194845 h 380634"/>
              <a:gd name="connsiteX778" fmla="*/ 446812 w 9761118"/>
              <a:gd name="connsiteY778" fmla="*/ 198194 h 380634"/>
              <a:gd name="connsiteX779" fmla="*/ 461831 w 9761118"/>
              <a:gd name="connsiteY779" fmla="*/ 199310 h 380634"/>
              <a:gd name="connsiteX780" fmla="*/ 446812 w 9761118"/>
              <a:gd name="connsiteY780" fmla="*/ 201542 h 380634"/>
              <a:gd name="connsiteX781" fmla="*/ 251567 w 9761118"/>
              <a:gd name="connsiteY781" fmla="*/ 201542 h 380634"/>
              <a:gd name="connsiteX782" fmla="*/ 195246 w 9761118"/>
              <a:gd name="connsiteY782" fmla="*/ 212705 h 380634"/>
              <a:gd name="connsiteX783" fmla="*/ 195246 w 9761118"/>
              <a:gd name="connsiteY783" fmla="*/ 214938 h 380634"/>
              <a:gd name="connsiteX784" fmla="*/ 210265 w 9761118"/>
              <a:gd name="connsiteY784" fmla="*/ 223868 h 380634"/>
              <a:gd name="connsiteX785" fmla="*/ 232793 w 9761118"/>
              <a:gd name="connsiteY785" fmla="*/ 230566 h 380634"/>
              <a:gd name="connsiteX786" fmla="*/ 266585 w 9761118"/>
              <a:gd name="connsiteY786" fmla="*/ 243962 h 380634"/>
              <a:gd name="connsiteX787" fmla="*/ 307887 w 9761118"/>
              <a:gd name="connsiteY787" fmla="*/ 262939 h 380634"/>
              <a:gd name="connsiteX788" fmla="*/ 322906 w 9761118"/>
              <a:gd name="connsiteY788" fmla="*/ 264055 h 380634"/>
              <a:gd name="connsiteX789" fmla="*/ 364208 w 9761118"/>
              <a:gd name="connsiteY789" fmla="*/ 266288 h 380634"/>
              <a:gd name="connsiteX790" fmla="*/ 379227 w 9761118"/>
              <a:gd name="connsiteY790" fmla="*/ 267404 h 380634"/>
              <a:gd name="connsiteX791" fmla="*/ 409265 w 9761118"/>
              <a:gd name="connsiteY791" fmla="*/ 267404 h 380634"/>
              <a:gd name="connsiteX792" fmla="*/ 461831 w 9761118"/>
              <a:gd name="connsiteY792" fmla="*/ 264055 h 380634"/>
              <a:gd name="connsiteX793" fmla="*/ 499378 w 9761118"/>
              <a:gd name="connsiteY793" fmla="*/ 265171 h 380634"/>
              <a:gd name="connsiteX794" fmla="*/ 563209 w 9761118"/>
              <a:gd name="connsiteY794" fmla="*/ 272986 h 380634"/>
              <a:gd name="connsiteX795" fmla="*/ 630794 w 9761118"/>
              <a:gd name="connsiteY795" fmla="*/ 266288 h 380634"/>
              <a:gd name="connsiteX796" fmla="*/ 664586 w 9761118"/>
              <a:gd name="connsiteY796" fmla="*/ 260706 h 380634"/>
              <a:gd name="connsiteX797" fmla="*/ 698379 w 9761118"/>
              <a:gd name="connsiteY797" fmla="*/ 265171 h 380634"/>
              <a:gd name="connsiteX798" fmla="*/ 702134 w 9761118"/>
              <a:gd name="connsiteY798" fmla="*/ 267404 h 380634"/>
              <a:gd name="connsiteX799" fmla="*/ 758454 w 9761118"/>
              <a:gd name="connsiteY799" fmla="*/ 272986 h 380634"/>
              <a:gd name="connsiteX800" fmla="*/ 784737 w 9761118"/>
              <a:gd name="connsiteY800" fmla="*/ 271869 h 380634"/>
              <a:gd name="connsiteX801" fmla="*/ 822285 w 9761118"/>
              <a:gd name="connsiteY801" fmla="*/ 264055 h 380634"/>
              <a:gd name="connsiteX802" fmla="*/ 833549 w 9761118"/>
              <a:gd name="connsiteY802" fmla="*/ 260706 h 380634"/>
              <a:gd name="connsiteX803" fmla="*/ 882360 w 9761118"/>
              <a:gd name="connsiteY803" fmla="*/ 261823 h 380634"/>
              <a:gd name="connsiteX804" fmla="*/ 897379 w 9761118"/>
              <a:gd name="connsiteY804" fmla="*/ 265171 h 380634"/>
              <a:gd name="connsiteX805" fmla="*/ 901134 w 9761118"/>
              <a:gd name="connsiteY805" fmla="*/ 267404 h 380634"/>
              <a:gd name="connsiteX806" fmla="*/ 949946 w 9761118"/>
              <a:gd name="connsiteY806" fmla="*/ 269637 h 380634"/>
              <a:gd name="connsiteX807" fmla="*/ 991247 w 9761118"/>
              <a:gd name="connsiteY807" fmla="*/ 265171 h 380634"/>
              <a:gd name="connsiteX808" fmla="*/ 1043814 w 9761118"/>
              <a:gd name="connsiteY808" fmla="*/ 265171 h 380634"/>
              <a:gd name="connsiteX809" fmla="*/ 1070097 w 9761118"/>
              <a:gd name="connsiteY809" fmla="*/ 267404 h 380634"/>
              <a:gd name="connsiteX810" fmla="*/ 1082703 w 9761118"/>
              <a:gd name="connsiteY810" fmla="*/ 267404 h 380634"/>
              <a:gd name="connsiteX811" fmla="*/ 1087706 w 9761118"/>
              <a:gd name="connsiteY811" fmla="*/ 268396 h 380634"/>
              <a:gd name="connsiteX812" fmla="*/ 1091460 w 9761118"/>
              <a:gd name="connsiteY812" fmla="*/ 273977 h 380634"/>
              <a:gd name="connsiteX813" fmla="*/ 1083951 w 9761118"/>
              <a:gd name="connsiteY813" fmla="*/ 277326 h 380634"/>
              <a:gd name="connsiteX814" fmla="*/ 1065178 w 9761118"/>
              <a:gd name="connsiteY814" fmla="*/ 277326 h 380634"/>
              <a:gd name="connsiteX815" fmla="*/ 1020121 w 9761118"/>
              <a:gd name="connsiteY815" fmla="*/ 272861 h 380634"/>
              <a:gd name="connsiteX816" fmla="*/ 1001347 w 9761118"/>
              <a:gd name="connsiteY816" fmla="*/ 275093 h 380634"/>
              <a:gd name="connsiteX817" fmla="*/ 990083 w 9761118"/>
              <a:gd name="connsiteY817" fmla="*/ 281791 h 380634"/>
              <a:gd name="connsiteX818" fmla="*/ 956290 w 9761118"/>
              <a:gd name="connsiteY818" fmla="*/ 284024 h 380634"/>
              <a:gd name="connsiteX819" fmla="*/ 926253 w 9761118"/>
              <a:gd name="connsiteY819" fmla="*/ 282908 h 380634"/>
              <a:gd name="connsiteX820" fmla="*/ 918743 w 9761118"/>
              <a:gd name="connsiteY820" fmla="*/ 286256 h 380634"/>
              <a:gd name="connsiteX821" fmla="*/ 926253 w 9761118"/>
              <a:gd name="connsiteY821" fmla="*/ 289605 h 380634"/>
              <a:gd name="connsiteX822" fmla="*/ 937517 w 9761118"/>
              <a:gd name="connsiteY822" fmla="*/ 288489 h 380634"/>
              <a:gd name="connsiteX823" fmla="*/ 982573 w 9761118"/>
              <a:gd name="connsiteY823" fmla="*/ 291838 h 380634"/>
              <a:gd name="connsiteX824" fmla="*/ 986328 w 9761118"/>
              <a:gd name="connsiteY824" fmla="*/ 298536 h 380634"/>
              <a:gd name="connsiteX825" fmla="*/ 1020121 w 9761118"/>
              <a:gd name="connsiteY825" fmla="*/ 298536 h 380634"/>
              <a:gd name="connsiteX826" fmla="*/ 1050158 w 9761118"/>
              <a:gd name="connsiteY826" fmla="*/ 299652 h 380634"/>
              <a:gd name="connsiteX827" fmla="*/ 1076442 w 9761118"/>
              <a:gd name="connsiteY827" fmla="*/ 298536 h 380634"/>
              <a:gd name="connsiteX828" fmla="*/ 1170310 w 9761118"/>
              <a:gd name="connsiteY828" fmla="*/ 297419 h 380634"/>
              <a:gd name="connsiteX829" fmla="*/ 1211612 w 9761118"/>
              <a:gd name="connsiteY829" fmla="*/ 297419 h 380634"/>
              <a:gd name="connsiteX830" fmla="*/ 1275442 w 9761118"/>
              <a:gd name="connsiteY830" fmla="*/ 291838 h 380634"/>
              <a:gd name="connsiteX831" fmla="*/ 1282951 w 9761118"/>
              <a:gd name="connsiteY831" fmla="*/ 295187 h 380634"/>
              <a:gd name="connsiteX832" fmla="*/ 1324253 w 9761118"/>
              <a:gd name="connsiteY832" fmla="*/ 296303 h 380634"/>
              <a:gd name="connsiteX833" fmla="*/ 1354291 w 9761118"/>
              <a:gd name="connsiteY833" fmla="*/ 291838 h 380634"/>
              <a:gd name="connsiteX834" fmla="*/ 1380574 w 9761118"/>
              <a:gd name="connsiteY834" fmla="*/ 289605 h 380634"/>
              <a:gd name="connsiteX835" fmla="*/ 1433141 w 9761118"/>
              <a:gd name="connsiteY835" fmla="*/ 298536 h 380634"/>
              <a:gd name="connsiteX836" fmla="*/ 1463178 w 9761118"/>
              <a:gd name="connsiteY836" fmla="*/ 303001 h 380634"/>
              <a:gd name="connsiteX837" fmla="*/ 1485706 w 9761118"/>
              <a:gd name="connsiteY837" fmla="*/ 300768 h 380634"/>
              <a:gd name="connsiteX838" fmla="*/ 1504480 w 9761118"/>
              <a:gd name="connsiteY838" fmla="*/ 297419 h 380634"/>
              <a:gd name="connsiteX839" fmla="*/ 1511990 w 9761118"/>
              <a:gd name="connsiteY839" fmla="*/ 291838 h 380634"/>
              <a:gd name="connsiteX840" fmla="*/ 1542028 w 9761118"/>
              <a:gd name="connsiteY840" fmla="*/ 291838 h 380634"/>
              <a:gd name="connsiteX841" fmla="*/ 1557046 w 9761118"/>
              <a:gd name="connsiteY841" fmla="*/ 297419 h 380634"/>
              <a:gd name="connsiteX842" fmla="*/ 1583329 w 9761118"/>
              <a:gd name="connsiteY842" fmla="*/ 296303 h 380634"/>
              <a:gd name="connsiteX843" fmla="*/ 1624631 w 9761118"/>
              <a:gd name="connsiteY843" fmla="*/ 292954 h 380634"/>
              <a:gd name="connsiteX844" fmla="*/ 1635896 w 9761118"/>
              <a:gd name="connsiteY844" fmla="*/ 294071 h 380634"/>
              <a:gd name="connsiteX845" fmla="*/ 1650914 w 9761118"/>
              <a:gd name="connsiteY845" fmla="*/ 301885 h 380634"/>
              <a:gd name="connsiteX846" fmla="*/ 1662179 w 9761118"/>
              <a:gd name="connsiteY846" fmla="*/ 304117 h 380634"/>
              <a:gd name="connsiteX847" fmla="*/ 1714745 w 9761118"/>
              <a:gd name="connsiteY847" fmla="*/ 295187 h 380634"/>
              <a:gd name="connsiteX848" fmla="*/ 1722254 w 9761118"/>
              <a:gd name="connsiteY848" fmla="*/ 292954 h 380634"/>
              <a:gd name="connsiteX849" fmla="*/ 1714745 w 9761118"/>
              <a:gd name="connsiteY849" fmla="*/ 290722 h 380634"/>
              <a:gd name="connsiteX850" fmla="*/ 1662179 w 9761118"/>
              <a:gd name="connsiteY850" fmla="*/ 289605 h 380634"/>
              <a:gd name="connsiteX851" fmla="*/ 1650914 w 9761118"/>
              <a:gd name="connsiteY851" fmla="*/ 288489 h 380634"/>
              <a:gd name="connsiteX852" fmla="*/ 1632141 w 9761118"/>
              <a:gd name="connsiteY852" fmla="*/ 285140 h 380634"/>
              <a:gd name="connsiteX853" fmla="*/ 1624631 w 9761118"/>
              <a:gd name="connsiteY853" fmla="*/ 280675 h 380634"/>
              <a:gd name="connsiteX854" fmla="*/ 1635896 w 9761118"/>
              <a:gd name="connsiteY854" fmla="*/ 276210 h 380634"/>
              <a:gd name="connsiteX855" fmla="*/ 1620877 w 9761118"/>
              <a:gd name="connsiteY855" fmla="*/ 276210 h 380634"/>
              <a:gd name="connsiteX856" fmla="*/ 1594594 w 9761118"/>
              <a:gd name="connsiteY856" fmla="*/ 277326 h 380634"/>
              <a:gd name="connsiteX857" fmla="*/ 1564556 w 9761118"/>
              <a:gd name="connsiteY857" fmla="*/ 276210 h 380634"/>
              <a:gd name="connsiteX858" fmla="*/ 1545782 w 9761118"/>
              <a:gd name="connsiteY858" fmla="*/ 270628 h 380634"/>
              <a:gd name="connsiteX859" fmla="*/ 1532304 w 9761118"/>
              <a:gd name="connsiteY859" fmla="*/ 269626 h 380634"/>
              <a:gd name="connsiteX860" fmla="*/ 1573230 w 9761118"/>
              <a:gd name="connsiteY860" fmla="*/ 268520 h 380634"/>
              <a:gd name="connsiteX861" fmla="*/ 1603267 w 9761118"/>
              <a:gd name="connsiteY861" fmla="*/ 270753 h 380634"/>
              <a:gd name="connsiteX862" fmla="*/ 1622041 w 9761118"/>
              <a:gd name="connsiteY862" fmla="*/ 269637 h 380634"/>
              <a:gd name="connsiteX863" fmla="*/ 1644569 w 9761118"/>
              <a:gd name="connsiteY863" fmla="*/ 266288 h 380634"/>
              <a:gd name="connsiteX864" fmla="*/ 1712154 w 9761118"/>
              <a:gd name="connsiteY864" fmla="*/ 269637 h 380634"/>
              <a:gd name="connsiteX865" fmla="*/ 1715909 w 9761118"/>
              <a:gd name="connsiteY865" fmla="*/ 269637 h 380634"/>
              <a:gd name="connsiteX866" fmla="*/ 1821041 w 9761118"/>
              <a:gd name="connsiteY866" fmla="*/ 271869 h 380634"/>
              <a:gd name="connsiteX867" fmla="*/ 1832305 w 9761118"/>
              <a:gd name="connsiteY867" fmla="*/ 269637 h 380634"/>
              <a:gd name="connsiteX868" fmla="*/ 1836115 w 9761118"/>
              <a:gd name="connsiteY868" fmla="*/ 268787 h 380634"/>
              <a:gd name="connsiteX869" fmla="*/ 1827387 w 9761118"/>
              <a:gd name="connsiteY869" fmla="*/ 273977 h 380634"/>
              <a:gd name="connsiteX870" fmla="*/ 1797349 w 9761118"/>
              <a:gd name="connsiteY870" fmla="*/ 273977 h 380634"/>
              <a:gd name="connsiteX871" fmla="*/ 1786084 w 9761118"/>
              <a:gd name="connsiteY871" fmla="*/ 276210 h 380634"/>
              <a:gd name="connsiteX872" fmla="*/ 1797349 w 9761118"/>
              <a:gd name="connsiteY872" fmla="*/ 277326 h 380634"/>
              <a:gd name="connsiteX873" fmla="*/ 1812368 w 9761118"/>
              <a:gd name="connsiteY873" fmla="*/ 276210 h 380634"/>
              <a:gd name="connsiteX874" fmla="*/ 1831141 w 9761118"/>
              <a:gd name="connsiteY874" fmla="*/ 276210 h 380634"/>
              <a:gd name="connsiteX875" fmla="*/ 1861179 w 9761118"/>
              <a:gd name="connsiteY875" fmla="*/ 277326 h 380634"/>
              <a:gd name="connsiteX876" fmla="*/ 1879953 w 9761118"/>
              <a:gd name="connsiteY876" fmla="*/ 279559 h 380634"/>
              <a:gd name="connsiteX877" fmla="*/ 1925009 w 9761118"/>
              <a:gd name="connsiteY877" fmla="*/ 296303 h 380634"/>
              <a:gd name="connsiteX878" fmla="*/ 1909990 w 9761118"/>
              <a:gd name="connsiteY878" fmla="*/ 297419 h 380634"/>
              <a:gd name="connsiteX879" fmla="*/ 1849915 w 9761118"/>
              <a:gd name="connsiteY879" fmla="*/ 297419 h 380634"/>
              <a:gd name="connsiteX880" fmla="*/ 1831141 w 9761118"/>
              <a:gd name="connsiteY880" fmla="*/ 300768 h 380634"/>
              <a:gd name="connsiteX881" fmla="*/ 1898726 w 9761118"/>
              <a:gd name="connsiteY881" fmla="*/ 300768 h 380634"/>
              <a:gd name="connsiteX882" fmla="*/ 1966311 w 9761118"/>
              <a:gd name="connsiteY882" fmla="*/ 300768 h 380634"/>
              <a:gd name="connsiteX883" fmla="*/ 2030142 w 9761118"/>
              <a:gd name="connsiteY883" fmla="*/ 303001 h 380634"/>
              <a:gd name="connsiteX884" fmla="*/ 2120255 w 9761118"/>
              <a:gd name="connsiteY884" fmla="*/ 303001 h 380634"/>
              <a:gd name="connsiteX885" fmla="*/ 2146538 w 9761118"/>
              <a:gd name="connsiteY885" fmla="*/ 304117 h 380634"/>
              <a:gd name="connsiteX886" fmla="*/ 2221632 w 9761118"/>
              <a:gd name="connsiteY886" fmla="*/ 297419 h 380634"/>
              <a:gd name="connsiteX887" fmla="*/ 2229142 w 9761118"/>
              <a:gd name="connsiteY887" fmla="*/ 299652 h 380634"/>
              <a:gd name="connsiteX888" fmla="*/ 2232897 w 9761118"/>
              <a:gd name="connsiteY888" fmla="*/ 305234 h 380634"/>
              <a:gd name="connsiteX889" fmla="*/ 2289217 w 9761118"/>
              <a:gd name="connsiteY889" fmla="*/ 308582 h 380634"/>
              <a:gd name="connsiteX890" fmla="*/ 2116500 w 9761118"/>
              <a:gd name="connsiteY890" fmla="*/ 310815 h 380634"/>
              <a:gd name="connsiteX891" fmla="*/ 2037651 w 9761118"/>
              <a:gd name="connsiteY891" fmla="*/ 313048 h 380634"/>
              <a:gd name="connsiteX892" fmla="*/ 2078953 w 9761118"/>
              <a:gd name="connsiteY892" fmla="*/ 318629 h 380634"/>
              <a:gd name="connsiteX893" fmla="*/ 2131519 w 9761118"/>
              <a:gd name="connsiteY893" fmla="*/ 315280 h 380634"/>
              <a:gd name="connsiteX894" fmla="*/ 2150293 w 9761118"/>
              <a:gd name="connsiteY894" fmla="*/ 314164 h 380634"/>
              <a:gd name="connsiteX895" fmla="*/ 2270444 w 9761118"/>
              <a:gd name="connsiteY895" fmla="*/ 314164 h 380634"/>
              <a:gd name="connsiteX896" fmla="*/ 2304236 w 9761118"/>
              <a:gd name="connsiteY896" fmla="*/ 318629 h 380634"/>
              <a:gd name="connsiteX897" fmla="*/ 2236651 w 9761118"/>
              <a:gd name="connsiteY897" fmla="*/ 320862 h 380634"/>
              <a:gd name="connsiteX898" fmla="*/ 2206614 w 9761118"/>
              <a:gd name="connsiteY898" fmla="*/ 321978 h 380634"/>
              <a:gd name="connsiteX899" fmla="*/ 2202859 w 9761118"/>
              <a:gd name="connsiteY899" fmla="*/ 327560 h 380634"/>
              <a:gd name="connsiteX900" fmla="*/ 2217878 w 9761118"/>
              <a:gd name="connsiteY900" fmla="*/ 330908 h 380634"/>
              <a:gd name="connsiteX901" fmla="*/ 2202859 w 9761118"/>
              <a:gd name="connsiteY901" fmla="*/ 332025 h 380634"/>
              <a:gd name="connsiteX902" fmla="*/ 2199104 w 9761118"/>
              <a:gd name="connsiteY902" fmla="*/ 332025 h 380634"/>
              <a:gd name="connsiteX903" fmla="*/ 2206614 w 9761118"/>
              <a:gd name="connsiteY903" fmla="*/ 334257 h 380634"/>
              <a:gd name="connsiteX904" fmla="*/ 2247915 w 9761118"/>
              <a:gd name="connsiteY904" fmla="*/ 334257 h 380634"/>
              <a:gd name="connsiteX905" fmla="*/ 2255425 w 9761118"/>
              <a:gd name="connsiteY905" fmla="*/ 335374 h 380634"/>
              <a:gd name="connsiteX906" fmla="*/ 2251670 w 9761118"/>
              <a:gd name="connsiteY906" fmla="*/ 339839 h 380634"/>
              <a:gd name="connsiteX907" fmla="*/ 2229142 w 9761118"/>
              <a:gd name="connsiteY907" fmla="*/ 340955 h 380634"/>
              <a:gd name="connsiteX908" fmla="*/ 2191595 w 9761118"/>
              <a:gd name="connsiteY908" fmla="*/ 338722 h 380634"/>
              <a:gd name="connsiteX909" fmla="*/ 2184085 w 9761118"/>
              <a:gd name="connsiteY909" fmla="*/ 335374 h 380634"/>
              <a:gd name="connsiteX910" fmla="*/ 2165312 w 9761118"/>
              <a:gd name="connsiteY910" fmla="*/ 335374 h 380634"/>
              <a:gd name="connsiteX911" fmla="*/ 2165312 w 9761118"/>
              <a:gd name="connsiteY911" fmla="*/ 326443 h 380634"/>
              <a:gd name="connsiteX912" fmla="*/ 2090217 w 9761118"/>
              <a:gd name="connsiteY912" fmla="*/ 324211 h 380634"/>
              <a:gd name="connsiteX913" fmla="*/ 2086462 w 9761118"/>
              <a:gd name="connsiteY913" fmla="*/ 324211 h 380634"/>
              <a:gd name="connsiteX914" fmla="*/ 2037651 w 9761118"/>
              <a:gd name="connsiteY914" fmla="*/ 324211 h 380634"/>
              <a:gd name="connsiteX915" fmla="*/ 2026387 w 9761118"/>
              <a:gd name="connsiteY915" fmla="*/ 326443 h 380634"/>
              <a:gd name="connsiteX916" fmla="*/ 2048915 w 9761118"/>
              <a:gd name="connsiteY916" fmla="*/ 327560 h 380634"/>
              <a:gd name="connsiteX917" fmla="*/ 2052670 w 9761118"/>
              <a:gd name="connsiteY917" fmla="*/ 330908 h 380634"/>
              <a:gd name="connsiteX918" fmla="*/ 2037651 w 9761118"/>
              <a:gd name="connsiteY918" fmla="*/ 334257 h 380634"/>
              <a:gd name="connsiteX919" fmla="*/ 1958802 w 9761118"/>
              <a:gd name="connsiteY919" fmla="*/ 335374 h 380634"/>
              <a:gd name="connsiteX920" fmla="*/ 1861179 w 9761118"/>
              <a:gd name="connsiteY920" fmla="*/ 335374 h 380634"/>
              <a:gd name="connsiteX921" fmla="*/ 1771066 w 9761118"/>
              <a:gd name="connsiteY921" fmla="*/ 334257 h 380634"/>
              <a:gd name="connsiteX922" fmla="*/ 1759802 w 9761118"/>
              <a:gd name="connsiteY922" fmla="*/ 334257 h 380634"/>
              <a:gd name="connsiteX923" fmla="*/ 1669688 w 9761118"/>
              <a:gd name="connsiteY923" fmla="*/ 336490 h 380634"/>
              <a:gd name="connsiteX924" fmla="*/ 1613367 w 9761118"/>
              <a:gd name="connsiteY924" fmla="*/ 333141 h 380634"/>
              <a:gd name="connsiteX925" fmla="*/ 1560801 w 9761118"/>
              <a:gd name="connsiteY925" fmla="*/ 332025 h 380634"/>
              <a:gd name="connsiteX926" fmla="*/ 1511990 w 9761118"/>
              <a:gd name="connsiteY926" fmla="*/ 335374 h 380634"/>
              <a:gd name="connsiteX927" fmla="*/ 1380574 w 9761118"/>
              <a:gd name="connsiteY927" fmla="*/ 345420 h 380634"/>
              <a:gd name="connsiteX928" fmla="*/ 1305480 w 9761118"/>
              <a:gd name="connsiteY928" fmla="*/ 345420 h 380634"/>
              <a:gd name="connsiteX929" fmla="*/ 1290461 w 9761118"/>
              <a:gd name="connsiteY929" fmla="*/ 346537 h 380634"/>
              <a:gd name="connsiteX930" fmla="*/ 1297970 w 9761118"/>
              <a:gd name="connsiteY930" fmla="*/ 351002 h 380634"/>
              <a:gd name="connsiteX931" fmla="*/ 1339272 w 9761118"/>
              <a:gd name="connsiteY931" fmla="*/ 355467 h 380634"/>
              <a:gd name="connsiteX932" fmla="*/ 1395593 w 9761118"/>
              <a:gd name="connsiteY932" fmla="*/ 359932 h 380634"/>
              <a:gd name="connsiteX933" fmla="*/ 1380574 w 9761118"/>
              <a:gd name="connsiteY933" fmla="*/ 363281 h 380634"/>
              <a:gd name="connsiteX934" fmla="*/ 1343027 w 9761118"/>
              <a:gd name="connsiteY934" fmla="*/ 367746 h 380634"/>
              <a:gd name="connsiteX935" fmla="*/ 1335518 w 9761118"/>
              <a:gd name="connsiteY935" fmla="*/ 371095 h 380634"/>
              <a:gd name="connsiteX936" fmla="*/ 1346782 w 9761118"/>
              <a:gd name="connsiteY936" fmla="*/ 372211 h 380634"/>
              <a:gd name="connsiteX937" fmla="*/ 1361801 w 9761118"/>
              <a:gd name="connsiteY937" fmla="*/ 372211 h 380634"/>
              <a:gd name="connsiteX938" fmla="*/ 1421876 w 9761118"/>
              <a:gd name="connsiteY938" fmla="*/ 371095 h 380634"/>
              <a:gd name="connsiteX939" fmla="*/ 1459424 w 9761118"/>
              <a:gd name="connsiteY939" fmla="*/ 371095 h 380634"/>
              <a:gd name="connsiteX940" fmla="*/ 1493216 w 9761118"/>
              <a:gd name="connsiteY940" fmla="*/ 373328 h 380634"/>
              <a:gd name="connsiteX941" fmla="*/ 1605858 w 9761118"/>
              <a:gd name="connsiteY941" fmla="*/ 374444 h 380634"/>
              <a:gd name="connsiteX942" fmla="*/ 1617122 w 9761118"/>
              <a:gd name="connsiteY942" fmla="*/ 375560 h 380634"/>
              <a:gd name="connsiteX943" fmla="*/ 1624631 w 9761118"/>
              <a:gd name="connsiteY943" fmla="*/ 376677 h 380634"/>
              <a:gd name="connsiteX944" fmla="*/ 1669688 w 9761118"/>
              <a:gd name="connsiteY944" fmla="*/ 372211 h 380634"/>
              <a:gd name="connsiteX945" fmla="*/ 1722254 w 9761118"/>
              <a:gd name="connsiteY945" fmla="*/ 374444 h 380634"/>
              <a:gd name="connsiteX946" fmla="*/ 1729764 w 9761118"/>
              <a:gd name="connsiteY946" fmla="*/ 374444 h 380634"/>
              <a:gd name="connsiteX947" fmla="*/ 1771066 w 9761118"/>
              <a:gd name="connsiteY947" fmla="*/ 374444 h 380634"/>
              <a:gd name="connsiteX948" fmla="*/ 1816122 w 9761118"/>
              <a:gd name="connsiteY948" fmla="*/ 376677 h 380634"/>
              <a:gd name="connsiteX949" fmla="*/ 1876198 w 9761118"/>
              <a:gd name="connsiteY949" fmla="*/ 376677 h 380634"/>
              <a:gd name="connsiteX950" fmla="*/ 1932519 w 9761118"/>
              <a:gd name="connsiteY950" fmla="*/ 373328 h 380634"/>
              <a:gd name="connsiteX951" fmla="*/ 2018877 w 9761118"/>
              <a:gd name="connsiteY951" fmla="*/ 368863 h 380634"/>
              <a:gd name="connsiteX952" fmla="*/ 2086462 w 9761118"/>
              <a:gd name="connsiteY952" fmla="*/ 366630 h 380634"/>
              <a:gd name="connsiteX953" fmla="*/ 2067689 w 9761118"/>
              <a:gd name="connsiteY953" fmla="*/ 363281 h 380634"/>
              <a:gd name="connsiteX954" fmla="*/ 2048915 w 9761118"/>
              <a:gd name="connsiteY954" fmla="*/ 363281 h 380634"/>
              <a:gd name="connsiteX955" fmla="*/ 1977575 w 9761118"/>
              <a:gd name="connsiteY955" fmla="*/ 358816 h 380634"/>
              <a:gd name="connsiteX956" fmla="*/ 1917500 w 9761118"/>
              <a:gd name="connsiteY956" fmla="*/ 358816 h 380634"/>
              <a:gd name="connsiteX957" fmla="*/ 1861179 w 9761118"/>
              <a:gd name="connsiteY957" fmla="*/ 364397 h 380634"/>
              <a:gd name="connsiteX958" fmla="*/ 1842405 w 9761118"/>
              <a:gd name="connsiteY958" fmla="*/ 366630 h 380634"/>
              <a:gd name="connsiteX959" fmla="*/ 1771066 w 9761118"/>
              <a:gd name="connsiteY959" fmla="*/ 361048 h 380634"/>
              <a:gd name="connsiteX960" fmla="*/ 1741028 w 9761118"/>
              <a:gd name="connsiteY960" fmla="*/ 359932 h 380634"/>
              <a:gd name="connsiteX961" fmla="*/ 1699726 w 9761118"/>
              <a:gd name="connsiteY961" fmla="*/ 359932 h 380634"/>
              <a:gd name="connsiteX962" fmla="*/ 1677198 w 9761118"/>
              <a:gd name="connsiteY962" fmla="*/ 359932 h 380634"/>
              <a:gd name="connsiteX963" fmla="*/ 1632141 w 9761118"/>
              <a:gd name="connsiteY963" fmla="*/ 363281 h 380634"/>
              <a:gd name="connsiteX964" fmla="*/ 1605858 w 9761118"/>
              <a:gd name="connsiteY964" fmla="*/ 362165 h 380634"/>
              <a:gd name="connsiteX965" fmla="*/ 1542028 w 9761118"/>
              <a:gd name="connsiteY965" fmla="*/ 358816 h 380634"/>
              <a:gd name="connsiteX966" fmla="*/ 1504480 w 9761118"/>
              <a:gd name="connsiteY966" fmla="*/ 357700 h 380634"/>
              <a:gd name="connsiteX967" fmla="*/ 1493216 w 9761118"/>
              <a:gd name="connsiteY967" fmla="*/ 358816 h 380634"/>
              <a:gd name="connsiteX968" fmla="*/ 1455669 w 9761118"/>
              <a:gd name="connsiteY968" fmla="*/ 363281 h 380634"/>
              <a:gd name="connsiteX969" fmla="*/ 1440650 w 9761118"/>
              <a:gd name="connsiteY969" fmla="*/ 359932 h 380634"/>
              <a:gd name="connsiteX970" fmla="*/ 1493216 w 9761118"/>
              <a:gd name="connsiteY970" fmla="*/ 353234 h 380634"/>
              <a:gd name="connsiteX971" fmla="*/ 1699726 w 9761118"/>
              <a:gd name="connsiteY971" fmla="*/ 353234 h 380634"/>
              <a:gd name="connsiteX972" fmla="*/ 1763556 w 9761118"/>
              <a:gd name="connsiteY972" fmla="*/ 351002 h 380634"/>
              <a:gd name="connsiteX973" fmla="*/ 1774820 w 9761118"/>
              <a:gd name="connsiteY973" fmla="*/ 348769 h 380634"/>
              <a:gd name="connsiteX974" fmla="*/ 1778575 w 9761118"/>
              <a:gd name="connsiteY974" fmla="*/ 346537 h 380634"/>
              <a:gd name="connsiteX975" fmla="*/ 1774820 w 9761118"/>
              <a:gd name="connsiteY975" fmla="*/ 345420 h 380634"/>
              <a:gd name="connsiteX976" fmla="*/ 1759802 w 9761118"/>
              <a:gd name="connsiteY976" fmla="*/ 344304 h 380634"/>
              <a:gd name="connsiteX977" fmla="*/ 1763556 w 9761118"/>
              <a:gd name="connsiteY977" fmla="*/ 343188 h 380634"/>
              <a:gd name="connsiteX978" fmla="*/ 1928764 w 9761118"/>
              <a:gd name="connsiteY978" fmla="*/ 345420 h 380634"/>
              <a:gd name="connsiteX979" fmla="*/ 1985085 w 9761118"/>
              <a:gd name="connsiteY979" fmla="*/ 345420 h 380634"/>
              <a:gd name="connsiteX980" fmla="*/ 2041406 w 9761118"/>
              <a:gd name="connsiteY980" fmla="*/ 345420 h 380634"/>
              <a:gd name="connsiteX981" fmla="*/ 2048915 w 9761118"/>
              <a:gd name="connsiteY981" fmla="*/ 345420 h 380634"/>
              <a:gd name="connsiteX982" fmla="*/ 2090217 w 9761118"/>
              <a:gd name="connsiteY982" fmla="*/ 347653 h 380634"/>
              <a:gd name="connsiteX983" fmla="*/ 2161557 w 9761118"/>
              <a:gd name="connsiteY983" fmla="*/ 347653 h 380634"/>
              <a:gd name="connsiteX984" fmla="*/ 2184085 w 9761118"/>
              <a:gd name="connsiteY984" fmla="*/ 349885 h 380634"/>
              <a:gd name="connsiteX985" fmla="*/ 2214123 w 9761118"/>
              <a:gd name="connsiteY985" fmla="*/ 351002 h 380634"/>
              <a:gd name="connsiteX986" fmla="*/ 2244161 w 9761118"/>
              <a:gd name="connsiteY986" fmla="*/ 351002 h 380634"/>
              <a:gd name="connsiteX987" fmla="*/ 2262935 w 9761118"/>
              <a:gd name="connsiteY987" fmla="*/ 354351 h 380634"/>
              <a:gd name="connsiteX988" fmla="*/ 2259180 w 9761118"/>
              <a:gd name="connsiteY988" fmla="*/ 356583 h 380634"/>
              <a:gd name="connsiteX989" fmla="*/ 2184085 w 9761118"/>
              <a:gd name="connsiteY989" fmla="*/ 351002 h 380634"/>
              <a:gd name="connsiteX990" fmla="*/ 2131519 w 9761118"/>
              <a:gd name="connsiteY990" fmla="*/ 353234 h 380634"/>
              <a:gd name="connsiteX991" fmla="*/ 2120255 w 9761118"/>
              <a:gd name="connsiteY991" fmla="*/ 357700 h 380634"/>
              <a:gd name="connsiteX992" fmla="*/ 2105236 w 9761118"/>
              <a:gd name="connsiteY992" fmla="*/ 357700 h 380634"/>
              <a:gd name="connsiteX993" fmla="*/ 2105236 w 9761118"/>
              <a:gd name="connsiteY993" fmla="*/ 361048 h 380634"/>
              <a:gd name="connsiteX994" fmla="*/ 2124010 w 9761118"/>
              <a:gd name="connsiteY994" fmla="*/ 361048 h 380634"/>
              <a:gd name="connsiteX995" fmla="*/ 2139029 w 9761118"/>
              <a:gd name="connsiteY995" fmla="*/ 361048 h 380634"/>
              <a:gd name="connsiteX996" fmla="*/ 2150293 w 9761118"/>
              <a:gd name="connsiteY996" fmla="*/ 362165 h 380634"/>
              <a:gd name="connsiteX997" fmla="*/ 2139029 w 9761118"/>
              <a:gd name="connsiteY997" fmla="*/ 365514 h 380634"/>
              <a:gd name="connsiteX998" fmla="*/ 2139029 w 9761118"/>
              <a:gd name="connsiteY998" fmla="*/ 368863 h 380634"/>
              <a:gd name="connsiteX999" fmla="*/ 2169066 w 9761118"/>
              <a:gd name="connsiteY999" fmla="*/ 373328 h 380634"/>
              <a:gd name="connsiteX1000" fmla="*/ 2244161 w 9761118"/>
              <a:gd name="connsiteY1000" fmla="*/ 371095 h 380634"/>
              <a:gd name="connsiteX1001" fmla="*/ 2289217 w 9761118"/>
              <a:gd name="connsiteY1001" fmla="*/ 369979 h 380634"/>
              <a:gd name="connsiteX1002" fmla="*/ 2345538 w 9761118"/>
              <a:gd name="connsiteY1002" fmla="*/ 368863 h 380634"/>
              <a:gd name="connsiteX1003" fmla="*/ 2398105 w 9761118"/>
              <a:gd name="connsiteY1003" fmla="*/ 371095 h 380634"/>
              <a:gd name="connsiteX1004" fmla="*/ 2431897 w 9761118"/>
              <a:gd name="connsiteY1004" fmla="*/ 373328 h 380634"/>
              <a:gd name="connsiteX1005" fmla="*/ 2469444 w 9761118"/>
              <a:gd name="connsiteY1005" fmla="*/ 376677 h 380634"/>
              <a:gd name="connsiteX1006" fmla="*/ 2495727 w 9761118"/>
              <a:gd name="connsiteY1006" fmla="*/ 375560 h 380634"/>
              <a:gd name="connsiteX1007" fmla="*/ 2559558 w 9761118"/>
              <a:gd name="connsiteY1007" fmla="*/ 372211 h 380634"/>
              <a:gd name="connsiteX1008" fmla="*/ 2664690 w 9761118"/>
              <a:gd name="connsiteY1008" fmla="*/ 372211 h 380634"/>
              <a:gd name="connsiteX1009" fmla="*/ 2687218 w 9761118"/>
              <a:gd name="connsiteY1009" fmla="*/ 374444 h 380634"/>
              <a:gd name="connsiteX1010" fmla="*/ 2702237 w 9761118"/>
              <a:gd name="connsiteY1010" fmla="*/ 374444 h 380634"/>
              <a:gd name="connsiteX1011" fmla="*/ 2732275 w 9761118"/>
              <a:gd name="connsiteY1011" fmla="*/ 372211 h 380634"/>
              <a:gd name="connsiteX1012" fmla="*/ 2773577 w 9761118"/>
              <a:gd name="connsiteY1012" fmla="*/ 372211 h 380634"/>
              <a:gd name="connsiteX1013" fmla="*/ 2781086 w 9761118"/>
              <a:gd name="connsiteY1013" fmla="*/ 368863 h 380634"/>
              <a:gd name="connsiteX1014" fmla="*/ 2788596 w 9761118"/>
              <a:gd name="connsiteY1014" fmla="*/ 364397 h 380634"/>
              <a:gd name="connsiteX1015" fmla="*/ 2811124 w 9761118"/>
              <a:gd name="connsiteY1015" fmla="*/ 366630 h 380634"/>
              <a:gd name="connsiteX1016" fmla="*/ 2889973 w 9761118"/>
              <a:gd name="connsiteY1016" fmla="*/ 368863 h 380634"/>
              <a:gd name="connsiteX1017" fmla="*/ 2961313 w 9761118"/>
              <a:gd name="connsiteY1017" fmla="*/ 368863 h 380634"/>
              <a:gd name="connsiteX1018" fmla="*/ 3002615 w 9761118"/>
              <a:gd name="connsiteY1018" fmla="*/ 372211 h 380634"/>
              <a:gd name="connsiteX1019" fmla="*/ 3013879 w 9761118"/>
              <a:gd name="connsiteY1019" fmla="*/ 372211 h 380634"/>
              <a:gd name="connsiteX1020" fmla="*/ 3025143 w 9761118"/>
              <a:gd name="connsiteY1020" fmla="*/ 375560 h 380634"/>
              <a:gd name="connsiteX1021" fmla="*/ 3073955 w 9761118"/>
              <a:gd name="connsiteY1021" fmla="*/ 376677 h 380634"/>
              <a:gd name="connsiteX1022" fmla="*/ 3085219 w 9761118"/>
              <a:gd name="connsiteY1022" fmla="*/ 373328 h 380634"/>
              <a:gd name="connsiteX1023" fmla="*/ 3096483 w 9761118"/>
              <a:gd name="connsiteY1023" fmla="*/ 371095 h 380634"/>
              <a:gd name="connsiteX1024" fmla="*/ 3149049 w 9761118"/>
              <a:gd name="connsiteY1024" fmla="*/ 369979 h 380634"/>
              <a:gd name="connsiteX1025" fmla="*/ 3190351 w 9761118"/>
              <a:gd name="connsiteY1025" fmla="*/ 368863 h 380634"/>
              <a:gd name="connsiteX1026" fmla="*/ 3227898 w 9761118"/>
              <a:gd name="connsiteY1026" fmla="*/ 373328 h 380634"/>
              <a:gd name="connsiteX1027" fmla="*/ 3235408 w 9761118"/>
              <a:gd name="connsiteY1027" fmla="*/ 374444 h 380634"/>
              <a:gd name="connsiteX1028" fmla="*/ 3272955 w 9761118"/>
              <a:gd name="connsiteY1028" fmla="*/ 377793 h 380634"/>
              <a:gd name="connsiteX1029" fmla="*/ 3314257 w 9761118"/>
              <a:gd name="connsiteY1029" fmla="*/ 380026 h 3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</a:cxnLst>
            <a:rect l="l" t="t" r="r" b="b"/>
            <a:pathLst>
              <a:path w="9761118" h="380634">
                <a:moveTo>
                  <a:pt x="8689060" y="116579"/>
                </a:moveTo>
                <a:lnTo>
                  <a:pt x="8699695" y="114471"/>
                </a:lnTo>
                <a:cubicBezTo>
                  <a:pt x="8699695" y="113355"/>
                  <a:pt x="8692186" y="113355"/>
                  <a:pt x="8692186" y="112239"/>
                </a:cubicBezTo>
                <a:cubicBezTo>
                  <a:pt x="8684677" y="110006"/>
                  <a:pt x="8673412" y="111122"/>
                  <a:pt x="8662148" y="108890"/>
                </a:cubicBezTo>
                <a:lnTo>
                  <a:pt x="8705427" y="108890"/>
                </a:lnTo>
                <a:lnTo>
                  <a:pt x="8758607" y="110998"/>
                </a:lnTo>
                <a:cubicBezTo>
                  <a:pt x="8739833" y="115463"/>
                  <a:pt x="8721059" y="116579"/>
                  <a:pt x="8706041" y="116579"/>
                </a:cubicBezTo>
                <a:close/>
                <a:moveTo>
                  <a:pt x="8623437" y="116579"/>
                </a:moveTo>
                <a:lnTo>
                  <a:pt x="8578813" y="114538"/>
                </a:lnTo>
                <a:lnTo>
                  <a:pt x="8579544" y="114471"/>
                </a:lnTo>
                <a:cubicBezTo>
                  <a:pt x="8602073" y="114471"/>
                  <a:pt x="8620846" y="113355"/>
                  <a:pt x="8643375" y="114471"/>
                </a:cubicBezTo>
                <a:lnTo>
                  <a:pt x="8685914" y="116579"/>
                </a:lnTo>
                <a:close/>
                <a:moveTo>
                  <a:pt x="1406857" y="269512"/>
                </a:moveTo>
                <a:cubicBezTo>
                  <a:pt x="1406857" y="269512"/>
                  <a:pt x="1406857" y="268396"/>
                  <a:pt x="1406857" y="268396"/>
                </a:cubicBezTo>
                <a:lnTo>
                  <a:pt x="1438972" y="267834"/>
                </a:lnTo>
                <a:lnTo>
                  <a:pt x="1494380" y="268520"/>
                </a:lnTo>
                <a:lnTo>
                  <a:pt x="1527731" y="269512"/>
                </a:lnTo>
                <a:lnTo>
                  <a:pt x="1470688" y="269512"/>
                </a:lnTo>
                <a:cubicBezTo>
                  <a:pt x="1451914" y="269512"/>
                  <a:pt x="1429386" y="269512"/>
                  <a:pt x="1406857" y="269512"/>
                </a:cubicBezTo>
                <a:close/>
                <a:moveTo>
                  <a:pt x="3314257" y="380026"/>
                </a:moveTo>
                <a:cubicBezTo>
                  <a:pt x="3329276" y="382258"/>
                  <a:pt x="3336785" y="377793"/>
                  <a:pt x="3348050" y="375560"/>
                </a:cubicBezTo>
                <a:cubicBezTo>
                  <a:pt x="3355559" y="373328"/>
                  <a:pt x="3348050" y="371095"/>
                  <a:pt x="3348050" y="369979"/>
                </a:cubicBezTo>
                <a:cubicBezTo>
                  <a:pt x="3344295" y="368863"/>
                  <a:pt x="3340540" y="365514"/>
                  <a:pt x="3351804" y="364397"/>
                </a:cubicBezTo>
                <a:cubicBezTo>
                  <a:pt x="3381842" y="361048"/>
                  <a:pt x="3385597" y="359932"/>
                  <a:pt x="3404370" y="354351"/>
                </a:cubicBezTo>
                <a:cubicBezTo>
                  <a:pt x="3408125" y="353234"/>
                  <a:pt x="3411880" y="352118"/>
                  <a:pt x="3415635" y="351002"/>
                </a:cubicBezTo>
                <a:cubicBezTo>
                  <a:pt x="3423144" y="348769"/>
                  <a:pt x="3438163" y="348769"/>
                  <a:pt x="3445672" y="351002"/>
                </a:cubicBezTo>
                <a:cubicBezTo>
                  <a:pt x="3456937" y="353234"/>
                  <a:pt x="3464446" y="356583"/>
                  <a:pt x="3479465" y="358816"/>
                </a:cubicBezTo>
                <a:cubicBezTo>
                  <a:pt x="3483220" y="359932"/>
                  <a:pt x="3486974" y="361048"/>
                  <a:pt x="3486974" y="362165"/>
                </a:cubicBezTo>
                <a:cubicBezTo>
                  <a:pt x="3490729" y="365514"/>
                  <a:pt x="3490729" y="367746"/>
                  <a:pt x="3501993" y="366630"/>
                </a:cubicBezTo>
                <a:cubicBezTo>
                  <a:pt x="3513257" y="366630"/>
                  <a:pt x="3513257" y="372211"/>
                  <a:pt x="3528276" y="371095"/>
                </a:cubicBezTo>
                <a:cubicBezTo>
                  <a:pt x="3535786" y="369979"/>
                  <a:pt x="3543295" y="371095"/>
                  <a:pt x="3550805" y="373328"/>
                </a:cubicBezTo>
                <a:cubicBezTo>
                  <a:pt x="3558314" y="375560"/>
                  <a:pt x="3565824" y="373328"/>
                  <a:pt x="3573333" y="373328"/>
                </a:cubicBezTo>
                <a:cubicBezTo>
                  <a:pt x="3584597" y="371095"/>
                  <a:pt x="3588352" y="368863"/>
                  <a:pt x="3588352" y="366630"/>
                </a:cubicBezTo>
                <a:cubicBezTo>
                  <a:pt x="3588352" y="364397"/>
                  <a:pt x="3588352" y="363281"/>
                  <a:pt x="3588352" y="361048"/>
                </a:cubicBezTo>
                <a:cubicBezTo>
                  <a:pt x="3599616" y="361048"/>
                  <a:pt x="3610880" y="361048"/>
                  <a:pt x="3622144" y="364397"/>
                </a:cubicBezTo>
                <a:cubicBezTo>
                  <a:pt x="3629654" y="366630"/>
                  <a:pt x="3640918" y="369979"/>
                  <a:pt x="3648427" y="372211"/>
                </a:cubicBezTo>
                <a:cubicBezTo>
                  <a:pt x="3670956" y="378909"/>
                  <a:pt x="3693484" y="377793"/>
                  <a:pt x="3704748" y="371095"/>
                </a:cubicBezTo>
                <a:cubicBezTo>
                  <a:pt x="3700994" y="366630"/>
                  <a:pt x="3716012" y="366630"/>
                  <a:pt x="3723522" y="365514"/>
                </a:cubicBezTo>
                <a:cubicBezTo>
                  <a:pt x="3723522" y="364397"/>
                  <a:pt x="3731031" y="365514"/>
                  <a:pt x="3731031" y="363281"/>
                </a:cubicBezTo>
                <a:cubicBezTo>
                  <a:pt x="3734786" y="357700"/>
                  <a:pt x="3746050" y="358816"/>
                  <a:pt x="3757314" y="358816"/>
                </a:cubicBezTo>
                <a:cubicBezTo>
                  <a:pt x="3768579" y="358816"/>
                  <a:pt x="3779843" y="358816"/>
                  <a:pt x="3783598" y="363281"/>
                </a:cubicBezTo>
                <a:cubicBezTo>
                  <a:pt x="3783598" y="365514"/>
                  <a:pt x="3787352" y="365514"/>
                  <a:pt x="3791107" y="364397"/>
                </a:cubicBezTo>
                <a:cubicBezTo>
                  <a:pt x="3802371" y="364397"/>
                  <a:pt x="3813635" y="366630"/>
                  <a:pt x="3821145" y="367746"/>
                </a:cubicBezTo>
                <a:cubicBezTo>
                  <a:pt x="3824899" y="367746"/>
                  <a:pt x="3828654" y="369979"/>
                  <a:pt x="3832409" y="368863"/>
                </a:cubicBezTo>
                <a:cubicBezTo>
                  <a:pt x="3839918" y="365514"/>
                  <a:pt x="3858692" y="363281"/>
                  <a:pt x="3854937" y="357700"/>
                </a:cubicBezTo>
                <a:cubicBezTo>
                  <a:pt x="3854937" y="356583"/>
                  <a:pt x="3854937" y="355467"/>
                  <a:pt x="3866201" y="355467"/>
                </a:cubicBezTo>
                <a:cubicBezTo>
                  <a:pt x="3869956" y="356583"/>
                  <a:pt x="3877466" y="358816"/>
                  <a:pt x="3881220" y="361048"/>
                </a:cubicBezTo>
                <a:cubicBezTo>
                  <a:pt x="3884975" y="362165"/>
                  <a:pt x="3888730" y="363281"/>
                  <a:pt x="3896239" y="363281"/>
                </a:cubicBezTo>
                <a:cubicBezTo>
                  <a:pt x="3915013" y="362165"/>
                  <a:pt x="3937541" y="364397"/>
                  <a:pt x="3956315" y="361048"/>
                </a:cubicBezTo>
                <a:cubicBezTo>
                  <a:pt x="3960070" y="359932"/>
                  <a:pt x="3971334" y="361048"/>
                  <a:pt x="3975088" y="363281"/>
                </a:cubicBezTo>
                <a:cubicBezTo>
                  <a:pt x="3978843" y="364397"/>
                  <a:pt x="3982598" y="365514"/>
                  <a:pt x="3986353" y="366630"/>
                </a:cubicBezTo>
                <a:cubicBezTo>
                  <a:pt x="3997617" y="366630"/>
                  <a:pt x="4005126" y="371095"/>
                  <a:pt x="4016390" y="366630"/>
                </a:cubicBezTo>
                <a:cubicBezTo>
                  <a:pt x="4031409" y="367746"/>
                  <a:pt x="4038919" y="364397"/>
                  <a:pt x="4053938" y="363281"/>
                </a:cubicBezTo>
                <a:cubicBezTo>
                  <a:pt x="4091485" y="359932"/>
                  <a:pt x="4129032" y="357700"/>
                  <a:pt x="4170334" y="357700"/>
                </a:cubicBezTo>
                <a:cubicBezTo>
                  <a:pt x="4189108" y="356583"/>
                  <a:pt x="4211636" y="356583"/>
                  <a:pt x="4230410" y="357700"/>
                </a:cubicBezTo>
                <a:cubicBezTo>
                  <a:pt x="4249183" y="358816"/>
                  <a:pt x="4260447" y="358816"/>
                  <a:pt x="4279221" y="357700"/>
                </a:cubicBezTo>
                <a:cubicBezTo>
                  <a:pt x="4294240" y="356583"/>
                  <a:pt x="4309259" y="359932"/>
                  <a:pt x="4328033" y="358816"/>
                </a:cubicBezTo>
                <a:cubicBezTo>
                  <a:pt x="4328033" y="358816"/>
                  <a:pt x="4331787" y="357700"/>
                  <a:pt x="4331787" y="357700"/>
                </a:cubicBezTo>
                <a:cubicBezTo>
                  <a:pt x="4339297" y="356583"/>
                  <a:pt x="4346806" y="356583"/>
                  <a:pt x="4350561" y="357700"/>
                </a:cubicBezTo>
                <a:cubicBezTo>
                  <a:pt x="4369334" y="361048"/>
                  <a:pt x="4384353" y="358816"/>
                  <a:pt x="4403127" y="358816"/>
                </a:cubicBezTo>
                <a:cubicBezTo>
                  <a:pt x="4406882" y="358816"/>
                  <a:pt x="4414391" y="358816"/>
                  <a:pt x="4414391" y="361048"/>
                </a:cubicBezTo>
                <a:cubicBezTo>
                  <a:pt x="4414391" y="363281"/>
                  <a:pt x="4410636" y="364397"/>
                  <a:pt x="4403127" y="364397"/>
                </a:cubicBezTo>
                <a:cubicBezTo>
                  <a:pt x="4395618" y="365514"/>
                  <a:pt x="4388108" y="364397"/>
                  <a:pt x="4380599" y="364397"/>
                </a:cubicBezTo>
                <a:cubicBezTo>
                  <a:pt x="4301749" y="364397"/>
                  <a:pt x="4222900" y="364397"/>
                  <a:pt x="4144051" y="364397"/>
                </a:cubicBezTo>
                <a:cubicBezTo>
                  <a:pt x="4136542" y="364397"/>
                  <a:pt x="4129032" y="364397"/>
                  <a:pt x="4121523" y="365514"/>
                </a:cubicBezTo>
                <a:cubicBezTo>
                  <a:pt x="4117768" y="365514"/>
                  <a:pt x="4114013" y="365514"/>
                  <a:pt x="4114013" y="366630"/>
                </a:cubicBezTo>
                <a:cubicBezTo>
                  <a:pt x="4117768" y="367746"/>
                  <a:pt x="4117768" y="368863"/>
                  <a:pt x="4121523" y="368863"/>
                </a:cubicBezTo>
                <a:cubicBezTo>
                  <a:pt x="4136542" y="368863"/>
                  <a:pt x="4151560" y="367746"/>
                  <a:pt x="4162825" y="368863"/>
                </a:cubicBezTo>
                <a:cubicBezTo>
                  <a:pt x="4181598" y="372211"/>
                  <a:pt x="4196617" y="368863"/>
                  <a:pt x="4211636" y="371095"/>
                </a:cubicBezTo>
                <a:cubicBezTo>
                  <a:pt x="4230410" y="373328"/>
                  <a:pt x="4249183" y="372211"/>
                  <a:pt x="4267957" y="373328"/>
                </a:cubicBezTo>
                <a:cubicBezTo>
                  <a:pt x="4275466" y="373328"/>
                  <a:pt x="4279221" y="369979"/>
                  <a:pt x="4290485" y="371095"/>
                </a:cubicBezTo>
                <a:cubicBezTo>
                  <a:pt x="4297995" y="371095"/>
                  <a:pt x="4309259" y="371095"/>
                  <a:pt x="4320523" y="371095"/>
                </a:cubicBezTo>
                <a:cubicBezTo>
                  <a:pt x="4391863" y="371095"/>
                  <a:pt x="4463203" y="371095"/>
                  <a:pt x="4534542" y="371095"/>
                </a:cubicBezTo>
                <a:cubicBezTo>
                  <a:pt x="4542052" y="371095"/>
                  <a:pt x="4549561" y="371095"/>
                  <a:pt x="4560825" y="369979"/>
                </a:cubicBezTo>
                <a:cubicBezTo>
                  <a:pt x="4583354" y="365514"/>
                  <a:pt x="4609637" y="366630"/>
                  <a:pt x="4635920" y="365514"/>
                </a:cubicBezTo>
                <a:cubicBezTo>
                  <a:pt x="4673467" y="363281"/>
                  <a:pt x="4711014" y="364397"/>
                  <a:pt x="4748562" y="364397"/>
                </a:cubicBezTo>
                <a:cubicBezTo>
                  <a:pt x="4748562" y="366630"/>
                  <a:pt x="4748562" y="367746"/>
                  <a:pt x="4748562" y="367746"/>
                </a:cubicBezTo>
                <a:cubicBezTo>
                  <a:pt x="4752316" y="374444"/>
                  <a:pt x="4759826" y="376677"/>
                  <a:pt x="4774845" y="374444"/>
                </a:cubicBezTo>
                <a:cubicBezTo>
                  <a:pt x="4789864" y="372211"/>
                  <a:pt x="4804882" y="373328"/>
                  <a:pt x="4819901" y="372211"/>
                </a:cubicBezTo>
                <a:cubicBezTo>
                  <a:pt x="4823656" y="372211"/>
                  <a:pt x="4834920" y="374444"/>
                  <a:pt x="4834920" y="369979"/>
                </a:cubicBezTo>
                <a:cubicBezTo>
                  <a:pt x="4834920" y="368863"/>
                  <a:pt x="4838675" y="368863"/>
                  <a:pt x="4842430" y="368863"/>
                </a:cubicBezTo>
                <a:cubicBezTo>
                  <a:pt x="4857449" y="369979"/>
                  <a:pt x="4872467" y="367746"/>
                  <a:pt x="4887486" y="369979"/>
                </a:cubicBezTo>
                <a:cubicBezTo>
                  <a:pt x="4898751" y="372211"/>
                  <a:pt x="4910015" y="371095"/>
                  <a:pt x="4921279" y="368863"/>
                </a:cubicBezTo>
                <a:cubicBezTo>
                  <a:pt x="4940053" y="366630"/>
                  <a:pt x="4962581" y="364397"/>
                  <a:pt x="4985109" y="364397"/>
                </a:cubicBezTo>
                <a:cubicBezTo>
                  <a:pt x="5060204" y="365514"/>
                  <a:pt x="5135298" y="364397"/>
                  <a:pt x="5214147" y="364397"/>
                </a:cubicBezTo>
                <a:cubicBezTo>
                  <a:pt x="5221657" y="364397"/>
                  <a:pt x="5229166" y="365514"/>
                  <a:pt x="5236676" y="363281"/>
                </a:cubicBezTo>
                <a:cubicBezTo>
                  <a:pt x="5244185" y="356583"/>
                  <a:pt x="5262959" y="355467"/>
                  <a:pt x="5281733" y="357700"/>
                </a:cubicBezTo>
                <a:cubicBezTo>
                  <a:pt x="5300506" y="359932"/>
                  <a:pt x="5319280" y="358816"/>
                  <a:pt x="5338053" y="358816"/>
                </a:cubicBezTo>
                <a:cubicBezTo>
                  <a:pt x="5349318" y="355467"/>
                  <a:pt x="5364336" y="358816"/>
                  <a:pt x="5371846" y="356583"/>
                </a:cubicBezTo>
                <a:cubicBezTo>
                  <a:pt x="5383110" y="353234"/>
                  <a:pt x="5394374" y="357700"/>
                  <a:pt x="5405638" y="357700"/>
                </a:cubicBezTo>
                <a:cubicBezTo>
                  <a:pt x="5450695" y="356583"/>
                  <a:pt x="5495752" y="359932"/>
                  <a:pt x="5540808" y="358816"/>
                </a:cubicBezTo>
                <a:cubicBezTo>
                  <a:pt x="5555827" y="358816"/>
                  <a:pt x="5574601" y="356583"/>
                  <a:pt x="5589620" y="358816"/>
                </a:cubicBezTo>
                <a:cubicBezTo>
                  <a:pt x="5612148" y="355467"/>
                  <a:pt x="5634677" y="357700"/>
                  <a:pt x="5657205" y="357700"/>
                </a:cubicBezTo>
                <a:cubicBezTo>
                  <a:pt x="5657205" y="356583"/>
                  <a:pt x="5660960" y="356583"/>
                  <a:pt x="5660960" y="357700"/>
                </a:cubicBezTo>
                <a:cubicBezTo>
                  <a:pt x="5664714" y="357700"/>
                  <a:pt x="5668469" y="356583"/>
                  <a:pt x="5668469" y="355467"/>
                </a:cubicBezTo>
                <a:cubicBezTo>
                  <a:pt x="5679733" y="351002"/>
                  <a:pt x="5683488" y="349885"/>
                  <a:pt x="5702262" y="352118"/>
                </a:cubicBezTo>
                <a:cubicBezTo>
                  <a:pt x="5721035" y="354351"/>
                  <a:pt x="5739809" y="355467"/>
                  <a:pt x="5758582" y="355467"/>
                </a:cubicBezTo>
                <a:cubicBezTo>
                  <a:pt x="5792375" y="355467"/>
                  <a:pt x="5822413" y="355467"/>
                  <a:pt x="5852451" y="355467"/>
                </a:cubicBezTo>
                <a:cubicBezTo>
                  <a:pt x="5859960" y="355467"/>
                  <a:pt x="5867469" y="354351"/>
                  <a:pt x="5871224" y="355467"/>
                </a:cubicBezTo>
                <a:cubicBezTo>
                  <a:pt x="5893753" y="357700"/>
                  <a:pt x="5912526" y="358816"/>
                  <a:pt x="5935055" y="355467"/>
                </a:cubicBezTo>
                <a:cubicBezTo>
                  <a:pt x="5938809" y="354351"/>
                  <a:pt x="5942564" y="356583"/>
                  <a:pt x="5942564" y="356583"/>
                </a:cubicBezTo>
                <a:cubicBezTo>
                  <a:pt x="5961338" y="357700"/>
                  <a:pt x="5976356" y="358816"/>
                  <a:pt x="5987621" y="354351"/>
                </a:cubicBezTo>
                <a:cubicBezTo>
                  <a:pt x="5998885" y="351002"/>
                  <a:pt x="6013904" y="347653"/>
                  <a:pt x="6028923" y="347653"/>
                </a:cubicBezTo>
                <a:cubicBezTo>
                  <a:pt x="6047696" y="347653"/>
                  <a:pt x="6066470" y="345420"/>
                  <a:pt x="6085243" y="345420"/>
                </a:cubicBezTo>
                <a:cubicBezTo>
                  <a:pt x="6104017" y="346537"/>
                  <a:pt x="6122791" y="345420"/>
                  <a:pt x="6141564" y="346537"/>
                </a:cubicBezTo>
                <a:cubicBezTo>
                  <a:pt x="6156583" y="348769"/>
                  <a:pt x="6175357" y="348769"/>
                  <a:pt x="6194130" y="351002"/>
                </a:cubicBezTo>
                <a:cubicBezTo>
                  <a:pt x="6205395" y="352118"/>
                  <a:pt x="6216659" y="354351"/>
                  <a:pt x="6227923" y="352118"/>
                </a:cubicBezTo>
                <a:cubicBezTo>
                  <a:pt x="6250451" y="351002"/>
                  <a:pt x="6269225" y="348769"/>
                  <a:pt x="6291753" y="349885"/>
                </a:cubicBezTo>
                <a:cubicBezTo>
                  <a:pt x="6310527" y="349885"/>
                  <a:pt x="6333055" y="349885"/>
                  <a:pt x="6351829" y="348769"/>
                </a:cubicBezTo>
                <a:cubicBezTo>
                  <a:pt x="6366848" y="348769"/>
                  <a:pt x="6381867" y="345420"/>
                  <a:pt x="6396886" y="351002"/>
                </a:cubicBezTo>
                <a:cubicBezTo>
                  <a:pt x="6396886" y="352118"/>
                  <a:pt x="6408150" y="351002"/>
                  <a:pt x="6411904" y="351002"/>
                </a:cubicBezTo>
                <a:cubicBezTo>
                  <a:pt x="6434433" y="353234"/>
                  <a:pt x="6456961" y="349885"/>
                  <a:pt x="6479489" y="348769"/>
                </a:cubicBezTo>
                <a:cubicBezTo>
                  <a:pt x="6517037" y="348769"/>
                  <a:pt x="6547075" y="352118"/>
                  <a:pt x="6580867" y="351002"/>
                </a:cubicBezTo>
                <a:cubicBezTo>
                  <a:pt x="6607150" y="351002"/>
                  <a:pt x="6625924" y="352118"/>
                  <a:pt x="6648452" y="354351"/>
                </a:cubicBezTo>
                <a:cubicBezTo>
                  <a:pt x="6659716" y="355467"/>
                  <a:pt x="6670980" y="355467"/>
                  <a:pt x="6682245" y="355467"/>
                </a:cubicBezTo>
                <a:cubicBezTo>
                  <a:pt x="6685999" y="354351"/>
                  <a:pt x="6689754" y="351002"/>
                  <a:pt x="6693509" y="348769"/>
                </a:cubicBezTo>
                <a:cubicBezTo>
                  <a:pt x="6701018" y="345420"/>
                  <a:pt x="6712282" y="343188"/>
                  <a:pt x="6723547" y="345420"/>
                </a:cubicBezTo>
                <a:cubicBezTo>
                  <a:pt x="6734811" y="347653"/>
                  <a:pt x="6746075" y="347653"/>
                  <a:pt x="6757339" y="347653"/>
                </a:cubicBezTo>
                <a:cubicBezTo>
                  <a:pt x="6787377" y="347653"/>
                  <a:pt x="6821169" y="351002"/>
                  <a:pt x="6854962" y="349885"/>
                </a:cubicBezTo>
                <a:cubicBezTo>
                  <a:pt x="6869981" y="353234"/>
                  <a:pt x="6888754" y="349885"/>
                  <a:pt x="6903773" y="353234"/>
                </a:cubicBezTo>
                <a:cubicBezTo>
                  <a:pt x="6918792" y="356583"/>
                  <a:pt x="6941321" y="356583"/>
                  <a:pt x="6956339" y="353234"/>
                </a:cubicBezTo>
                <a:cubicBezTo>
                  <a:pt x="6971358" y="351002"/>
                  <a:pt x="6986377" y="352118"/>
                  <a:pt x="7001396" y="351002"/>
                </a:cubicBezTo>
                <a:cubicBezTo>
                  <a:pt x="7023924" y="351002"/>
                  <a:pt x="7046453" y="353234"/>
                  <a:pt x="7065226" y="349885"/>
                </a:cubicBezTo>
                <a:cubicBezTo>
                  <a:pt x="7072735" y="348769"/>
                  <a:pt x="7080245" y="348769"/>
                  <a:pt x="7087755" y="351002"/>
                </a:cubicBezTo>
                <a:cubicBezTo>
                  <a:pt x="7095264" y="354351"/>
                  <a:pt x="7110283" y="354351"/>
                  <a:pt x="7121547" y="352118"/>
                </a:cubicBezTo>
                <a:cubicBezTo>
                  <a:pt x="7129057" y="351002"/>
                  <a:pt x="7136566" y="351002"/>
                  <a:pt x="7147830" y="351002"/>
                </a:cubicBezTo>
                <a:cubicBezTo>
                  <a:pt x="7162849" y="351002"/>
                  <a:pt x="7181623" y="351002"/>
                  <a:pt x="7200396" y="351002"/>
                </a:cubicBezTo>
                <a:cubicBezTo>
                  <a:pt x="7211661" y="351002"/>
                  <a:pt x="7219170" y="351002"/>
                  <a:pt x="7226679" y="351002"/>
                </a:cubicBezTo>
                <a:cubicBezTo>
                  <a:pt x="7234189" y="351002"/>
                  <a:pt x="7241698" y="353234"/>
                  <a:pt x="7245453" y="353234"/>
                </a:cubicBezTo>
                <a:cubicBezTo>
                  <a:pt x="7275491" y="357700"/>
                  <a:pt x="7298019" y="352118"/>
                  <a:pt x="7324302" y="353234"/>
                </a:cubicBezTo>
                <a:cubicBezTo>
                  <a:pt x="7331811" y="346537"/>
                  <a:pt x="7350585" y="349885"/>
                  <a:pt x="7361849" y="349885"/>
                </a:cubicBezTo>
                <a:cubicBezTo>
                  <a:pt x="7388133" y="348769"/>
                  <a:pt x="7410661" y="349885"/>
                  <a:pt x="7433189" y="349885"/>
                </a:cubicBezTo>
                <a:cubicBezTo>
                  <a:pt x="7440699" y="349885"/>
                  <a:pt x="7444453" y="348769"/>
                  <a:pt x="7451963" y="351002"/>
                </a:cubicBezTo>
                <a:cubicBezTo>
                  <a:pt x="7463227" y="353234"/>
                  <a:pt x="7474491" y="354351"/>
                  <a:pt x="7489510" y="353234"/>
                </a:cubicBezTo>
                <a:cubicBezTo>
                  <a:pt x="7504529" y="352118"/>
                  <a:pt x="7515793" y="355467"/>
                  <a:pt x="7530812" y="355467"/>
                </a:cubicBezTo>
                <a:cubicBezTo>
                  <a:pt x="7538321" y="355467"/>
                  <a:pt x="7545831" y="358816"/>
                  <a:pt x="7549585" y="361048"/>
                </a:cubicBezTo>
                <a:cubicBezTo>
                  <a:pt x="7557095" y="364397"/>
                  <a:pt x="7568359" y="362165"/>
                  <a:pt x="7575869" y="364397"/>
                </a:cubicBezTo>
                <a:cubicBezTo>
                  <a:pt x="7590887" y="366630"/>
                  <a:pt x="7609661" y="363281"/>
                  <a:pt x="7613416" y="358816"/>
                </a:cubicBezTo>
                <a:cubicBezTo>
                  <a:pt x="7613416" y="355467"/>
                  <a:pt x="7617171" y="354351"/>
                  <a:pt x="7624680" y="355467"/>
                </a:cubicBezTo>
                <a:cubicBezTo>
                  <a:pt x="7635944" y="355467"/>
                  <a:pt x="7639699" y="354351"/>
                  <a:pt x="7647209" y="352118"/>
                </a:cubicBezTo>
                <a:cubicBezTo>
                  <a:pt x="7658473" y="345420"/>
                  <a:pt x="7658473" y="345420"/>
                  <a:pt x="7677246" y="345420"/>
                </a:cubicBezTo>
                <a:cubicBezTo>
                  <a:pt x="7703529" y="345420"/>
                  <a:pt x="7729813" y="345420"/>
                  <a:pt x="7752341" y="345420"/>
                </a:cubicBezTo>
                <a:cubicBezTo>
                  <a:pt x="7771115" y="345420"/>
                  <a:pt x="7771115" y="345420"/>
                  <a:pt x="7789888" y="349885"/>
                </a:cubicBezTo>
                <a:cubicBezTo>
                  <a:pt x="7793643" y="351002"/>
                  <a:pt x="7797397" y="351002"/>
                  <a:pt x="7804907" y="351002"/>
                </a:cubicBezTo>
                <a:cubicBezTo>
                  <a:pt x="7816171" y="351002"/>
                  <a:pt x="7831190" y="352118"/>
                  <a:pt x="7846209" y="351002"/>
                </a:cubicBezTo>
                <a:cubicBezTo>
                  <a:pt x="7864983" y="351002"/>
                  <a:pt x="7880001" y="354351"/>
                  <a:pt x="7891265" y="357700"/>
                </a:cubicBezTo>
                <a:cubicBezTo>
                  <a:pt x="7898775" y="359932"/>
                  <a:pt x="7898775" y="361048"/>
                  <a:pt x="7910039" y="361048"/>
                </a:cubicBezTo>
                <a:cubicBezTo>
                  <a:pt x="7940077" y="361048"/>
                  <a:pt x="7973869" y="361048"/>
                  <a:pt x="8003907" y="361048"/>
                </a:cubicBezTo>
                <a:cubicBezTo>
                  <a:pt x="8033945" y="361048"/>
                  <a:pt x="8063983" y="361048"/>
                  <a:pt x="8097775" y="362165"/>
                </a:cubicBezTo>
                <a:cubicBezTo>
                  <a:pt x="8154096" y="364397"/>
                  <a:pt x="8210417" y="361048"/>
                  <a:pt x="8266738" y="364397"/>
                </a:cubicBezTo>
                <a:cubicBezTo>
                  <a:pt x="8289266" y="366630"/>
                  <a:pt x="8308040" y="362165"/>
                  <a:pt x="8334323" y="363281"/>
                </a:cubicBezTo>
                <a:cubicBezTo>
                  <a:pt x="8326813" y="359932"/>
                  <a:pt x="8323059" y="358816"/>
                  <a:pt x="8311795" y="358816"/>
                </a:cubicBezTo>
                <a:cubicBezTo>
                  <a:pt x="8304285" y="359932"/>
                  <a:pt x="8304285" y="357700"/>
                  <a:pt x="8304285" y="355467"/>
                </a:cubicBezTo>
                <a:cubicBezTo>
                  <a:pt x="8304285" y="353234"/>
                  <a:pt x="8308040" y="353234"/>
                  <a:pt x="8315549" y="353234"/>
                </a:cubicBezTo>
                <a:cubicBezTo>
                  <a:pt x="8326813" y="353234"/>
                  <a:pt x="8338077" y="352118"/>
                  <a:pt x="8345587" y="353234"/>
                </a:cubicBezTo>
                <a:cubicBezTo>
                  <a:pt x="8371870" y="356583"/>
                  <a:pt x="8398153" y="354351"/>
                  <a:pt x="8424437" y="355467"/>
                </a:cubicBezTo>
                <a:cubicBezTo>
                  <a:pt x="8431945" y="355467"/>
                  <a:pt x="8443210" y="356583"/>
                  <a:pt x="8450719" y="353234"/>
                </a:cubicBezTo>
                <a:cubicBezTo>
                  <a:pt x="8469493" y="354351"/>
                  <a:pt x="8480757" y="349885"/>
                  <a:pt x="8499531" y="352118"/>
                </a:cubicBezTo>
                <a:cubicBezTo>
                  <a:pt x="8518305" y="354351"/>
                  <a:pt x="8540833" y="355467"/>
                  <a:pt x="8563361" y="355467"/>
                </a:cubicBezTo>
                <a:cubicBezTo>
                  <a:pt x="8612173" y="355467"/>
                  <a:pt x="8657229" y="355467"/>
                  <a:pt x="8706041" y="355467"/>
                </a:cubicBezTo>
                <a:cubicBezTo>
                  <a:pt x="8751097" y="355467"/>
                  <a:pt x="8796154" y="354351"/>
                  <a:pt x="8844965" y="356583"/>
                </a:cubicBezTo>
                <a:cubicBezTo>
                  <a:pt x="8878758" y="358816"/>
                  <a:pt x="8916305" y="357700"/>
                  <a:pt x="8950097" y="357700"/>
                </a:cubicBezTo>
                <a:cubicBezTo>
                  <a:pt x="8953853" y="356583"/>
                  <a:pt x="8961362" y="357700"/>
                  <a:pt x="8961362" y="356583"/>
                </a:cubicBezTo>
                <a:cubicBezTo>
                  <a:pt x="8972626" y="351002"/>
                  <a:pt x="8987645" y="352118"/>
                  <a:pt x="9006419" y="353234"/>
                </a:cubicBezTo>
                <a:cubicBezTo>
                  <a:pt x="9006419" y="353234"/>
                  <a:pt x="9010173" y="353234"/>
                  <a:pt x="9010173" y="353234"/>
                </a:cubicBezTo>
                <a:cubicBezTo>
                  <a:pt x="9025192" y="349885"/>
                  <a:pt x="9040211" y="353234"/>
                  <a:pt x="9055230" y="351002"/>
                </a:cubicBezTo>
                <a:cubicBezTo>
                  <a:pt x="9070249" y="349885"/>
                  <a:pt x="9081513" y="349885"/>
                  <a:pt x="9096532" y="349885"/>
                </a:cubicBezTo>
                <a:cubicBezTo>
                  <a:pt x="9126569" y="349885"/>
                  <a:pt x="9152853" y="349885"/>
                  <a:pt x="9179136" y="349885"/>
                </a:cubicBezTo>
                <a:cubicBezTo>
                  <a:pt x="9182891" y="349885"/>
                  <a:pt x="9190400" y="349885"/>
                  <a:pt x="9194155" y="348769"/>
                </a:cubicBezTo>
                <a:cubicBezTo>
                  <a:pt x="9197909" y="348769"/>
                  <a:pt x="9205419" y="347653"/>
                  <a:pt x="9205419" y="345420"/>
                </a:cubicBezTo>
                <a:cubicBezTo>
                  <a:pt x="9205419" y="343188"/>
                  <a:pt x="9197909" y="344304"/>
                  <a:pt x="9194155" y="343188"/>
                </a:cubicBezTo>
                <a:cubicBezTo>
                  <a:pt x="9179136" y="339839"/>
                  <a:pt x="9160362" y="343188"/>
                  <a:pt x="9145343" y="339839"/>
                </a:cubicBezTo>
                <a:cubicBezTo>
                  <a:pt x="9130325" y="340955"/>
                  <a:pt x="9115305" y="337606"/>
                  <a:pt x="9100287" y="337606"/>
                </a:cubicBezTo>
                <a:cubicBezTo>
                  <a:pt x="9081513" y="338722"/>
                  <a:pt x="9066494" y="335374"/>
                  <a:pt x="9047721" y="335374"/>
                </a:cubicBezTo>
                <a:cubicBezTo>
                  <a:pt x="9058985" y="333141"/>
                  <a:pt x="9066494" y="332025"/>
                  <a:pt x="9074003" y="330908"/>
                </a:cubicBezTo>
                <a:cubicBezTo>
                  <a:pt x="9077758" y="329792"/>
                  <a:pt x="9081513" y="329792"/>
                  <a:pt x="9085267" y="330908"/>
                </a:cubicBezTo>
                <a:cubicBezTo>
                  <a:pt x="9100287" y="334257"/>
                  <a:pt x="9115305" y="330908"/>
                  <a:pt x="9134079" y="332025"/>
                </a:cubicBezTo>
                <a:cubicBezTo>
                  <a:pt x="9141589" y="332025"/>
                  <a:pt x="9141589" y="330908"/>
                  <a:pt x="9141589" y="328676"/>
                </a:cubicBezTo>
                <a:cubicBezTo>
                  <a:pt x="9137834" y="325327"/>
                  <a:pt x="9149098" y="325327"/>
                  <a:pt x="9152853" y="326443"/>
                </a:cubicBezTo>
                <a:cubicBezTo>
                  <a:pt x="9171627" y="329792"/>
                  <a:pt x="9190400" y="328676"/>
                  <a:pt x="9209173" y="327560"/>
                </a:cubicBezTo>
                <a:cubicBezTo>
                  <a:pt x="9227947" y="327560"/>
                  <a:pt x="9246721" y="330908"/>
                  <a:pt x="9269249" y="329792"/>
                </a:cubicBezTo>
                <a:cubicBezTo>
                  <a:pt x="9310551" y="336490"/>
                  <a:pt x="9355608" y="335374"/>
                  <a:pt x="9400664" y="337606"/>
                </a:cubicBezTo>
                <a:cubicBezTo>
                  <a:pt x="9430702" y="338722"/>
                  <a:pt x="9460740" y="337606"/>
                  <a:pt x="9490778" y="334257"/>
                </a:cubicBezTo>
                <a:cubicBezTo>
                  <a:pt x="9505797" y="332025"/>
                  <a:pt x="9509551" y="330908"/>
                  <a:pt x="9498287" y="326443"/>
                </a:cubicBezTo>
                <a:cubicBezTo>
                  <a:pt x="9494533" y="325327"/>
                  <a:pt x="9490778" y="325327"/>
                  <a:pt x="9494533" y="324211"/>
                </a:cubicBezTo>
                <a:cubicBezTo>
                  <a:pt x="9513306" y="323094"/>
                  <a:pt x="9535835" y="326443"/>
                  <a:pt x="9550853" y="320862"/>
                </a:cubicBezTo>
                <a:cubicBezTo>
                  <a:pt x="9528325" y="318629"/>
                  <a:pt x="9505797" y="314164"/>
                  <a:pt x="9483268" y="311931"/>
                </a:cubicBezTo>
                <a:cubicBezTo>
                  <a:pt x="9460740" y="309699"/>
                  <a:pt x="9438212" y="307466"/>
                  <a:pt x="9415683" y="300768"/>
                </a:cubicBezTo>
                <a:cubicBezTo>
                  <a:pt x="9438212" y="300768"/>
                  <a:pt x="9456985" y="300768"/>
                  <a:pt x="9472004" y="300768"/>
                </a:cubicBezTo>
                <a:cubicBezTo>
                  <a:pt x="9479514" y="300768"/>
                  <a:pt x="9487023" y="304117"/>
                  <a:pt x="9494533" y="303001"/>
                </a:cubicBezTo>
                <a:cubicBezTo>
                  <a:pt x="9505797" y="307466"/>
                  <a:pt x="9524570" y="306350"/>
                  <a:pt x="9539589" y="308582"/>
                </a:cubicBezTo>
                <a:cubicBezTo>
                  <a:pt x="9558363" y="309699"/>
                  <a:pt x="9577137" y="309699"/>
                  <a:pt x="9595910" y="306350"/>
                </a:cubicBezTo>
                <a:cubicBezTo>
                  <a:pt x="9607174" y="305234"/>
                  <a:pt x="9607174" y="305234"/>
                  <a:pt x="9595910" y="303001"/>
                </a:cubicBezTo>
                <a:cubicBezTo>
                  <a:pt x="9588401" y="300768"/>
                  <a:pt x="9588401" y="300768"/>
                  <a:pt x="9595910" y="299652"/>
                </a:cubicBezTo>
                <a:cubicBezTo>
                  <a:pt x="9603420" y="298536"/>
                  <a:pt x="9607174" y="297419"/>
                  <a:pt x="9603420" y="295187"/>
                </a:cubicBezTo>
                <a:cubicBezTo>
                  <a:pt x="9588401" y="290722"/>
                  <a:pt x="9573382" y="288489"/>
                  <a:pt x="9550853" y="289605"/>
                </a:cubicBezTo>
                <a:cubicBezTo>
                  <a:pt x="9547099" y="289605"/>
                  <a:pt x="9543344" y="288489"/>
                  <a:pt x="9543344" y="287373"/>
                </a:cubicBezTo>
                <a:cubicBezTo>
                  <a:pt x="9543344" y="286256"/>
                  <a:pt x="9547099" y="285140"/>
                  <a:pt x="9550853" y="285140"/>
                </a:cubicBezTo>
                <a:cubicBezTo>
                  <a:pt x="9580891" y="286256"/>
                  <a:pt x="9607174" y="282908"/>
                  <a:pt x="9633457" y="279559"/>
                </a:cubicBezTo>
                <a:cubicBezTo>
                  <a:pt x="9637212" y="279559"/>
                  <a:pt x="9648476" y="278442"/>
                  <a:pt x="9652231" y="279559"/>
                </a:cubicBezTo>
                <a:cubicBezTo>
                  <a:pt x="9663495" y="282908"/>
                  <a:pt x="9674759" y="280675"/>
                  <a:pt x="9682269" y="281791"/>
                </a:cubicBezTo>
                <a:cubicBezTo>
                  <a:pt x="9693533" y="281791"/>
                  <a:pt x="9701042" y="280675"/>
                  <a:pt x="9701042" y="278442"/>
                </a:cubicBezTo>
                <a:cubicBezTo>
                  <a:pt x="9701042" y="276210"/>
                  <a:pt x="9697288" y="273977"/>
                  <a:pt x="9689778" y="273977"/>
                </a:cubicBezTo>
                <a:cubicBezTo>
                  <a:pt x="9674759" y="272861"/>
                  <a:pt x="9663495" y="271745"/>
                  <a:pt x="9648476" y="271745"/>
                </a:cubicBezTo>
                <a:cubicBezTo>
                  <a:pt x="9625948" y="271745"/>
                  <a:pt x="9607174" y="271745"/>
                  <a:pt x="9580891" y="271745"/>
                </a:cubicBezTo>
                <a:cubicBezTo>
                  <a:pt x="9592155" y="269512"/>
                  <a:pt x="9603420" y="270628"/>
                  <a:pt x="9610929" y="268396"/>
                </a:cubicBezTo>
                <a:cubicBezTo>
                  <a:pt x="9610929" y="267279"/>
                  <a:pt x="9618438" y="267279"/>
                  <a:pt x="9618438" y="266163"/>
                </a:cubicBezTo>
                <a:cubicBezTo>
                  <a:pt x="9614684" y="263930"/>
                  <a:pt x="9610929" y="263930"/>
                  <a:pt x="9607174" y="263930"/>
                </a:cubicBezTo>
                <a:cubicBezTo>
                  <a:pt x="9592155" y="263930"/>
                  <a:pt x="9577137" y="265047"/>
                  <a:pt x="9562118" y="266163"/>
                </a:cubicBezTo>
                <a:cubicBezTo>
                  <a:pt x="9539589" y="267279"/>
                  <a:pt x="9520816" y="266163"/>
                  <a:pt x="9498287" y="266163"/>
                </a:cubicBezTo>
                <a:cubicBezTo>
                  <a:pt x="9483268" y="266163"/>
                  <a:pt x="9468250" y="265047"/>
                  <a:pt x="9449476" y="261698"/>
                </a:cubicBezTo>
                <a:cubicBezTo>
                  <a:pt x="9475759" y="262814"/>
                  <a:pt x="9494533" y="261698"/>
                  <a:pt x="9513306" y="260582"/>
                </a:cubicBezTo>
                <a:cubicBezTo>
                  <a:pt x="9532080" y="258349"/>
                  <a:pt x="9554608" y="258349"/>
                  <a:pt x="9573382" y="258349"/>
                </a:cubicBezTo>
                <a:cubicBezTo>
                  <a:pt x="9577137" y="258349"/>
                  <a:pt x="9580891" y="258349"/>
                  <a:pt x="9584646" y="258349"/>
                </a:cubicBezTo>
                <a:cubicBezTo>
                  <a:pt x="9584646" y="255000"/>
                  <a:pt x="9577137" y="250535"/>
                  <a:pt x="9595910" y="249419"/>
                </a:cubicBezTo>
                <a:cubicBezTo>
                  <a:pt x="9595910" y="249419"/>
                  <a:pt x="9595910" y="248302"/>
                  <a:pt x="9595910" y="247186"/>
                </a:cubicBezTo>
                <a:cubicBezTo>
                  <a:pt x="9592155" y="246070"/>
                  <a:pt x="9588401" y="247186"/>
                  <a:pt x="9584646" y="246070"/>
                </a:cubicBezTo>
                <a:cubicBezTo>
                  <a:pt x="9573382" y="246070"/>
                  <a:pt x="9558363" y="247186"/>
                  <a:pt x="9547099" y="246070"/>
                </a:cubicBezTo>
                <a:cubicBezTo>
                  <a:pt x="9547099" y="246070"/>
                  <a:pt x="9543344" y="244953"/>
                  <a:pt x="9543344" y="243837"/>
                </a:cubicBezTo>
                <a:cubicBezTo>
                  <a:pt x="9547099" y="243837"/>
                  <a:pt x="9547099" y="242721"/>
                  <a:pt x="9547099" y="242721"/>
                </a:cubicBezTo>
                <a:cubicBezTo>
                  <a:pt x="9558363" y="242721"/>
                  <a:pt x="9573382" y="242721"/>
                  <a:pt x="9584646" y="242721"/>
                </a:cubicBezTo>
                <a:cubicBezTo>
                  <a:pt x="9595910" y="242721"/>
                  <a:pt x="9610929" y="242721"/>
                  <a:pt x="9622193" y="242721"/>
                </a:cubicBezTo>
                <a:cubicBezTo>
                  <a:pt x="9629703" y="242721"/>
                  <a:pt x="9637212" y="242721"/>
                  <a:pt x="9640967" y="242721"/>
                </a:cubicBezTo>
                <a:cubicBezTo>
                  <a:pt x="9652231" y="240488"/>
                  <a:pt x="9659740" y="238256"/>
                  <a:pt x="9671005" y="237139"/>
                </a:cubicBezTo>
                <a:cubicBezTo>
                  <a:pt x="9686024" y="236023"/>
                  <a:pt x="9701042" y="233790"/>
                  <a:pt x="9716061" y="232674"/>
                </a:cubicBezTo>
                <a:cubicBezTo>
                  <a:pt x="9727325" y="232674"/>
                  <a:pt x="9727325" y="231558"/>
                  <a:pt x="9727325" y="229325"/>
                </a:cubicBezTo>
                <a:cubicBezTo>
                  <a:pt x="9727325" y="227093"/>
                  <a:pt x="9723571" y="227093"/>
                  <a:pt x="9716061" y="227093"/>
                </a:cubicBezTo>
                <a:cubicBezTo>
                  <a:pt x="9704797" y="225976"/>
                  <a:pt x="9704797" y="225976"/>
                  <a:pt x="9712307" y="223744"/>
                </a:cubicBezTo>
                <a:cubicBezTo>
                  <a:pt x="9716061" y="221511"/>
                  <a:pt x="9727325" y="220395"/>
                  <a:pt x="9708552" y="219279"/>
                </a:cubicBezTo>
                <a:cubicBezTo>
                  <a:pt x="9704797" y="219279"/>
                  <a:pt x="9708552" y="217046"/>
                  <a:pt x="9708552" y="215930"/>
                </a:cubicBezTo>
                <a:cubicBezTo>
                  <a:pt x="9708552" y="215930"/>
                  <a:pt x="9708552" y="215930"/>
                  <a:pt x="9712307" y="215930"/>
                </a:cubicBezTo>
                <a:cubicBezTo>
                  <a:pt x="9723571" y="211464"/>
                  <a:pt x="9723571" y="211464"/>
                  <a:pt x="9712307" y="208116"/>
                </a:cubicBezTo>
                <a:cubicBezTo>
                  <a:pt x="9704797" y="205883"/>
                  <a:pt x="9689778" y="204767"/>
                  <a:pt x="9682269" y="200301"/>
                </a:cubicBezTo>
                <a:cubicBezTo>
                  <a:pt x="9693533" y="199185"/>
                  <a:pt x="9712307" y="200301"/>
                  <a:pt x="9719816" y="196953"/>
                </a:cubicBezTo>
                <a:cubicBezTo>
                  <a:pt x="9719816" y="196953"/>
                  <a:pt x="9719816" y="195836"/>
                  <a:pt x="9716061" y="195836"/>
                </a:cubicBezTo>
                <a:cubicBezTo>
                  <a:pt x="9667250" y="195836"/>
                  <a:pt x="9618438" y="195836"/>
                  <a:pt x="9565872" y="195836"/>
                </a:cubicBezTo>
                <a:cubicBezTo>
                  <a:pt x="9562118" y="194720"/>
                  <a:pt x="9569627" y="194720"/>
                  <a:pt x="9562118" y="194720"/>
                </a:cubicBezTo>
                <a:cubicBezTo>
                  <a:pt x="9569627" y="194720"/>
                  <a:pt x="9577137" y="194720"/>
                  <a:pt x="9580891" y="193604"/>
                </a:cubicBezTo>
                <a:cubicBezTo>
                  <a:pt x="9592155" y="193604"/>
                  <a:pt x="9607174" y="192487"/>
                  <a:pt x="9610929" y="188022"/>
                </a:cubicBezTo>
                <a:cubicBezTo>
                  <a:pt x="9610929" y="183557"/>
                  <a:pt x="9614684" y="184673"/>
                  <a:pt x="9625948" y="184673"/>
                </a:cubicBezTo>
                <a:cubicBezTo>
                  <a:pt x="9640967" y="184673"/>
                  <a:pt x="9655986" y="185790"/>
                  <a:pt x="9667250" y="182441"/>
                </a:cubicBezTo>
                <a:cubicBezTo>
                  <a:pt x="9671005" y="182441"/>
                  <a:pt x="9674759" y="181324"/>
                  <a:pt x="9674759" y="180208"/>
                </a:cubicBezTo>
                <a:cubicBezTo>
                  <a:pt x="9674759" y="177976"/>
                  <a:pt x="9671005" y="179092"/>
                  <a:pt x="9667250" y="179092"/>
                </a:cubicBezTo>
                <a:cubicBezTo>
                  <a:pt x="9637212" y="179092"/>
                  <a:pt x="9607174" y="179092"/>
                  <a:pt x="9577137" y="179092"/>
                </a:cubicBezTo>
                <a:cubicBezTo>
                  <a:pt x="9573382" y="179092"/>
                  <a:pt x="9565872" y="179092"/>
                  <a:pt x="9565872" y="177976"/>
                </a:cubicBezTo>
                <a:cubicBezTo>
                  <a:pt x="9562118" y="176859"/>
                  <a:pt x="9562118" y="174627"/>
                  <a:pt x="9558363" y="173510"/>
                </a:cubicBezTo>
                <a:cubicBezTo>
                  <a:pt x="9562118" y="172394"/>
                  <a:pt x="9565872" y="171278"/>
                  <a:pt x="9577137" y="171278"/>
                </a:cubicBezTo>
                <a:cubicBezTo>
                  <a:pt x="9592155" y="171278"/>
                  <a:pt x="9603420" y="167929"/>
                  <a:pt x="9618438" y="169045"/>
                </a:cubicBezTo>
                <a:cubicBezTo>
                  <a:pt x="9629703" y="164580"/>
                  <a:pt x="9648476" y="169045"/>
                  <a:pt x="9659740" y="164580"/>
                </a:cubicBezTo>
                <a:cubicBezTo>
                  <a:pt x="9674759" y="164580"/>
                  <a:pt x="9689778" y="164580"/>
                  <a:pt x="9704797" y="164580"/>
                </a:cubicBezTo>
                <a:cubicBezTo>
                  <a:pt x="9716061" y="164580"/>
                  <a:pt x="9727325" y="164580"/>
                  <a:pt x="9738590" y="165696"/>
                </a:cubicBezTo>
                <a:cubicBezTo>
                  <a:pt x="9746099" y="165696"/>
                  <a:pt x="9749854" y="163464"/>
                  <a:pt x="9753609" y="162347"/>
                </a:cubicBezTo>
                <a:cubicBezTo>
                  <a:pt x="9753609" y="161231"/>
                  <a:pt x="9753609" y="160115"/>
                  <a:pt x="9749854" y="158998"/>
                </a:cubicBezTo>
                <a:cubicBezTo>
                  <a:pt x="9742344" y="158998"/>
                  <a:pt x="9738590" y="158998"/>
                  <a:pt x="9731080" y="158998"/>
                </a:cubicBezTo>
                <a:cubicBezTo>
                  <a:pt x="9716061" y="158998"/>
                  <a:pt x="9697288" y="157882"/>
                  <a:pt x="9682269" y="160115"/>
                </a:cubicBezTo>
                <a:cubicBezTo>
                  <a:pt x="9663495" y="162347"/>
                  <a:pt x="9648476" y="157882"/>
                  <a:pt x="9633457" y="158998"/>
                </a:cubicBezTo>
                <a:cubicBezTo>
                  <a:pt x="9629703" y="160115"/>
                  <a:pt x="9622193" y="160115"/>
                  <a:pt x="9618438" y="157882"/>
                </a:cubicBezTo>
                <a:cubicBezTo>
                  <a:pt x="9648476" y="156766"/>
                  <a:pt x="9682269" y="154533"/>
                  <a:pt x="9716061" y="155650"/>
                </a:cubicBezTo>
                <a:cubicBezTo>
                  <a:pt x="9719816" y="155650"/>
                  <a:pt x="9727325" y="154533"/>
                  <a:pt x="9731080" y="155650"/>
                </a:cubicBezTo>
                <a:cubicBezTo>
                  <a:pt x="9738590" y="156766"/>
                  <a:pt x="9742344" y="152301"/>
                  <a:pt x="9749854" y="153417"/>
                </a:cubicBezTo>
                <a:cubicBezTo>
                  <a:pt x="9753609" y="153417"/>
                  <a:pt x="9753609" y="151184"/>
                  <a:pt x="9753609" y="150068"/>
                </a:cubicBezTo>
                <a:cubicBezTo>
                  <a:pt x="9753609" y="147835"/>
                  <a:pt x="9749854" y="147835"/>
                  <a:pt x="9746099" y="147835"/>
                </a:cubicBezTo>
                <a:cubicBezTo>
                  <a:pt x="9727325" y="147835"/>
                  <a:pt x="9708552" y="147835"/>
                  <a:pt x="9689778" y="147835"/>
                </a:cubicBezTo>
                <a:cubicBezTo>
                  <a:pt x="9708552" y="146719"/>
                  <a:pt x="9727325" y="143370"/>
                  <a:pt x="9749854" y="143370"/>
                </a:cubicBezTo>
                <a:cubicBezTo>
                  <a:pt x="9753609" y="144487"/>
                  <a:pt x="9761118" y="144487"/>
                  <a:pt x="9761118" y="141138"/>
                </a:cubicBezTo>
                <a:cubicBezTo>
                  <a:pt x="9761118" y="138905"/>
                  <a:pt x="9753609" y="140021"/>
                  <a:pt x="9746099" y="140021"/>
                </a:cubicBezTo>
                <a:cubicBezTo>
                  <a:pt x="9716061" y="140021"/>
                  <a:pt x="9686024" y="140021"/>
                  <a:pt x="9652231" y="140021"/>
                </a:cubicBezTo>
                <a:cubicBezTo>
                  <a:pt x="9648476" y="140021"/>
                  <a:pt x="9640967" y="141138"/>
                  <a:pt x="9637212" y="137789"/>
                </a:cubicBezTo>
                <a:cubicBezTo>
                  <a:pt x="9644722" y="137789"/>
                  <a:pt x="9659740" y="138905"/>
                  <a:pt x="9663495" y="137789"/>
                </a:cubicBezTo>
                <a:cubicBezTo>
                  <a:pt x="9674759" y="134440"/>
                  <a:pt x="9686024" y="136672"/>
                  <a:pt x="9697288" y="134440"/>
                </a:cubicBezTo>
                <a:cubicBezTo>
                  <a:pt x="9704797" y="133324"/>
                  <a:pt x="9719816" y="134440"/>
                  <a:pt x="9731080" y="134440"/>
                </a:cubicBezTo>
                <a:cubicBezTo>
                  <a:pt x="9738590" y="134440"/>
                  <a:pt x="9742344" y="133324"/>
                  <a:pt x="9742344" y="131091"/>
                </a:cubicBezTo>
                <a:cubicBezTo>
                  <a:pt x="9742344" y="129975"/>
                  <a:pt x="9738590" y="127742"/>
                  <a:pt x="9731080" y="127742"/>
                </a:cubicBezTo>
                <a:cubicBezTo>
                  <a:pt x="9704797" y="128858"/>
                  <a:pt x="9678514" y="128858"/>
                  <a:pt x="9652231" y="127742"/>
                </a:cubicBezTo>
                <a:cubicBezTo>
                  <a:pt x="9640967" y="127742"/>
                  <a:pt x="9633457" y="128858"/>
                  <a:pt x="9618438" y="126626"/>
                </a:cubicBezTo>
                <a:cubicBezTo>
                  <a:pt x="9637212" y="126626"/>
                  <a:pt x="9648476" y="125509"/>
                  <a:pt x="9659740" y="126626"/>
                </a:cubicBezTo>
                <a:cubicBezTo>
                  <a:pt x="9674759" y="126626"/>
                  <a:pt x="9678514" y="124393"/>
                  <a:pt x="9686024" y="122161"/>
                </a:cubicBezTo>
                <a:cubicBezTo>
                  <a:pt x="9689778" y="121044"/>
                  <a:pt x="9689778" y="119928"/>
                  <a:pt x="9686024" y="118812"/>
                </a:cubicBezTo>
                <a:cubicBezTo>
                  <a:pt x="9682269" y="117695"/>
                  <a:pt x="9678514" y="116579"/>
                  <a:pt x="9671005" y="116579"/>
                </a:cubicBezTo>
                <a:cubicBezTo>
                  <a:pt x="9652231" y="117695"/>
                  <a:pt x="9637212" y="116579"/>
                  <a:pt x="9622193" y="114346"/>
                </a:cubicBezTo>
                <a:cubicBezTo>
                  <a:pt x="9599665" y="112114"/>
                  <a:pt x="9580891" y="113230"/>
                  <a:pt x="9558363" y="113230"/>
                </a:cubicBezTo>
                <a:cubicBezTo>
                  <a:pt x="9524570" y="113230"/>
                  <a:pt x="9490778" y="113230"/>
                  <a:pt x="9453231" y="113230"/>
                </a:cubicBezTo>
                <a:cubicBezTo>
                  <a:pt x="9449476" y="112114"/>
                  <a:pt x="9438212" y="114346"/>
                  <a:pt x="9434457" y="112114"/>
                </a:cubicBezTo>
                <a:cubicBezTo>
                  <a:pt x="9438212" y="110998"/>
                  <a:pt x="9445721" y="109881"/>
                  <a:pt x="9445721" y="107649"/>
                </a:cubicBezTo>
                <a:cubicBezTo>
                  <a:pt x="9449476" y="103184"/>
                  <a:pt x="9460740" y="103184"/>
                  <a:pt x="9475759" y="103184"/>
                </a:cubicBezTo>
                <a:cubicBezTo>
                  <a:pt x="9483268" y="103184"/>
                  <a:pt x="9494533" y="104300"/>
                  <a:pt x="9505797" y="100951"/>
                </a:cubicBezTo>
                <a:cubicBezTo>
                  <a:pt x="9524570" y="102067"/>
                  <a:pt x="9547099" y="99835"/>
                  <a:pt x="9565872" y="102067"/>
                </a:cubicBezTo>
                <a:cubicBezTo>
                  <a:pt x="9577137" y="104300"/>
                  <a:pt x="9588401" y="103184"/>
                  <a:pt x="9599665" y="103184"/>
                </a:cubicBezTo>
                <a:cubicBezTo>
                  <a:pt x="9603420" y="103184"/>
                  <a:pt x="9610929" y="100951"/>
                  <a:pt x="9610929" y="98718"/>
                </a:cubicBezTo>
                <a:cubicBezTo>
                  <a:pt x="9607174" y="96486"/>
                  <a:pt x="9603420" y="97602"/>
                  <a:pt x="9595910" y="97602"/>
                </a:cubicBezTo>
                <a:cubicBezTo>
                  <a:pt x="9550853" y="96486"/>
                  <a:pt x="9505797" y="97602"/>
                  <a:pt x="9460740" y="95369"/>
                </a:cubicBezTo>
                <a:cubicBezTo>
                  <a:pt x="9419438" y="94253"/>
                  <a:pt x="9374381" y="95369"/>
                  <a:pt x="9333079" y="95369"/>
                </a:cubicBezTo>
                <a:cubicBezTo>
                  <a:pt x="9329325" y="95369"/>
                  <a:pt x="9321815" y="95369"/>
                  <a:pt x="9321815" y="96486"/>
                </a:cubicBezTo>
                <a:cubicBezTo>
                  <a:pt x="9321815" y="98718"/>
                  <a:pt x="9325570" y="98718"/>
                  <a:pt x="9329325" y="98718"/>
                </a:cubicBezTo>
                <a:cubicBezTo>
                  <a:pt x="9336834" y="99835"/>
                  <a:pt x="9340589" y="100951"/>
                  <a:pt x="9348098" y="102067"/>
                </a:cubicBezTo>
                <a:cubicBezTo>
                  <a:pt x="9351853" y="102067"/>
                  <a:pt x="9351853" y="104300"/>
                  <a:pt x="9348098" y="104300"/>
                </a:cubicBezTo>
                <a:cubicBezTo>
                  <a:pt x="9336834" y="104300"/>
                  <a:pt x="9333079" y="107649"/>
                  <a:pt x="9325570" y="106532"/>
                </a:cubicBezTo>
                <a:cubicBezTo>
                  <a:pt x="9318061" y="104300"/>
                  <a:pt x="9303041" y="104300"/>
                  <a:pt x="9299287" y="100951"/>
                </a:cubicBezTo>
                <a:cubicBezTo>
                  <a:pt x="9291777" y="96486"/>
                  <a:pt x="9280513" y="97602"/>
                  <a:pt x="9269249" y="97602"/>
                </a:cubicBezTo>
                <a:cubicBezTo>
                  <a:pt x="9254231" y="97602"/>
                  <a:pt x="9246721" y="100951"/>
                  <a:pt x="9231702" y="102067"/>
                </a:cubicBezTo>
                <a:cubicBezTo>
                  <a:pt x="9220437" y="108765"/>
                  <a:pt x="9197909" y="107649"/>
                  <a:pt x="9179136" y="110998"/>
                </a:cubicBezTo>
                <a:cubicBezTo>
                  <a:pt x="9175381" y="110998"/>
                  <a:pt x="9167871" y="110998"/>
                  <a:pt x="9167871" y="109881"/>
                </a:cubicBezTo>
                <a:cubicBezTo>
                  <a:pt x="9164117" y="108765"/>
                  <a:pt x="9164117" y="106532"/>
                  <a:pt x="9171627" y="106532"/>
                </a:cubicBezTo>
                <a:cubicBezTo>
                  <a:pt x="9179136" y="106532"/>
                  <a:pt x="9186645" y="104300"/>
                  <a:pt x="9182891" y="104300"/>
                </a:cubicBezTo>
                <a:cubicBezTo>
                  <a:pt x="9179136" y="102067"/>
                  <a:pt x="9175381" y="98718"/>
                  <a:pt x="9164117" y="98718"/>
                </a:cubicBezTo>
                <a:cubicBezTo>
                  <a:pt x="9156607" y="99835"/>
                  <a:pt x="9149098" y="98718"/>
                  <a:pt x="9141589" y="99835"/>
                </a:cubicBezTo>
                <a:cubicBezTo>
                  <a:pt x="9104041" y="106532"/>
                  <a:pt x="9062739" y="104300"/>
                  <a:pt x="9025192" y="106532"/>
                </a:cubicBezTo>
                <a:cubicBezTo>
                  <a:pt x="8995155" y="108765"/>
                  <a:pt x="8961362" y="104300"/>
                  <a:pt x="8931324" y="105416"/>
                </a:cubicBezTo>
                <a:cubicBezTo>
                  <a:pt x="8927569" y="105416"/>
                  <a:pt x="8927569" y="104300"/>
                  <a:pt x="8923815" y="103184"/>
                </a:cubicBezTo>
                <a:cubicBezTo>
                  <a:pt x="8912551" y="102067"/>
                  <a:pt x="8901286" y="103184"/>
                  <a:pt x="8901286" y="106532"/>
                </a:cubicBezTo>
                <a:cubicBezTo>
                  <a:pt x="8893777" y="112114"/>
                  <a:pt x="8871249" y="113230"/>
                  <a:pt x="8859984" y="114346"/>
                </a:cubicBezTo>
                <a:cubicBezTo>
                  <a:pt x="8841211" y="115463"/>
                  <a:pt x="8822437" y="116579"/>
                  <a:pt x="8811173" y="110998"/>
                </a:cubicBezTo>
                <a:cubicBezTo>
                  <a:pt x="8807418" y="109881"/>
                  <a:pt x="8803663" y="108765"/>
                  <a:pt x="8799909" y="108765"/>
                </a:cubicBezTo>
                <a:lnTo>
                  <a:pt x="8771353" y="106531"/>
                </a:lnTo>
                <a:lnTo>
                  <a:pt x="8782299" y="102192"/>
                </a:lnTo>
                <a:cubicBezTo>
                  <a:pt x="8782299" y="99959"/>
                  <a:pt x="8774790" y="98843"/>
                  <a:pt x="8763526" y="98843"/>
                </a:cubicBezTo>
                <a:cubicBezTo>
                  <a:pt x="8756016" y="99959"/>
                  <a:pt x="8744752" y="97727"/>
                  <a:pt x="8733488" y="101076"/>
                </a:cubicBezTo>
                <a:cubicBezTo>
                  <a:pt x="8729733" y="102192"/>
                  <a:pt x="8718469" y="101076"/>
                  <a:pt x="8714714" y="101076"/>
                </a:cubicBezTo>
                <a:cubicBezTo>
                  <a:pt x="8688431" y="97727"/>
                  <a:pt x="8662148" y="94378"/>
                  <a:pt x="8632110" y="95494"/>
                </a:cubicBezTo>
                <a:cubicBezTo>
                  <a:pt x="8628356" y="95494"/>
                  <a:pt x="8624601" y="94378"/>
                  <a:pt x="8624601" y="93261"/>
                </a:cubicBezTo>
                <a:cubicBezTo>
                  <a:pt x="8624601" y="92145"/>
                  <a:pt x="8628356" y="91029"/>
                  <a:pt x="8632110" y="91029"/>
                </a:cubicBezTo>
                <a:cubicBezTo>
                  <a:pt x="8654639" y="92145"/>
                  <a:pt x="8669658" y="89912"/>
                  <a:pt x="8684677" y="85447"/>
                </a:cubicBezTo>
                <a:cubicBezTo>
                  <a:pt x="8688431" y="83215"/>
                  <a:pt x="8684677" y="82098"/>
                  <a:pt x="8677167" y="80982"/>
                </a:cubicBezTo>
                <a:cubicBezTo>
                  <a:pt x="8669658" y="79866"/>
                  <a:pt x="8669658" y="79866"/>
                  <a:pt x="8677167" y="77633"/>
                </a:cubicBezTo>
                <a:cubicBezTo>
                  <a:pt x="8688431" y="75400"/>
                  <a:pt x="8688431" y="75400"/>
                  <a:pt x="8677167" y="74284"/>
                </a:cubicBezTo>
                <a:cubicBezTo>
                  <a:pt x="8658394" y="70935"/>
                  <a:pt x="8639620" y="70935"/>
                  <a:pt x="8620846" y="72052"/>
                </a:cubicBezTo>
                <a:cubicBezTo>
                  <a:pt x="8605827" y="74284"/>
                  <a:pt x="8587054" y="73168"/>
                  <a:pt x="8575790" y="77633"/>
                </a:cubicBezTo>
                <a:cubicBezTo>
                  <a:pt x="8568280" y="76517"/>
                  <a:pt x="8560771" y="79866"/>
                  <a:pt x="8553261" y="79866"/>
                </a:cubicBezTo>
                <a:cubicBezTo>
                  <a:pt x="8538242" y="79866"/>
                  <a:pt x="8519469" y="79866"/>
                  <a:pt x="8496940" y="79866"/>
                </a:cubicBezTo>
                <a:cubicBezTo>
                  <a:pt x="8519469" y="73168"/>
                  <a:pt x="8541997" y="70935"/>
                  <a:pt x="8564525" y="68703"/>
                </a:cubicBezTo>
                <a:cubicBezTo>
                  <a:pt x="8587054" y="66470"/>
                  <a:pt x="8609582" y="62005"/>
                  <a:pt x="8632110" y="59772"/>
                </a:cubicBezTo>
                <a:cubicBezTo>
                  <a:pt x="8617092" y="54191"/>
                  <a:pt x="8594563" y="57540"/>
                  <a:pt x="8575790" y="56423"/>
                </a:cubicBezTo>
                <a:cubicBezTo>
                  <a:pt x="8572035" y="55307"/>
                  <a:pt x="8575790" y="55307"/>
                  <a:pt x="8579544" y="54191"/>
                </a:cubicBezTo>
                <a:cubicBezTo>
                  <a:pt x="8590808" y="49726"/>
                  <a:pt x="8587054" y="48609"/>
                  <a:pt x="8572035" y="46377"/>
                </a:cubicBezTo>
                <a:cubicBezTo>
                  <a:pt x="8541997" y="43028"/>
                  <a:pt x="8511959" y="41912"/>
                  <a:pt x="8481921" y="43028"/>
                </a:cubicBezTo>
                <a:cubicBezTo>
                  <a:pt x="8436865" y="45260"/>
                  <a:pt x="8391808" y="44144"/>
                  <a:pt x="8350506" y="50842"/>
                </a:cubicBezTo>
                <a:cubicBezTo>
                  <a:pt x="8327978" y="49726"/>
                  <a:pt x="8309204" y="53074"/>
                  <a:pt x="8290431" y="53074"/>
                </a:cubicBezTo>
                <a:cubicBezTo>
                  <a:pt x="8271657" y="51958"/>
                  <a:pt x="8252883" y="50842"/>
                  <a:pt x="8234109" y="54191"/>
                </a:cubicBezTo>
                <a:cubicBezTo>
                  <a:pt x="8230355" y="55307"/>
                  <a:pt x="8219091" y="55307"/>
                  <a:pt x="8222845" y="51958"/>
                </a:cubicBezTo>
                <a:cubicBezTo>
                  <a:pt x="8222845" y="49726"/>
                  <a:pt x="8222845" y="48609"/>
                  <a:pt x="8215336" y="48609"/>
                </a:cubicBezTo>
                <a:cubicBezTo>
                  <a:pt x="8196563" y="49726"/>
                  <a:pt x="8181543" y="46377"/>
                  <a:pt x="8166525" y="49726"/>
                </a:cubicBezTo>
                <a:cubicBezTo>
                  <a:pt x="8162770" y="50842"/>
                  <a:pt x="8159015" y="50842"/>
                  <a:pt x="8155261" y="49726"/>
                </a:cubicBezTo>
                <a:cubicBezTo>
                  <a:pt x="8147751" y="48609"/>
                  <a:pt x="8140241" y="47493"/>
                  <a:pt x="8128977" y="45260"/>
                </a:cubicBezTo>
                <a:cubicBezTo>
                  <a:pt x="8147751" y="45260"/>
                  <a:pt x="8162770" y="41912"/>
                  <a:pt x="8181543" y="43028"/>
                </a:cubicBezTo>
                <a:cubicBezTo>
                  <a:pt x="8196563" y="43028"/>
                  <a:pt x="8211581" y="39679"/>
                  <a:pt x="8226601" y="40795"/>
                </a:cubicBezTo>
                <a:cubicBezTo>
                  <a:pt x="8241619" y="37446"/>
                  <a:pt x="8260393" y="40795"/>
                  <a:pt x="8275411" y="37446"/>
                </a:cubicBezTo>
                <a:cubicBezTo>
                  <a:pt x="8279167" y="36330"/>
                  <a:pt x="8286676" y="37446"/>
                  <a:pt x="8286676" y="35214"/>
                </a:cubicBezTo>
                <a:cubicBezTo>
                  <a:pt x="8286676" y="32981"/>
                  <a:pt x="8279167" y="31865"/>
                  <a:pt x="8275411" y="31865"/>
                </a:cubicBezTo>
                <a:cubicBezTo>
                  <a:pt x="8271657" y="30749"/>
                  <a:pt x="8264147" y="30749"/>
                  <a:pt x="8260393" y="30749"/>
                </a:cubicBezTo>
                <a:cubicBezTo>
                  <a:pt x="8234109" y="30749"/>
                  <a:pt x="8207827" y="30749"/>
                  <a:pt x="8177789" y="30749"/>
                </a:cubicBezTo>
                <a:cubicBezTo>
                  <a:pt x="8162770" y="30749"/>
                  <a:pt x="8151506" y="30749"/>
                  <a:pt x="8136487" y="29632"/>
                </a:cubicBezTo>
                <a:cubicBezTo>
                  <a:pt x="8121468" y="27400"/>
                  <a:pt x="8106449" y="30749"/>
                  <a:pt x="8091430" y="27400"/>
                </a:cubicBezTo>
                <a:cubicBezTo>
                  <a:pt x="8091430" y="27400"/>
                  <a:pt x="8087675" y="27400"/>
                  <a:pt x="8087675" y="27400"/>
                </a:cubicBezTo>
                <a:cubicBezTo>
                  <a:pt x="8068902" y="28516"/>
                  <a:pt x="8053883" y="29632"/>
                  <a:pt x="8042619" y="24051"/>
                </a:cubicBezTo>
                <a:cubicBezTo>
                  <a:pt x="8042619" y="22934"/>
                  <a:pt x="8035109" y="24051"/>
                  <a:pt x="8031355" y="22934"/>
                </a:cubicBezTo>
                <a:cubicBezTo>
                  <a:pt x="7997562" y="22934"/>
                  <a:pt x="7960015" y="21818"/>
                  <a:pt x="7926223" y="24051"/>
                </a:cubicBezTo>
                <a:cubicBezTo>
                  <a:pt x="7877411" y="26283"/>
                  <a:pt x="7832354" y="25167"/>
                  <a:pt x="7787297" y="25167"/>
                </a:cubicBezTo>
                <a:cubicBezTo>
                  <a:pt x="7738486" y="25167"/>
                  <a:pt x="7693429" y="25167"/>
                  <a:pt x="7644618" y="25167"/>
                </a:cubicBezTo>
                <a:cubicBezTo>
                  <a:pt x="7622089" y="25167"/>
                  <a:pt x="7599561" y="26283"/>
                  <a:pt x="7580787" y="28516"/>
                </a:cubicBezTo>
                <a:cubicBezTo>
                  <a:pt x="7562014" y="30749"/>
                  <a:pt x="7550750" y="26283"/>
                  <a:pt x="7531977" y="27400"/>
                </a:cubicBezTo>
                <a:cubicBezTo>
                  <a:pt x="7524467" y="24051"/>
                  <a:pt x="7513203" y="25167"/>
                  <a:pt x="7505693" y="25167"/>
                </a:cubicBezTo>
                <a:cubicBezTo>
                  <a:pt x="7479410" y="26283"/>
                  <a:pt x="7453127" y="24051"/>
                  <a:pt x="7426844" y="27400"/>
                </a:cubicBezTo>
                <a:cubicBezTo>
                  <a:pt x="7419335" y="28516"/>
                  <a:pt x="7408071" y="27400"/>
                  <a:pt x="7396807" y="27400"/>
                </a:cubicBezTo>
                <a:cubicBezTo>
                  <a:pt x="7389297" y="27400"/>
                  <a:pt x="7385542" y="27400"/>
                  <a:pt x="7385542" y="25167"/>
                </a:cubicBezTo>
                <a:cubicBezTo>
                  <a:pt x="7385542" y="22934"/>
                  <a:pt x="7385542" y="20702"/>
                  <a:pt x="7393051" y="21818"/>
                </a:cubicBezTo>
                <a:cubicBezTo>
                  <a:pt x="7404315" y="21818"/>
                  <a:pt x="7408071" y="20702"/>
                  <a:pt x="7415580" y="17353"/>
                </a:cubicBezTo>
                <a:cubicBezTo>
                  <a:pt x="7389297" y="18469"/>
                  <a:pt x="7370523" y="14004"/>
                  <a:pt x="7347995" y="16237"/>
                </a:cubicBezTo>
                <a:cubicBezTo>
                  <a:pt x="7291674" y="19586"/>
                  <a:pt x="7235353" y="16237"/>
                  <a:pt x="7179033" y="18469"/>
                </a:cubicBezTo>
                <a:cubicBezTo>
                  <a:pt x="7145240" y="19586"/>
                  <a:pt x="7115202" y="19586"/>
                  <a:pt x="7085164" y="19586"/>
                </a:cubicBezTo>
                <a:cubicBezTo>
                  <a:pt x="7055127" y="19586"/>
                  <a:pt x="7021334" y="19586"/>
                  <a:pt x="6991296" y="19586"/>
                </a:cubicBezTo>
                <a:cubicBezTo>
                  <a:pt x="6980032" y="19586"/>
                  <a:pt x="6980032" y="20702"/>
                  <a:pt x="6972523" y="22934"/>
                </a:cubicBezTo>
                <a:cubicBezTo>
                  <a:pt x="6961259" y="26283"/>
                  <a:pt x="6946239" y="29632"/>
                  <a:pt x="6927466" y="29632"/>
                </a:cubicBezTo>
                <a:cubicBezTo>
                  <a:pt x="6912447" y="28516"/>
                  <a:pt x="6897428" y="29632"/>
                  <a:pt x="6886164" y="29632"/>
                </a:cubicBezTo>
                <a:cubicBezTo>
                  <a:pt x="6878655" y="29632"/>
                  <a:pt x="6874899" y="29632"/>
                  <a:pt x="6871145" y="30749"/>
                </a:cubicBezTo>
                <a:cubicBezTo>
                  <a:pt x="6852372" y="35214"/>
                  <a:pt x="6852372" y="35214"/>
                  <a:pt x="6833598" y="35214"/>
                </a:cubicBezTo>
                <a:cubicBezTo>
                  <a:pt x="6811070" y="35214"/>
                  <a:pt x="6784787" y="35214"/>
                  <a:pt x="6758503" y="35214"/>
                </a:cubicBezTo>
                <a:cubicBezTo>
                  <a:pt x="6739730" y="35214"/>
                  <a:pt x="6739730" y="35214"/>
                  <a:pt x="6728466" y="28516"/>
                </a:cubicBezTo>
                <a:cubicBezTo>
                  <a:pt x="6720956" y="26283"/>
                  <a:pt x="6717201" y="25167"/>
                  <a:pt x="6705937" y="25167"/>
                </a:cubicBezTo>
                <a:cubicBezTo>
                  <a:pt x="6698428" y="26283"/>
                  <a:pt x="6694673" y="25167"/>
                  <a:pt x="6694673" y="21818"/>
                </a:cubicBezTo>
                <a:cubicBezTo>
                  <a:pt x="6690918" y="17353"/>
                  <a:pt x="6672145" y="14004"/>
                  <a:pt x="6657126" y="16237"/>
                </a:cubicBezTo>
                <a:cubicBezTo>
                  <a:pt x="6649616" y="18469"/>
                  <a:pt x="6638352" y="16237"/>
                  <a:pt x="6630843" y="19586"/>
                </a:cubicBezTo>
                <a:cubicBezTo>
                  <a:pt x="6627088" y="21818"/>
                  <a:pt x="6619579" y="25167"/>
                  <a:pt x="6612069" y="25167"/>
                </a:cubicBezTo>
                <a:cubicBezTo>
                  <a:pt x="6597050" y="25167"/>
                  <a:pt x="6585786" y="28516"/>
                  <a:pt x="6570767" y="27400"/>
                </a:cubicBezTo>
                <a:cubicBezTo>
                  <a:pt x="6555748" y="26283"/>
                  <a:pt x="6544484" y="27400"/>
                  <a:pt x="6533220" y="29632"/>
                </a:cubicBezTo>
                <a:cubicBezTo>
                  <a:pt x="6525711" y="31865"/>
                  <a:pt x="6521956" y="30749"/>
                  <a:pt x="6514446" y="30749"/>
                </a:cubicBezTo>
                <a:cubicBezTo>
                  <a:pt x="6491918" y="30749"/>
                  <a:pt x="6469390" y="31865"/>
                  <a:pt x="6443107" y="30749"/>
                </a:cubicBezTo>
                <a:cubicBezTo>
                  <a:pt x="6431842" y="30749"/>
                  <a:pt x="6413069" y="34097"/>
                  <a:pt x="6405559" y="27400"/>
                </a:cubicBezTo>
                <a:cubicBezTo>
                  <a:pt x="6379276" y="28516"/>
                  <a:pt x="6356748" y="22934"/>
                  <a:pt x="6326710" y="27400"/>
                </a:cubicBezTo>
                <a:cubicBezTo>
                  <a:pt x="6322955" y="27400"/>
                  <a:pt x="6315446" y="29632"/>
                  <a:pt x="6307937" y="29632"/>
                </a:cubicBezTo>
                <a:cubicBezTo>
                  <a:pt x="6300427" y="29632"/>
                  <a:pt x="6292918" y="29632"/>
                  <a:pt x="6281653" y="29632"/>
                </a:cubicBezTo>
                <a:cubicBezTo>
                  <a:pt x="6262880" y="29632"/>
                  <a:pt x="6244106" y="29632"/>
                  <a:pt x="6229087" y="29632"/>
                </a:cubicBezTo>
                <a:cubicBezTo>
                  <a:pt x="6217823" y="29632"/>
                  <a:pt x="6210314" y="29632"/>
                  <a:pt x="6202804" y="28516"/>
                </a:cubicBezTo>
                <a:cubicBezTo>
                  <a:pt x="6191540" y="26283"/>
                  <a:pt x="6176521" y="26283"/>
                  <a:pt x="6169012" y="29632"/>
                </a:cubicBezTo>
                <a:cubicBezTo>
                  <a:pt x="6161502" y="31865"/>
                  <a:pt x="6153993" y="31865"/>
                  <a:pt x="6146483" y="30749"/>
                </a:cubicBezTo>
                <a:cubicBezTo>
                  <a:pt x="6127710" y="27400"/>
                  <a:pt x="6105181" y="29632"/>
                  <a:pt x="6082653" y="29632"/>
                </a:cubicBezTo>
                <a:cubicBezTo>
                  <a:pt x="6067634" y="28516"/>
                  <a:pt x="6052615" y="29632"/>
                  <a:pt x="6037596" y="27400"/>
                </a:cubicBezTo>
                <a:cubicBezTo>
                  <a:pt x="6022578" y="24051"/>
                  <a:pt x="6000049" y="24051"/>
                  <a:pt x="5985030" y="27400"/>
                </a:cubicBezTo>
                <a:cubicBezTo>
                  <a:pt x="5970011" y="30749"/>
                  <a:pt x="5951238" y="27400"/>
                  <a:pt x="5936219" y="30749"/>
                </a:cubicBezTo>
                <a:cubicBezTo>
                  <a:pt x="5902426" y="29632"/>
                  <a:pt x="5868634" y="32981"/>
                  <a:pt x="5838596" y="32981"/>
                </a:cubicBezTo>
                <a:cubicBezTo>
                  <a:pt x="5827332" y="32981"/>
                  <a:pt x="5816068" y="32981"/>
                  <a:pt x="5804804" y="35214"/>
                </a:cubicBezTo>
                <a:cubicBezTo>
                  <a:pt x="5793539" y="37446"/>
                  <a:pt x="5782275" y="35214"/>
                  <a:pt x="5774766" y="31865"/>
                </a:cubicBezTo>
                <a:cubicBezTo>
                  <a:pt x="5771011" y="29632"/>
                  <a:pt x="5767256" y="26283"/>
                  <a:pt x="5763502" y="25167"/>
                </a:cubicBezTo>
                <a:cubicBezTo>
                  <a:pt x="5752237" y="25167"/>
                  <a:pt x="5740973" y="25167"/>
                  <a:pt x="5729709" y="26283"/>
                </a:cubicBezTo>
                <a:cubicBezTo>
                  <a:pt x="5707181" y="28516"/>
                  <a:pt x="5688407" y="29632"/>
                  <a:pt x="5662124" y="29632"/>
                </a:cubicBezTo>
                <a:cubicBezTo>
                  <a:pt x="5628332" y="28516"/>
                  <a:pt x="5598294" y="31865"/>
                  <a:pt x="5560746" y="31865"/>
                </a:cubicBezTo>
                <a:cubicBezTo>
                  <a:pt x="5538218" y="30749"/>
                  <a:pt x="5515690" y="27400"/>
                  <a:pt x="5493161" y="29632"/>
                </a:cubicBezTo>
                <a:cubicBezTo>
                  <a:pt x="5489407" y="29632"/>
                  <a:pt x="5478143" y="28516"/>
                  <a:pt x="5478143" y="29632"/>
                </a:cubicBezTo>
                <a:cubicBezTo>
                  <a:pt x="5463124" y="35214"/>
                  <a:pt x="5448105" y="31865"/>
                  <a:pt x="5433086" y="31865"/>
                </a:cubicBezTo>
                <a:cubicBezTo>
                  <a:pt x="5414312" y="30749"/>
                  <a:pt x="5391784" y="30749"/>
                  <a:pt x="5373010" y="30749"/>
                </a:cubicBezTo>
                <a:cubicBezTo>
                  <a:pt x="5350482" y="31865"/>
                  <a:pt x="5331708" y="29632"/>
                  <a:pt x="5309180" y="28516"/>
                </a:cubicBezTo>
                <a:cubicBezTo>
                  <a:pt x="5297916" y="26283"/>
                  <a:pt x="5286652" y="28516"/>
                  <a:pt x="5275387" y="29632"/>
                </a:cubicBezTo>
                <a:cubicBezTo>
                  <a:pt x="5256614" y="31865"/>
                  <a:pt x="5237840" y="31865"/>
                  <a:pt x="5222821" y="34097"/>
                </a:cubicBezTo>
                <a:cubicBezTo>
                  <a:pt x="5204048" y="35214"/>
                  <a:pt x="5185274" y="34097"/>
                  <a:pt x="5166500" y="35214"/>
                </a:cubicBezTo>
                <a:cubicBezTo>
                  <a:pt x="5147727" y="35214"/>
                  <a:pt x="5128953" y="32981"/>
                  <a:pt x="5110180" y="32981"/>
                </a:cubicBezTo>
                <a:cubicBezTo>
                  <a:pt x="5095161" y="32981"/>
                  <a:pt x="5080142" y="29632"/>
                  <a:pt x="5068878" y="26283"/>
                </a:cubicBezTo>
                <a:cubicBezTo>
                  <a:pt x="5057613" y="21818"/>
                  <a:pt x="5042595" y="22934"/>
                  <a:pt x="5023821" y="24051"/>
                </a:cubicBezTo>
                <a:cubicBezTo>
                  <a:pt x="5023821" y="24051"/>
                  <a:pt x="5020066" y="26283"/>
                  <a:pt x="5016312" y="25167"/>
                </a:cubicBezTo>
                <a:cubicBezTo>
                  <a:pt x="4993783" y="21818"/>
                  <a:pt x="4975010" y="22934"/>
                  <a:pt x="4952481" y="25167"/>
                </a:cubicBezTo>
                <a:cubicBezTo>
                  <a:pt x="4948726" y="26283"/>
                  <a:pt x="4941217" y="25167"/>
                  <a:pt x="4933708" y="25167"/>
                </a:cubicBezTo>
                <a:cubicBezTo>
                  <a:pt x="4903670" y="25167"/>
                  <a:pt x="4873632" y="25167"/>
                  <a:pt x="4839839" y="25167"/>
                </a:cubicBezTo>
                <a:cubicBezTo>
                  <a:pt x="4821066" y="25167"/>
                  <a:pt x="4802292" y="26283"/>
                  <a:pt x="4783519" y="28516"/>
                </a:cubicBezTo>
                <a:cubicBezTo>
                  <a:pt x="4764745" y="30749"/>
                  <a:pt x="4760990" y="29632"/>
                  <a:pt x="4749726" y="25167"/>
                </a:cubicBezTo>
                <a:cubicBezTo>
                  <a:pt x="4749726" y="24051"/>
                  <a:pt x="4745971" y="22934"/>
                  <a:pt x="4742217" y="22934"/>
                </a:cubicBezTo>
                <a:cubicBezTo>
                  <a:pt x="4742217" y="24051"/>
                  <a:pt x="4738462" y="24051"/>
                  <a:pt x="4738462" y="22934"/>
                </a:cubicBezTo>
                <a:cubicBezTo>
                  <a:pt x="4715934" y="22934"/>
                  <a:pt x="4693405" y="25167"/>
                  <a:pt x="4670877" y="21818"/>
                </a:cubicBezTo>
                <a:cubicBezTo>
                  <a:pt x="4655858" y="24051"/>
                  <a:pt x="4637084" y="21818"/>
                  <a:pt x="4622065" y="21818"/>
                </a:cubicBezTo>
                <a:cubicBezTo>
                  <a:pt x="4577009" y="20702"/>
                  <a:pt x="4531952" y="24051"/>
                  <a:pt x="4486895" y="22934"/>
                </a:cubicBezTo>
                <a:cubicBezTo>
                  <a:pt x="4475631" y="22934"/>
                  <a:pt x="4464367" y="27400"/>
                  <a:pt x="4453103" y="24051"/>
                </a:cubicBezTo>
                <a:cubicBezTo>
                  <a:pt x="4445593" y="21818"/>
                  <a:pt x="4430575" y="25167"/>
                  <a:pt x="4419310" y="21818"/>
                </a:cubicBezTo>
                <a:cubicBezTo>
                  <a:pt x="4400537" y="21818"/>
                  <a:pt x="4381763" y="20702"/>
                  <a:pt x="4362990" y="22934"/>
                </a:cubicBezTo>
                <a:cubicBezTo>
                  <a:pt x="4344216" y="25167"/>
                  <a:pt x="4325442" y="24051"/>
                  <a:pt x="4317933" y="17353"/>
                </a:cubicBezTo>
                <a:cubicBezTo>
                  <a:pt x="4310423" y="15120"/>
                  <a:pt x="4302914" y="16237"/>
                  <a:pt x="4295404" y="16237"/>
                </a:cubicBezTo>
                <a:cubicBezTo>
                  <a:pt x="4216555" y="16237"/>
                  <a:pt x="4141461" y="15120"/>
                  <a:pt x="4066366" y="16237"/>
                </a:cubicBezTo>
                <a:cubicBezTo>
                  <a:pt x="4043838" y="16237"/>
                  <a:pt x="4021310" y="14004"/>
                  <a:pt x="4002536" y="11771"/>
                </a:cubicBezTo>
                <a:cubicBezTo>
                  <a:pt x="3991272" y="9539"/>
                  <a:pt x="3980008" y="8423"/>
                  <a:pt x="3968743" y="10655"/>
                </a:cubicBezTo>
                <a:cubicBezTo>
                  <a:pt x="3953724" y="12888"/>
                  <a:pt x="3938706" y="10655"/>
                  <a:pt x="3923687" y="11771"/>
                </a:cubicBezTo>
                <a:cubicBezTo>
                  <a:pt x="3919932" y="11771"/>
                  <a:pt x="3916177" y="11771"/>
                  <a:pt x="3916177" y="10655"/>
                </a:cubicBezTo>
                <a:cubicBezTo>
                  <a:pt x="3916177" y="6190"/>
                  <a:pt x="3904913" y="8423"/>
                  <a:pt x="3901158" y="8423"/>
                </a:cubicBezTo>
                <a:cubicBezTo>
                  <a:pt x="3886139" y="7306"/>
                  <a:pt x="3871121" y="8423"/>
                  <a:pt x="3856102" y="6190"/>
                </a:cubicBezTo>
                <a:cubicBezTo>
                  <a:pt x="3841083" y="3957"/>
                  <a:pt x="3833573" y="6190"/>
                  <a:pt x="3829819" y="12888"/>
                </a:cubicBezTo>
                <a:cubicBezTo>
                  <a:pt x="3829819" y="12888"/>
                  <a:pt x="3829819" y="14004"/>
                  <a:pt x="3829819" y="16237"/>
                </a:cubicBezTo>
                <a:cubicBezTo>
                  <a:pt x="3792271" y="16237"/>
                  <a:pt x="3754724" y="17353"/>
                  <a:pt x="3717177" y="15120"/>
                </a:cubicBezTo>
                <a:cubicBezTo>
                  <a:pt x="3690894" y="14004"/>
                  <a:pt x="3664611" y="15120"/>
                  <a:pt x="3642082" y="10655"/>
                </a:cubicBezTo>
                <a:cubicBezTo>
                  <a:pt x="3630818" y="9539"/>
                  <a:pt x="3623309" y="9539"/>
                  <a:pt x="3615799" y="9539"/>
                </a:cubicBezTo>
                <a:cubicBezTo>
                  <a:pt x="3544460" y="9539"/>
                  <a:pt x="3473120" y="9539"/>
                  <a:pt x="3401780" y="9539"/>
                </a:cubicBezTo>
                <a:cubicBezTo>
                  <a:pt x="3390516" y="9539"/>
                  <a:pt x="3379252" y="9539"/>
                  <a:pt x="3371742" y="9539"/>
                </a:cubicBezTo>
                <a:cubicBezTo>
                  <a:pt x="3360478" y="10655"/>
                  <a:pt x="3356723" y="7306"/>
                  <a:pt x="3349214" y="7306"/>
                </a:cubicBezTo>
                <a:cubicBezTo>
                  <a:pt x="3330440" y="8423"/>
                  <a:pt x="3311667" y="7306"/>
                  <a:pt x="3292893" y="9539"/>
                </a:cubicBezTo>
                <a:cubicBezTo>
                  <a:pt x="3277874" y="11771"/>
                  <a:pt x="3262855" y="8423"/>
                  <a:pt x="3244082" y="11771"/>
                </a:cubicBezTo>
                <a:cubicBezTo>
                  <a:pt x="3232817" y="12888"/>
                  <a:pt x="3217799" y="11771"/>
                  <a:pt x="3202780" y="11771"/>
                </a:cubicBezTo>
                <a:cubicBezTo>
                  <a:pt x="3199025" y="11771"/>
                  <a:pt x="3199025" y="12888"/>
                  <a:pt x="3195270" y="14004"/>
                </a:cubicBezTo>
                <a:cubicBezTo>
                  <a:pt x="3195270" y="15120"/>
                  <a:pt x="3199025" y="15120"/>
                  <a:pt x="3202780" y="15120"/>
                </a:cubicBezTo>
                <a:cubicBezTo>
                  <a:pt x="3210289" y="16237"/>
                  <a:pt x="3217799" y="16237"/>
                  <a:pt x="3225308" y="16237"/>
                </a:cubicBezTo>
                <a:cubicBezTo>
                  <a:pt x="3304157" y="16237"/>
                  <a:pt x="3383006" y="16237"/>
                  <a:pt x="3461856" y="16237"/>
                </a:cubicBezTo>
                <a:cubicBezTo>
                  <a:pt x="3469365" y="16237"/>
                  <a:pt x="3476875" y="15120"/>
                  <a:pt x="3484384" y="16237"/>
                </a:cubicBezTo>
                <a:cubicBezTo>
                  <a:pt x="3491893" y="16237"/>
                  <a:pt x="3495648" y="17353"/>
                  <a:pt x="3495648" y="19586"/>
                </a:cubicBezTo>
                <a:cubicBezTo>
                  <a:pt x="3495648" y="21818"/>
                  <a:pt x="3488139" y="21818"/>
                  <a:pt x="3484384" y="21818"/>
                </a:cubicBezTo>
                <a:cubicBezTo>
                  <a:pt x="3465610" y="21818"/>
                  <a:pt x="3450591" y="19586"/>
                  <a:pt x="3431818" y="22934"/>
                </a:cubicBezTo>
                <a:cubicBezTo>
                  <a:pt x="3428063" y="24051"/>
                  <a:pt x="3420554" y="24051"/>
                  <a:pt x="3413044" y="22934"/>
                </a:cubicBezTo>
                <a:cubicBezTo>
                  <a:pt x="3413044" y="22934"/>
                  <a:pt x="3409290" y="21818"/>
                  <a:pt x="3409290" y="21818"/>
                </a:cubicBezTo>
                <a:cubicBezTo>
                  <a:pt x="3390516" y="20702"/>
                  <a:pt x="3375497" y="24051"/>
                  <a:pt x="3360478" y="22934"/>
                </a:cubicBezTo>
                <a:cubicBezTo>
                  <a:pt x="3341704" y="21818"/>
                  <a:pt x="3330440" y="21818"/>
                  <a:pt x="3311667" y="22934"/>
                </a:cubicBezTo>
                <a:cubicBezTo>
                  <a:pt x="3292893" y="24051"/>
                  <a:pt x="3270365" y="24051"/>
                  <a:pt x="3251591" y="22934"/>
                </a:cubicBezTo>
                <a:cubicBezTo>
                  <a:pt x="3210289" y="22934"/>
                  <a:pt x="3172742" y="20702"/>
                  <a:pt x="3135195" y="17353"/>
                </a:cubicBezTo>
                <a:cubicBezTo>
                  <a:pt x="3120176" y="16237"/>
                  <a:pt x="3112666" y="12888"/>
                  <a:pt x="3097647" y="14004"/>
                </a:cubicBezTo>
                <a:cubicBezTo>
                  <a:pt x="3086383" y="9539"/>
                  <a:pt x="3078874" y="14004"/>
                  <a:pt x="3067610" y="14004"/>
                </a:cubicBezTo>
                <a:cubicBezTo>
                  <a:pt x="3063855" y="15120"/>
                  <a:pt x="3060100" y="16237"/>
                  <a:pt x="3056345" y="17353"/>
                </a:cubicBezTo>
                <a:cubicBezTo>
                  <a:pt x="3052591" y="19586"/>
                  <a:pt x="3041327" y="20702"/>
                  <a:pt x="3037572" y="19586"/>
                </a:cubicBezTo>
                <a:cubicBezTo>
                  <a:pt x="3018798" y="16237"/>
                  <a:pt x="2996270" y="18469"/>
                  <a:pt x="2977496" y="17353"/>
                </a:cubicBezTo>
                <a:cubicBezTo>
                  <a:pt x="2969987" y="17353"/>
                  <a:pt x="2966232" y="18469"/>
                  <a:pt x="2962477" y="19586"/>
                </a:cubicBezTo>
                <a:cubicBezTo>
                  <a:pt x="2958723" y="21818"/>
                  <a:pt x="2951213" y="24051"/>
                  <a:pt x="2947458" y="25167"/>
                </a:cubicBezTo>
                <a:cubicBezTo>
                  <a:pt x="2936194" y="25167"/>
                  <a:pt x="2936194" y="24051"/>
                  <a:pt x="2936194" y="22934"/>
                </a:cubicBezTo>
                <a:cubicBezTo>
                  <a:pt x="2939949" y="17353"/>
                  <a:pt x="2921175" y="15120"/>
                  <a:pt x="2913666" y="11771"/>
                </a:cubicBezTo>
                <a:cubicBezTo>
                  <a:pt x="2909911" y="10655"/>
                  <a:pt x="2906156" y="12888"/>
                  <a:pt x="2902402" y="12888"/>
                </a:cubicBezTo>
                <a:cubicBezTo>
                  <a:pt x="2894892" y="14004"/>
                  <a:pt x="2883628" y="16237"/>
                  <a:pt x="2872364" y="16237"/>
                </a:cubicBezTo>
                <a:cubicBezTo>
                  <a:pt x="2868609" y="15120"/>
                  <a:pt x="2864855" y="15120"/>
                  <a:pt x="2864855" y="17353"/>
                </a:cubicBezTo>
                <a:cubicBezTo>
                  <a:pt x="2861100" y="21818"/>
                  <a:pt x="2849836" y="21818"/>
                  <a:pt x="2838571" y="21818"/>
                </a:cubicBezTo>
                <a:cubicBezTo>
                  <a:pt x="2827307" y="21818"/>
                  <a:pt x="2816043" y="22934"/>
                  <a:pt x="2812288" y="17353"/>
                </a:cubicBezTo>
                <a:cubicBezTo>
                  <a:pt x="2812288" y="15120"/>
                  <a:pt x="2804779" y="16237"/>
                  <a:pt x="2804779" y="15120"/>
                </a:cubicBezTo>
                <a:cubicBezTo>
                  <a:pt x="2797269" y="14004"/>
                  <a:pt x="2782251" y="14004"/>
                  <a:pt x="2786005" y="9539"/>
                </a:cubicBezTo>
                <a:cubicBezTo>
                  <a:pt x="2774741" y="2841"/>
                  <a:pt x="2752213" y="1725"/>
                  <a:pt x="2729684" y="8423"/>
                </a:cubicBezTo>
                <a:cubicBezTo>
                  <a:pt x="2722175" y="10655"/>
                  <a:pt x="2710911" y="14004"/>
                  <a:pt x="2703401" y="16237"/>
                </a:cubicBezTo>
                <a:cubicBezTo>
                  <a:pt x="2692137" y="19586"/>
                  <a:pt x="2680873" y="19586"/>
                  <a:pt x="2669609" y="19586"/>
                </a:cubicBezTo>
                <a:cubicBezTo>
                  <a:pt x="2669609" y="17353"/>
                  <a:pt x="2669609" y="16237"/>
                  <a:pt x="2669609" y="14004"/>
                </a:cubicBezTo>
                <a:cubicBezTo>
                  <a:pt x="2669609" y="11771"/>
                  <a:pt x="2665854" y="9539"/>
                  <a:pt x="2654590" y="7306"/>
                </a:cubicBezTo>
                <a:cubicBezTo>
                  <a:pt x="2647081" y="7306"/>
                  <a:pt x="2639571" y="5074"/>
                  <a:pt x="2632062" y="7306"/>
                </a:cubicBezTo>
                <a:cubicBezTo>
                  <a:pt x="2624552" y="9539"/>
                  <a:pt x="2617043" y="10655"/>
                  <a:pt x="2609534" y="9539"/>
                </a:cubicBezTo>
                <a:cubicBezTo>
                  <a:pt x="2594515" y="8423"/>
                  <a:pt x="2594515" y="14004"/>
                  <a:pt x="2583250" y="14004"/>
                </a:cubicBezTo>
                <a:cubicBezTo>
                  <a:pt x="2571986" y="12888"/>
                  <a:pt x="2571986" y="15120"/>
                  <a:pt x="2568231" y="18469"/>
                </a:cubicBezTo>
                <a:cubicBezTo>
                  <a:pt x="2568231" y="19586"/>
                  <a:pt x="2564477" y="20702"/>
                  <a:pt x="2560722" y="21818"/>
                </a:cubicBezTo>
                <a:cubicBezTo>
                  <a:pt x="2545703" y="24051"/>
                  <a:pt x="2538194" y="27400"/>
                  <a:pt x="2526930" y="29632"/>
                </a:cubicBezTo>
                <a:cubicBezTo>
                  <a:pt x="2519420" y="31865"/>
                  <a:pt x="2504401" y="31865"/>
                  <a:pt x="2496892" y="29632"/>
                </a:cubicBezTo>
                <a:cubicBezTo>
                  <a:pt x="2493137" y="28516"/>
                  <a:pt x="2489382" y="27400"/>
                  <a:pt x="2485628" y="26283"/>
                </a:cubicBezTo>
                <a:cubicBezTo>
                  <a:pt x="2466854" y="20702"/>
                  <a:pt x="2463099" y="19586"/>
                  <a:pt x="2433061" y="16237"/>
                </a:cubicBezTo>
                <a:cubicBezTo>
                  <a:pt x="2421797" y="15120"/>
                  <a:pt x="2425552" y="11771"/>
                  <a:pt x="2429307" y="10655"/>
                </a:cubicBezTo>
                <a:cubicBezTo>
                  <a:pt x="2429307" y="9539"/>
                  <a:pt x="2436816" y="7306"/>
                  <a:pt x="2429307" y="5074"/>
                </a:cubicBezTo>
                <a:cubicBezTo>
                  <a:pt x="2418043" y="2841"/>
                  <a:pt x="2410533" y="-1624"/>
                  <a:pt x="2395514" y="608"/>
                </a:cubicBezTo>
                <a:cubicBezTo>
                  <a:pt x="2380495" y="2841"/>
                  <a:pt x="2365476" y="1725"/>
                  <a:pt x="2354212" y="2841"/>
                </a:cubicBezTo>
                <a:cubicBezTo>
                  <a:pt x="2342948" y="2841"/>
                  <a:pt x="2331684" y="6190"/>
                  <a:pt x="2316665" y="6190"/>
                </a:cubicBezTo>
                <a:cubicBezTo>
                  <a:pt x="2312910" y="6190"/>
                  <a:pt x="2312910" y="6190"/>
                  <a:pt x="2309156" y="7306"/>
                </a:cubicBezTo>
                <a:cubicBezTo>
                  <a:pt x="2297891" y="10655"/>
                  <a:pt x="2286627" y="12888"/>
                  <a:pt x="2271608" y="11771"/>
                </a:cubicBezTo>
                <a:cubicBezTo>
                  <a:pt x="2256589" y="11771"/>
                  <a:pt x="2241571" y="11771"/>
                  <a:pt x="2230306" y="10655"/>
                </a:cubicBezTo>
                <a:cubicBezTo>
                  <a:pt x="2215288" y="9539"/>
                  <a:pt x="2196514" y="9539"/>
                  <a:pt x="2177740" y="9539"/>
                </a:cubicBezTo>
                <a:cubicBezTo>
                  <a:pt x="2170231" y="9539"/>
                  <a:pt x="2166476" y="9539"/>
                  <a:pt x="2166476" y="7306"/>
                </a:cubicBezTo>
                <a:cubicBezTo>
                  <a:pt x="2166476" y="6190"/>
                  <a:pt x="2158967" y="5074"/>
                  <a:pt x="2155212" y="3957"/>
                </a:cubicBezTo>
                <a:cubicBezTo>
                  <a:pt x="2140193" y="-508"/>
                  <a:pt x="2117665" y="-508"/>
                  <a:pt x="2106400" y="5074"/>
                </a:cubicBezTo>
                <a:cubicBezTo>
                  <a:pt x="2102646" y="7306"/>
                  <a:pt x="2102646" y="8423"/>
                  <a:pt x="2095136" y="8423"/>
                </a:cubicBezTo>
                <a:cubicBezTo>
                  <a:pt x="2091382" y="8423"/>
                  <a:pt x="2083872" y="7306"/>
                  <a:pt x="2083872" y="8423"/>
                </a:cubicBezTo>
                <a:cubicBezTo>
                  <a:pt x="2072608" y="12888"/>
                  <a:pt x="2057589" y="11771"/>
                  <a:pt x="2042570" y="11771"/>
                </a:cubicBezTo>
                <a:cubicBezTo>
                  <a:pt x="2020042" y="11771"/>
                  <a:pt x="1993759" y="11771"/>
                  <a:pt x="1971230" y="11771"/>
                </a:cubicBezTo>
                <a:cubicBezTo>
                  <a:pt x="1944947" y="10655"/>
                  <a:pt x="1918664" y="15120"/>
                  <a:pt x="1892381" y="14004"/>
                </a:cubicBezTo>
                <a:cubicBezTo>
                  <a:pt x="1884872" y="14004"/>
                  <a:pt x="1877362" y="16237"/>
                  <a:pt x="1869853" y="16237"/>
                </a:cubicBezTo>
                <a:cubicBezTo>
                  <a:pt x="1858589" y="15120"/>
                  <a:pt x="1858589" y="15120"/>
                  <a:pt x="1862343" y="11771"/>
                </a:cubicBezTo>
                <a:cubicBezTo>
                  <a:pt x="1866098" y="8423"/>
                  <a:pt x="1866098" y="8423"/>
                  <a:pt x="1854834" y="8423"/>
                </a:cubicBezTo>
                <a:cubicBezTo>
                  <a:pt x="1839815" y="8423"/>
                  <a:pt x="1824796" y="8423"/>
                  <a:pt x="1813532" y="8423"/>
                </a:cubicBezTo>
                <a:cubicBezTo>
                  <a:pt x="1802268" y="7306"/>
                  <a:pt x="1791004" y="8423"/>
                  <a:pt x="1783494" y="6190"/>
                </a:cubicBezTo>
                <a:cubicBezTo>
                  <a:pt x="1783494" y="5074"/>
                  <a:pt x="1772230" y="5074"/>
                  <a:pt x="1768475" y="6190"/>
                </a:cubicBezTo>
                <a:cubicBezTo>
                  <a:pt x="1760966" y="8423"/>
                  <a:pt x="1753456" y="8423"/>
                  <a:pt x="1745947" y="8423"/>
                </a:cubicBezTo>
                <a:cubicBezTo>
                  <a:pt x="1712154" y="8423"/>
                  <a:pt x="1674607" y="8423"/>
                  <a:pt x="1640815" y="8423"/>
                </a:cubicBezTo>
                <a:cubicBezTo>
                  <a:pt x="1618286" y="8423"/>
                  <a:pt x="1595758" y="8423"/>
                  <a:pt x="1576984" y="5074"/>
                </a:cubicBezTo>
                <a:cubicBezTo>
                  <a:pt x="1569475" y="2841"/>
                  <a:pt x="1554456" y="2841"/>
                  <a:pt x="1550701" y="3957"/>
                </a:cubicBezTo>
                <a:cubicBezTo>
                  <a:pt x="1539437" y="7306"/>
                  <a:pt x="1524418" y="5074"/>
                  <a:pt x="1513154" y="7306"/>
                </a:cubicBezTo>
                <a:cubicBezTo>
                  <a:pt x="1505645" y="9539"/>
                  <a:pt x="1490626" y="11771"/>
                  <a:pt x="1479362" y="9539"/>
                </a:cubicBezTo>
                <a:cubicBezTo>
                  <a:pt x="1460588" y="14004"/>
                  <a:pt x="1441814" y="11771"/>
                  <a:pt x="1426795" y="11771"/>
                </a:cubicBezTo>
                <a:cubicBezTo>
                  <a:pt x="1408022" y="11771"/>
                  <a:pt x="1389248" y="12888"/>
                  <a:pt x="1370474" y="10655"/>
                </a:cubicBezTo>
                <a:cubicBezTo>
                  <a:pt x="1359210" y="8423"/>
                  <a:pt x="1340437" y="9539"/>
                  <a:pt x="1325418" y="9539"/>
                </a:cubicBezTo>
                <a:cubicBezTo>
                  <a:pt x="1302889" y="10655"/>
                  <a:pt x="1276606" y="7306"/>
                  <a:pt x="1250323" y="7306"/>
                </a:cubicBezTo>
                <a:cubicBezTo>
                  <a:pt x="1239059" y="8423"/>
                  <a:pt x="1227795" y="8423"/>
                  <a:pt x="1220286" y="11771"/>
                </a:cubicBezTo>
                <a:cubicBezTo>
                  <a:pt x="1220286" y="12888"/>
                  <a:pt x="1216531" y="14004"/>
                  <a:pt x="1220286" y="15120"/>
                </a:cubicBezTo>
                <a:cubicBezTo>
                  <a:pt x="1227795" y="16237"/>
                  <a:pt x="1235304" y="15120"/>
                  <a:pt x="1231550" y="18469"/>
                </a:cubicBezTo>
                <a:cubicBezTo>
                  <a:pt x="1231550" y="20702"/>
                  <a:pt x="1224040" y="19586"/>
                  <a:pt x="1220286" y="19586"/>
                </a:cubicBezTo>
                <a:cubicBezTo>
                  <a:pt x="1216531" y="19586"/>
                  <a:pt x="1212776" y="19586"/>
                  <a:pt x="1205267" y="19586"/>
                </a:cubicBezTo>
                <a:cubicBezTo>
                  <a:pt x="1201512" y="19586"/>
                  <a:pt x="1194003" y="19586"/>
                  <a:pt x="1186493" y="19586"/>
                </a:cubicBezTo>
                <a:cubicBezTo>
                  <a:pt x="1186493" y="20702"/>
                  <a:pt x="1186493" y="21818"/>
                  <a:pt x="1186493" y="22934"/>
                </a:cubicBezTo>
                <a:cubicBezTo>
                  <a:pt x="1190248" y="22934"/>
                  <a:pt x="1194003" y="22934"/>
                  <a:pt x="1201512" y="22934"/>
                </a:cubicBezTo>
                <a:cubicBezTo>
                  <a:pt x="1212776" y="22934"/>
                  <a:pt x="1216531" y="24051"/>
                  <a:pt x="1212776" y="27400"/>
                </a:cubicBezTo>
                <a:cubicBezTo>
                  <a:pt x="1231550" y="26283"/>
                  <a:pt x="1246569" y="30749"/>
                  <a:pt x="1265342" y="29632"/>
                </a:cubicBezTo>
                <a:cubicBezTo>
                  <a:pt x="1284116" y="22934"/>
                  <a:pt x="1314154" y="22934"/>
                  <a:pt x="1340437" y="24051"/>
                </a:cubicBezTo>
                <a:cubicBezTo>
                  <a:pt x="1344192" y="24051"/>
                  <a:pt x="1344192" y="25167"/>
                  <a:pt x="1344192" y="26283"/>
                </a:cubicBezTo>
                <a:cubicBezTo>
                  <a:pt x="1340437" y="28516"/>
                  <a:pt x="1332927" y="29632"/>
                  <a:pt x="1325418" y="29632"/>
                </a:cubicBezTo>
                <a:cubicBezTo>
                  <a:pt x="1314154" y="28516"/>
                  <a:pt x="1302889" y="29632"/>
                  <a:pt x="1295380" y="29632"/>
                </a:cubicBezTo>
                <a:cubicBezTo>
                  <a:pt x="1284116" y="28516"/>
                  <a:pt x="1276606" y="31865"/>
                  <a:pt x="1265342" y="30749"/>
                </a:cubicBezTo>
                <a:cubicBezTo>
                  <a:pt x="1257833" y="31865"/>
                  <a:pt x="1250323" y="32981"/>
                  <a:pt x="1242814" y="32981"/>
                </a:cubicBezTo>
                <a:cubicBezTo>
                  <a:pt x="1216531" y="32981"/>
                  <a:pt x="1194003" y="32981"/>
                  <a:pt x="1171474" y="32981"/>
                </a:cubicBezTo>
                <a:cubicBezTo>
                  <a:pt x="1156455" y="32981"/>
                  <a:pt x="1141436" y="31865"/>
                  <a:pt x="1130172" y="35214"/>
                </a:cubicBezTo>
                <a:cubicBezTo>
                  <a:pt x="1130172" y="35214"/>
                  <a:pt x="1126418" y="35214"/>
                  <a:pt x="1122663" y="35214"/>
                </a:cubicBezTo>
                <a:cubicBezTo>
                  <a:pt x="1103889" y="31865"/>
                  <a:pt x="1085116" y="36330"/>
                  <a:pt x="1066342" y="35214"/>
                </a:cubicBezTo>
                <a:cubicBezTo>
                  <a:pt x="1047568" y="34097"/>
                  <a:pt x="1028795" y="34097"/>
                  <a:pt x="1010021" y="35214"/>
                </a:cubicBezTo>
                <a:cubicBezTo>
                  <a:pt x="953700" y="38563"/>
                  <a:pt x="901134" y="36330"/>
                  <a:pt x="844813" y="37446"/>
                </a:cubicBezTo>
                <a:cubicBezTo>
                  <a:pt x="844813" y="37446"/>
                  <a:pt x="844813" y="36330"/>
                  <a:pt x="841058" y="36330"/>
                </a:cubicBezTo>
                <a:cubicBezTo>
                  <a:pt x="844813" y="34097"/>
                  <a:pt x="848568" y="35214"/>
                  <a:pt x="856077" y="35214"/>
                </a:cubicBezTo>
                <a:cubicBezTo>
                  <a:pt x="859832" y="35214"/>
                  <a:pt x="859832" y="34097"/>
                  <a:pt x="859832" y="34097"/>
                </a:cubicBezTo>
                <a:cubicBezTo>
                  <a:pt x="859832" y="32981"/>
                  <a:pt x="859832" y="30749"/>
                  <a:pt x="856077" y="31865"/>
                </a:cubicBezTo>
                <a:cubicBezTo>
                  <a:pt x="852323" y="31865"/>
                  <a:pt x="848568" y="29632"/>
                  <a:pt x="844813" y="29632"/>
                </a:cubicBezTo>
                <a:cubicBezTo>
                  <a:pt x="822285" y="30749"/>
                  <a:pt x="803511" y="27400"/>
                  <a:pt x="780982" y="27400"/>
                </a:cubicBezTo>
                <a:cubicBezTo>
                  <a:pt x="713397" y="27400"/>
                  <a:pt x="642058" y="27400"/>
                  <a:pt x="574473" y="27400"/>
                </a:cubicBezTo>
                <a:cubicBezTo>
                  <a:pt x="551945" y="27400"/>
                  <a:pt x="533171" y="26283"/>
                  <a:pt x="521907" y="20702"/>
                </a:cubicBezTo>
                <a:cubicBezTo>
                  <a:pt x="525661" y="18469"/>
                  <a:pt x="533171" y="18469"/>
                  <a:pt x="536926" y="17353"/>
                </a:cubicBezTo>
                <a:cubicBezTo>
                  <a:pt x="559454" y="15120"/>
                  <a:pt x="566963" y="15120"/>
                  <a:pt x="574473" y="21818"/>
                </a:cubicBezTo>
                <a:cubicBezTo>
                  <a:pt x="578228" y="24051"/>
                  <a:pt x="581982" y="24051"/>
                  <a:pt x="585737" y="22934"/>
                </a:cubicBezTo>
                <a:cubicBezTo>
                  <a:pt x="597001" y="20702"/>
                  <a:pt x="612020" y="21818"/>
                  <a:pt x="623284" y="21818"/>
                </a:cubicBezTo>
                <a:cubicBezTo>
                  <a:pt x="645812" y="21818"/>
                  <a:pt x="664586" y="21818"/>
                  <a:pt x="687115" y="18469"/>
                </a:cubicBezTo>
                <a:cubicBezTo>
                  <a:pt x="694624" y="17353"/>
                  <a:pt x="709643" y="16237"/>
                  <a:pt x="713397" y="17353"/>
                </a:cubicBezTo>
                <a:cubicBezTo>
                  <a:pt x="728417" y="20702"/>
                  <a:pt x="747190" y="18469"/>
                  <a:pt x="758454" y="20702"/>
                </a:cubicBezTo>
                <a:cubicBezTo>
                  <a:pt x="765964" y="21818"/>
                  <a:pt x="773473" y="21818"/>
                  <a:pt x="780982" y="20702"/>
                </a:cubicBezTo>
                <a:cubicBezTo>
                  <a:pt x="796002" y="18469"/>
                  <a:pt x="807266" y="18469"/>
                  <a:pt x="822285" y="20702"/>
                </a:cubicBezTo>
                <a:cubicBezTo>
                  <a:pt x="833549" y="21818"/>
                  <a:pt x="841058" y="21818"/>
                  <a:pt x="852323" y="19586"/>
                </a:cubicBezTo>
                <a:cubicBezTo>
                  <a:pt x="871096" y="14004"/>
                  <a:pt x="897379" y="12888"/>
                  <a:pt x="923662" y="14004"/>
                </a:cubicBezTo>
                <a:cubicBezTo>
                  <a:pt x="931172" y="14004"/>
                  <a:pt x="938681" y="15120"/>
                  <a:pt x="942436" y="16237"/>
                </a:cubicBezTo>
                <a:cubicBezTo>
                  <a:pt x="961209" y="20702"/>
                  <a:pt x="979983" y="21818"/>
                  <a:pt x="998757" y="21818"/>
                </a:cubicBezTo>
                <a:cubicBezTo>
                  <a:pt x="1017531" y="21818"/>
                  <a:pt x="1040059" y="21818"/>
                  <a:pt x="1058832" y="21818"/>
                </a:cubicBezTo>
                <a:cubicBezTo>
                  <a:pt x="1081361" y="21818"/>
                  <a:pt x="1107644" y="20702"/>
                  <a:pt x="1130172" y="17353"/>
                </a:cubicBezTo>
                <a:cubicBezTo>
                  <a:pt x="1137682" y="17353"/>
                  <a:pt x="1145191" y="17353"/>
                  <a:pt x="1148946" y="17353"/>
                </a:cubicBezTo>
                <a:cubicBezTo>
                  <a:pt x="1160210" y="17353"/>
                  <a:pt x="1163965" y="16237"/>
                  <a:pt x="1167719" y="14004"/>
                </a:cubicBezTo>
                <a:cubicBezTo>
                  <a:pt x="1141436" y="15120"/>
                  <a:pt x="1122663" y="11771"/>
                  <a:pt x="1100134" y="11771"/>
                </a:cubicBezTo>
                <a:cubicBezTo>
                  <a:pt x="1070097" y="10655"/>
                  <a:pt x="1040059" y="9539"/>
                  <a:pt x="1013776" y="7306"/>
                </a:cubicBezTo>
                <a:cubicBezTo>
                  <a:pt x="995002" y="6190"/>
                  <a:pt x="976229" y="5074"/>
                  <a:pt x="957455" y="3957"/>
                </a:cubicBezTo>
                <a:cubicBezTo>
                  <a:pt x="934926" y="2841"/>
                  <a:pt x="916153" y="5074"/>
                  <a:pt x="897379" y="3957"/>
                </a:cubicBezTo>
                <a:cubicBezTo>
                  <a:pt x="882360" y="2841"/>
                  <a:pt x="871096" y="6190"/>
                  <a:pt x="852323" y="6190"/>
                </a:cubicBezTo>
                <a:cubicBezTo>
                  <a:pt x="841058" y="5074"/>
                  <a:pt x="826039" y="6190"/>
                  <a:pt x="811020" y="6190"/>
                </a:cubicBezTo>
                <a:cubicBezTo>
                  <a:pt x="807266" y="6190"/>
                  <a:pt x="807266" y="6190"/>
                  <a:pt x="803511" y="6190"/>
                </a:cubicBezTo>
                <a:cubicBezTo>
                  <a:pt x="788492" y="11771"/>
                  <a:pt x="769719" y="10655"/>
                  <a:pt x="750945" y="8423"/>
                </a:cubicBezTo>
                <a:cubicBezTo>
                  <a:pt x="735926" y="6190"/>
                  <a:pt x="720907" y="7306"/>
                  <a:pt x="705888" y="3957"/>
                </a:cubicBezTo>
                <a:cubicBezTo>
                  <a:pt x="705888" y="3957"/>
                  <a:pt x="702134" y="3957"/>
                  <a:pt x="698379" y="5074"/>
                </a:cubicBezTo>
                <a:cubicBezTo>
                  <a:pt x="694624" y="6190"/>
                  <a:pt x="690869" y="6190"/>
                  <a:pt x="687115" y="6190"/>
                </a:cubicBezTo>
                <a:cubicBezTo>
                  <a:pt x="649567" y="5074"/>
                  <a:pt x="612020" y="9539"/>
                  <a:pt x="574473" y="7306"/>
                </a:cubicBezTo>
                <a:cubicBezTo>
                  <a:pt x="559454" y="7306"/>
                  <a:pt x="551945" y="10655"/>
                  <a:pt x="540680" y="9539"/>
                </a:cubicBezTo>
                <a:cubicBezTo>
                  <a:pt x="529416" y="9539"/>
                  <a:pt x="514397" y="9539"/>
                  <a:pt x="503133" y="9539"/>
                </a:cubicBezTo>
                <a:cubicBezTo>
                  <a:pt x="480605" y="10655"/>
                  <a:pt x="461831" y="6190"/>
                  <a:pt x="443058" y="8423"/>
                </a:cubicBezTo>
                <a:cubicBezTo>
                  <a:pt x="435548" y="8423"/>
                  <a:pt x="431793" y="8423"/>
                  <a:pt x="428039" y="8423"/>
                </a:cubicBezTo>
                <a:cubicBezTo>
                  <a:pt x="424284" y="8423"/>
                  <a:pt x="420529" y="7306"/>
                  <a:pt x="416775" y="9539"/>
                </a:cubicBezTo>
                <a:cubicBezTo>
                  <a:pt x="416775" y="10655"/>
                  <a:pt x="420529" y="12888"/>
                  <a:pt x="424284" y="12888"/>
                </a:cubicBezTo>
                <a:cubicBezTo>
                  <a:pt x="435548" y="14004"/>
                  <a:pt x="446812" y="17353"/>
                  <a:pt x="461831" y="17353"/>
                </a:cubicBezTo>
                <a:cubicBezTo>
                  <a:pt x="469341" y="17353"/>
                  <a:pt x="469341" y="19586"/>
                  <a:pt x="476850" y="20702"/>
                </a:cubicBezTo>
                <a:cubicBezTo>
                  <a:pt x="458076" y="24051"/>
                  <a:pt x="439303" y="24051"/>
                  <a:pt x="420529" y="25167"/>
                </a:cubicBezTo>
                <a:cubicBezTo>
                  <a:pt x="405510" y="26283"/>
                  <a:pt x="394246" y="28516"/>
                  <a:pt x="379227" y="29632"/>
                </a:cubicBezTo>
                <a:cubicBezTo>
                  <a:pt x="375472" y="29632"/>
                  <a:pt x="367963" y="31865"/>
                  <a:pt x="371718" y="34097"/>
                </a:cubicBezTo>
                <a:cubicBezTo>
                  <a:pt x="375472" y="36330"/>
                  <a:pt x="382982" y="35214"/>
                  <a:pt x="386737" y="35214"/>
                </a:cubicBezTo>
                <a:cubicBezTo>
                  <a:pt x="413020" y="35214"/>
                  <a:pt x="435548" y="35214"/>
                  <a:pt x="461831" y="35214"/>
                </a:cubicBezTo>
                <a:cubicBezTo>
                  <a:pt x="506888" y="35214"/>
                  <a:pt x="551945" y="38563"/>
                  <a:pt x="593247" y="45260"/>
                </a:cubicBezTo>
                <a:cubicBezTo>
                  <a:pt x="608265" y="47493"/>
                  <a:pt x="627039" y="46377"/>
                  <a:pt x="642058" y="48609"/>
                </a:cubicBezTo>
                <a:cubicBezTo>
                  <a:pt x="657077" y="49726"/>
                  <a:pt x="675850" y="48609"/>
                  <a:pt x="694624" y="47493"/>
                </a:cubicBezTo>
                <a:cubicBezTo>
                  <a:pt x="709643" y="45260"/>
                  <a:pt x="732171" y="44144"/>
                  <a:pt x="750945" y="44144"/>
                </a:cubicBezTo>
                <a:cubicBezTo>
                  <a:pt x="780982" y="45260"/>
                  <a:pt x="811020" y="43028"/>
                  <a:pt x="841058" y="46377"/>
                </a:cubicBezTo>
                <a:cubicBezTo>
                  <a:pt x="844813" y="47493"/>
                  <a:pt x="848568" y="47493"/>
                  <a:pt x="852323" y="46377"/>
                </a:cubicBezTo>
                <a:cubicBezTo>
                  <a:pt x="882360" y="43028"/>
                  <a:pt x="912398" y="45260"/>
                  <a:pt x="942436" y="45260"/>
                </a:cubicBezTo>
                <a:cubicBezTo>
                  <a:pt x="976229" y="44144"/>
                  <a:pt x="1006266" y="43028"/>
                  <a:pt x="1040059" y="45260"/>
                </a:cubicBezTo>
                <a:cubicBezTo>
                  <a:pt x="1066342" y="46377"/>
                  <a:pt x="1092625" y="46377"/>
                  <a:pt x="1118908" y="46377"/>
                </a:cubicBezTo>
                <a:cubicBezTo>
                  <a:pt x="1126418" y="46377"/>
                  <a:pt x="1130172" y="47493"/>
                  <a:pt x="1133927" y="49726"/>
                </a:cubicBezTo>
                <a:cubicBezTo>
                  <a:pt x="1137682" y="50842"/>
                  <a:pt x="1133927" y="51958"/>
                  <a:pt x="1130172" y="53074"/>
                </a:cubicBezTo>
                <a:cubicBezTo>
                  <a:pt x="1122663" y="53074"/>
                  <a:pt x="1115153" y="53074"/>
                  <a:pt x="1107644" y="54191"/>
                </a:cubicBezTo>
                <a:cubicBezTo>
                  <a:pt x="1111399" y="55307"/>
                  <a:pt x="1115153" y="56423"/>
                  <a:pt x="1118908" y="56423"/>
                </a:cubicBezTo>
                <a:cubicBezTo>
                  <a:pt x="1133927" y="55307"/>
                  <a:pt x="1148946" y="60889"/>
                  <a:pt x="1167719" y="56423"/>
                </a:cubicBezTo>
                <a:cubicBezTo>
                  <a:pt x="1167719" y="56423"/>
                  <a:pt x="1171474" y="56423"/>
                  <a:pt x="1171474" y="56423"/>
                </a:cubicBezTo>
                <a:cubicBezTo>
                  <a:pt x="1197757" y="57540"/>
                  <a:pt x="1220286" y="53074"/>
                  <a:pt x="1246569" y="54191"/>
                </a:cubicBezTo>
                <a:cubicBezTo>
                  <a:pt x="1246569" y="50842"/>
                  <a:pt x="1246569" y="48609"/>
                  <a:pt x="1246569" y="45260"/>
                </a:cubicBezTo>
                <a:cubicBezTo>
                  <a:pt x="1254078" y="44144"/>
                  <a:pt x="1257833" y="45260"/>
                  <a:pt x="1265342" y="45260"/>
                </a:cubicBezTo>
                <a:cubicBezTo>
                  <a:pt x="1265342" y="43028"/>
                  <a:pt x="1269097" y="43028"/>
                  <a:pt x="1272852" y="41912"/>
                </a:cubicBezTo>
                <a:cubicBezTo>
                  <a:pt x="1284116" y="39679"/>
                  <a:pt x="1299135" y="41912"/>
                  <a:pt x="1310399" y="39679"/>
                </a:cubicBezTo>
                <a:cubicBezTo>
                  <a:pt x="1314154" y="38563"/>
                  <a:pt x="1321663" y="41912"/>
                  <a:pt x="1332927" y="40795"/>
                </a:cubicBezTo>
                <a:cubicBezTo>
                  <a:pt x="1340437" y="40795"/>
                  <a:pt x="1336682" y="43028"/>
                  <a:pt x="1336682" y="45260"/>
                </a:cubicBezTo>
                <a:cubicBezTo>
                  <a:pt x="1336682" y="46377"/>
                  <a:pt x="1332927" y="46377"/>
                  <a:pt x="1329172" y="46377"/>
                </a:cubicBezTo>
                <a:cubicBezTo>
                  <a:pt x="1314154" y="46377"/>
                  <a:pt x="1299135" y="46377"/>
                  <a:pt x="1287871" y="46377"/>
                </a:cubicBezTo>
                <a:cubicBezTo>
                  <a:pt x="1284116" y="46377"/>
                  <a:pt x="1276606" y="46377"/>
                  <a:pt x="1280361" y="48609"/>
                </a:cubicBezTo>
                <a:cubicBezTo>
                  <a:pt x="1280361" y="48609"/>
                  <a:pt x="1284116" y="48609"/>
                  <a:pt x="1284116" y="48609"/>
                </a:cubicBezTo>
                <a:cubicBezTo>
                  <a:pt x="1287871" y="48609"/>
                  <a:pt x="1295380" y="47493"/>
                  <a:pt x="1299135" y="49726"/>
                </a:cubicBezTo>
                <a:cubicBezTo>
                  <a:pt x="1299135" y="53074"/>
                  <a:pt x="1291625" y="51958"/>
                  <a:pt x="1284116" y="53074"/>
                </a:cubicBezTo>
                <a:cubicBezTo>
                  <a:pt x="1276606" y="57540"/>
                  <a:pt x="1276606" y="58656"/>
                  <a:pt x="1287871" y="58656"/>
                </a:cubicBezTo>
                <a:cubicBezTo>
                  <a:pt x="1299135" y="58656"/>
                  <a:pt x="1310399" y="59772"/>
                  <a:pt x="1317908" y="59772"/>
                </a:cubicBezTo>
                <a:cubicBezTo>
                  <a:pt x="1340437" y="60889"/>
                  <a:pt x="1359210" y="63121"/>
                  <a:pt x="1385493" y="62005"/>
                </a:cubicBezTo>
                <a:cubicBezTo>
                  <a:pt x="1374229" y="65354"/>
                  <a:pt x="1362965" y="66470"/>
                  <a:pt x="1351701" y="66470"/>
                </a:cubicBezTo>
                <a:cubicBezTo>
                  <a:pt x="1310399" y="66470"/>
                  <a:pt x="1269097" y="66470"/>
                  <a:pt x="1231550" y="66470"/>
                </a:cubicBezTo>
                <a:cubicBezTo>
                  <a:pt x="1224040" y="66470"/>
                  <a:pt x="1216531" y="66470"/>
                  <a:pt x="1212776" y="65354"/>
                </a:cubicBezTo>
                <a:cubicBezTo>
                  <a:pt x="1197757" y="59772"/>
                  <a:pt x="1178984" y="63121"/>
                  <a:pt x="1160210" y="62005"/>
                </a:cubicBezTo>
                <a:cubicBezTo>
                  <a:pt x="1148946" y="62005"/>
                  <a:pt x="1137682" y="65354"/>
                  <a:pt x="1118908" y="67586"/>
                </a:cubicBezTo>
                <a:cubicBezTo>
                  <a:pt x="1152701" y="67586"/>
                  <a:pt x="1175229" y="68703"/>
                  <a:pt x="1197757" y="69819"/>
                </a:cubicBezTo>
                <a:cubicBezTo>
                  <a:pt x="1254078" y="73168"/>
                  <a:pt x="1310399" y="70935"/>
                  <a:pt x="1370474" y="72052"/>
                </a:cubicBezTo>
                <a:cubicBezTo>
                  <a:pt x="1351701" y="75400"/>
                  <a:pt x="1351701" y="75400"/>
                  <a:pt x="1314154" y="75400"/>
                </a:cubicBezTo>
                <a:cubicBezTo>
                  <a:pt x="1306644" y="77633"/>
                  <a:pt x="1310399" y="79866"/>
                  <a:pt x="1310399" y="80982"/>
                </a:cubicBezTo>
                <a:cubicBezTo>
                  <a:pt x="1310399" y="83215"/>
                  <a:pt x="1306644" y="84331"/>
                  <a:pt x="1302889" y="83215"/>
                </a:cubicBezTo>
                <a:cubicBezTo>
                  <a:pt x="1280361" y="77633"/>
                  <a:pt x="1254078" y="78749"/>
                  <a:pt x="1227795" y="76517"/>
                </a:cubicBezTo>
                <a:cubicBezTo>
                  <a:pt x="1220286" y="75400"/>
                  <a:pt x="1212776" y="77633"/>
                  <a:pt x="1201512" y="77633"/>
                </a:cubicBezTo>
                <a:cubicBezTo>
                  <a:pt x="1171474" y="77633"/>
                  <a:pt x="1141436" y="77633"/>
                  <a:pt x="1111399" y="77633"/>
                </a:cubicBezTo>
                <a:cubicBezTo>
                  <a:pt x="1088870" y="77633"/>
                  <a:pt x="1070097" y="80982"/>
                  <a:pt x="1047568" y="79866"/>
                </a:cubicBezTo>
                <a:cubicBezTo>
                  <a:pt x="1025040" y="78749"/>
                  <a:pt x="1002511" y="79866"/>
                  <a:pt x="979983" y="79866"/>
                </a:cubicBezTo>
                <a:cubicBezTo>
                  <a:pt x="957455" y="79866"/>
                  <a:pt x="934926" y="79866"/>
                  <a:pt x="912398" y="79866"/>
                </a:cubicBezTo>
                <a:cubicBezTo>
                  <a:pt x="916153" y="82098"/>
                  <a:pt x="923662" y="84331"/>
                  <a:pt x="931172" y="83215"/>
                </a:cubicBezTo>
                <a:cubicBezTo>
                  <a:pt x="949946" y="83215"/>
                  <a:pt x="968719" y="83215"/>
                  <a:pt x="991247" y="83215"/>
                </a:cubicBezTo>
                <a:cubicBezTo>
                  <a:pt x="995002" y="83215"/>
                  <a:pt x="998757" y="83215"/>
                  <a:pt x="1006266" y="84331"/>
                </a:cubicBezTo>
                <a:cubicBezTo>
                  <a:pt x="998757" y="92145"/>
                  <a:pt x="979983" y="96610"/>
                  <a:pt x="961209" y="101076"/>
                </a:cubicBezTo>
                <a:cubicBezTo>
                  <a:pt x="957455" y="102192"/>
                  <a:pt x="949946" y="103308"/>
                  <a:pt x="942436" y="103308"/>
                </a:cubicBezTo>
                <a:cubicBezTo>
                  <a:pt x="934926" y="103308"/>
                  <a:pt x="923662" y="103308"/>
                  <a:pt x="912398" y="104424"/>
                </a:cubicBezTo>
                <a:cubicBezTo>
                  <a:pt x="908643" y="105541"/>
                  <a:pt x="901134" y="105541"/>
                  <a:pt x="893624" y="104424"/>
                </a:cubicBezTo>
                <a:cubicBezTo>
                  <a:pt x="889870" y="102192"/>
                  <a:pt x="882360" y="103308"/>
                  <a:pt x="878605" y="103308"/>
                </a:cubicBezTo>
                <a:cubicBezTo>
                  <a:pt x="871096" y="103308"/>
                  <a:pt x="867341" y="102192"/>
                  <a:pt x="867341" y="104424"/>
                </a:cubicBezTo>
                <a:cubicBezTo>
                  <a:pt x="867341" y="106657"/>
                  <a:pt x="871096" y="106657"/>
                  <a:pt x="878605" y="106657"/>
                </a:cubicBezTo>
                <a:cubicBezTo>
                  <a:pt x="889870" y="106657"/>
                  <a:pt x="901134" y="106657"/>
                  <a:pt x="908643" y="106657"/>
                </a:cubicBezTo>
                <a:cubicBezTo>
                  <a:pt x="923662" y="106657"/>
                  <a:pt x="927417" y="110006"/>
                  <a:pt x="919908" y="113355"/>
                </a:cubicBezTo>
                <a:cubicBezTo>
                  <a:pt x="919908" y="113355"/>
                  <a:pt x="919908" y="114471"/>
                  <a:pt x="919908" y="115587"/>
                </a:cubicBezTo>
                <a:cubicBezTo>
                  <a:pt x="908643" y="122285"/>
                  <a:pt x="908643" y="122285"/>
                  <a:pt x="878605" y="122285"/>
                </a:cubicBezTo>
                <a:cubicBezTo>
                  <a:pt x="878605" y="122285"/>
                  <a:pt x="874851" y="122285"/>
                  <a:pt x="874851" y="122285"/>
                </a:cubicBezTo>
                <a:cubicBezTo>
                  <a:pt x="863587" y="125634"/>
                  <a:pt x="852323" y="125634"/>
                  <a:pt x="841058" y="122285"/>
                </a:cubicBezTo>
                <a:cubicBezTo>
                  <a:pt x="833549" y="122285"/>
                  <a:pt x="829794" y="122285"/>
                  <a:pt x="822285" y="122285"/>
                </a:cubicBezTo>
                <a:cubicBezTo>
                  <a:pt x="818530" y="122285"/>
                  <a:pt x="811020" y="123402"/>
                  <a:pt x="807266" y="120053"/>
                </a:cubicBezTo>
                <a:cubicBezTo>
                  <a:pt x="799756" y="120053"/>
                  <a:pt x="788492" y="121169"/>
                  <a:pt x="780982" y="120053"/>
                </a:cubicBezTo>
                <a:cubicBezTo>
                  <a:pt x="765964" y="120053"/>
                  <a:pt x="754700" y="121169"/>
                  <a:pt x="747190" y="122285"/>
                </a:cubicBezTo>
                <a:cubicBezTo>
                  <a:pt x="735926" y="124518"/>
                  <a:pt x="724662" y="124518"/>
                  <a:pt x="713397" y="122285"/>
                </a:cubicBezTo>
                <a:cubicBezTo>
                  <a:pt x="705888" y="121169"/>
                  <a:pt x="690869" y="120053"/>
                  <a:pt x="679605" y="120053"/>
                </a:cubicBezTo>
                <a:cubicBezTo>
                  <a:pt x="675850" y="121169"/>
                  <a:pt x="668341" y="121169"/>
                  <a:pt x="664586" y="118936"/>
                </a:cubicBezTo>
                <a:cubicBezTo>
                  <a:pt x="660832" y="117820"/>
                  <a:pt x="657077" y="117820"/>
                  <a:pt x="653322" y="118936"/>
                </a:cubicBezTo>
                <a:cubicBezTo>
                  <a:pt x="634549" y="122285"/>
                  <a:pt x="612020" y="120053"/>
                  <a:pt x="593247" y="120053"/>
                </a:cubicBezTo>
                <a:cubicBezTo>
                  <a:pt x="593247" y="122285"/>
                  <a:pt x="597001" y="123402"/>
                  <a:pt x="589492" y="124518"/>
                </a:cubicBezTo>
                <a:cubicBezTo>
                  <a:pt x="585737" y="124518"/>
                  <a:pt x="578228" y="124518"/>
                  <a:pt x="581982" y="122285"/>
                </a:cubicBezTo>
                <a:cubicBezTo>
                  <a:pt x="574473" y="122285"/>
                  <a:pt x="566963" y="122285"/>
                  <a:pt x="559454" y="122285"/>
                </a:cubicBezTo>
                <a:cubicBezTo>
                  <a:pt x="559454" y="123402"/>
                  <a:pt x="563209" y="125634"/>
                  <a:pt x="555699" y="126750"/>
                </a:cubicBezTo>
                <a:cubicBezTo>
                  <a:pt x="551945" y="126750"/>
                  <a:pt x="548190" y="125634"/>
                  <a:pt x="548190" y="124518"/>
                </a:cubicBezTo>
                <a:cubicBezTo>
                  <a:pt x="540680" y="124518"/>
                  <a:pt x="533171" y="124518"/>
                  <a:pt x="529416" y="124518"/>
                </a:cubicBezTo>
                <a:cubicBezTo>
                  <a:pt x="525661" y="125634"/>
                  <a:pt x="529416" y="127867"/>
                  <a:pt x="521907" y="127867"/>
                </a:cubicBezTo>
                <a:cubicBezTo>
                  <a:pt x="518152" y="127867"/>
                  <a:pt x="510643" y="128983"/>
                  <a:pt x="506888" y="126750"/>
                </a:cubicBezTo>
                <a:cubicBezTo>
                  <a:pt x="499378" y="125634"/>
                  <a:pt x="488114" y="128983"/>
                  <a:pt x="480605" y="127867"/>
                </a:cubicBezTo>
                <a:cubicBezTo>
                  <a:pt x="469341" y="125634"/>
                  <a:pt x="461831" y="126750"/>
                  <a:pt x="454322" y="126750"/>
                </a:cubicBezTo>
                <a:cubicBezTo>
                  <a:pt x="446812" y="125634"/>
                  <a:pt x="443058" y="126750"/>
                  <a:pt x="435548" y="126750"/>
                </a:cubicBezTo>
                <a:cubicBezTo>
                  <a:pt x="424284" y="128983"/>
                  <a:pt x="405510" y="128983"/>
                  <a:pt x="390491" y="126750"/>
                </a:cubicBezTo>
                <a:cubicBezTo>
                  <a:pt x="379227" y="126750"/>
                  <a:pt x="367963" y="130099"/>
                  <a:pt x="352944" y="127867"/>
                </a:cubicBezTo>
                <a:cubicBezTo>
                  <a:pt x="352944" y="128983"/>
                  <a:pt x="341680" y="132332"/>
                  <a:pt x="337925" y="133448"/>
                </a:cubicBezTo>
                <a:cubicBezTo>
                  <a:pt x="322906" y="136797"/>
                  <a:pt x="322906" y="136797"/>
                  <a:pt x="311642" y="132332"/>
                </a:cubicBezTo>
                <a:cubicBezTo>
                  <a:pt x="307887" y="131216"/>
                  <a:pt x="304133" y="130099"/>
                  <a:pt x="307887" y="128983"/>
                </a:cubicBezTo>
                <a:cubicBezTo>
                  <a:pt x="311642" y="127867"/>
                  <a:pt x="311642" y="126750"/>
                  <a:pt x="319152" y="126750"/>
                </a:cubicBezTo>
                <a:cubicBezTo>
                  <a:pt x="330416" y="126750"/>
                  <a:pt x="341680" y="126750"/>
                  <a:pt x="352944" y="126750"/>
                </a:cubicBezTo>
                <a:cubicBezTo>
                  <a:pt x="364208" y="122285"/>
                  <a:pt x="379227" y="120053"/>
                  <a:pt x="401756" y="120053"/>
                </a:cubicBezTo>
                <a:cubicBezTo>
                  <a:pt x="409265" y="120053"/>
                  <a:pt x="416775" y="120053"/>
                  <a:pt x="424284" y="120053"/>
                </a:cubicBezTo>
                <a:cubicBezTo>
                  <a:pt x="461831" y="121169"/>
                  <a:pt x="499378" y="117820"/>
                  <a:pt x="536926" y="116704"/>
                </a:cubicBezTo>
                <a:cubicBezTo>
                  <a:pt x="540680" y="116704"/>
                  <a:pt x="544435" y="114471"/>
                  <a:pt x="551945" y="113355"/>
                </a:cubicBezTo>
                <a:cubicBezTo>
                  <a:pt x="529416" y="112239"/>
                  <a:pt x="506888" y="112239"/>
                  <a:pt x="488114" y="112239"/>
                </a:cubicBezTo>
                <a:cubicBezTo>
                  <a:pt x="488114" y="112239"/>
                  <a:pt x="488114" y="111122"/>
                  <a:pt x="488114" y="111122"/>
                </a:cubicBezTo>
                <a:cubicBezTo>
                  <a:pt x="510643" y="111122"/>
                  <a:pt x="533171" y="111122"/>
                  <a:pt x="551945" y="111122"/>
                </a:cubicBezTo>
                <a:cubicBezTo>
                  <a:pt x="574473" y="111122"/>
                  <a:pt x="593247" y="111122"/>
                  <a:pt x="612020" y="111122"/>
                </a:cubicBezTo>
                <a:cubicBezTo>
                  <a:pt x="615775" y="111122"/>
                  <a:pt x="623284" y="111122"/>
                  <a:pt x="627039" y="110006"/>
                </a:cubicBezTo>
                <a:cubicBezTo>
                  <a:pt x="634549" y="107773"/>
                  <a:pt x="630794" y="103308"/>
                  <a:pt x="645812" y="104424"/>
                </a:cubicBezTo>
                <a:cubicBezTo>
                  <a:pt x="657077" y="105541"/>
                  <a:pt x="664586" y="102192"/>
                  <a:pt x="675850" y="103308"/>
                </a:cubicBezTo>
                <a:cubicBezTo>
                  <a:pt x="683360" y="103308"/>
                  <a:pt x="694624" y="102192"/>
                  <a:pt x="702134" y="104424"/>
                </a:cubicBezTo>
                <a:cubicBezTo>
                  <a:pt x="705888" y="105541"/>
                  <a:pt x="709643" y="104424"/>
                  <a:pt x="717152" y="104424"/>
                </a:cubicBezTo>
                <a:cubicBezTo>
                  <a:pt x="713397" y="102192"/>
                  <a:pt x="705888" y="101076"/>
                  <a:pt x="705888" y="99959"/>
                </a:cubicBezTo>
                <a:cubicBezTo>
                  <a:pt x="702134" y="97727"/>
                  <a:pt x="705888" y="95494"/>
                  <a:pt x="713397" y="95494"/>
                </a:cubicBezTo>
                <a:cubicBezTo>
                  <a:pt x="720907" y="95494"/>
                  <a:pt x="732171" y="95494"/>
                  <a:pt x="732171" y="92145"/>
                </a:cubicBezTo>
                <a:cubicBezTo>
                  <a:pt x="732171" y="91029"/>
                  <a:pt x="739680" y="91029"/>
                  <a:pt x="743435" y="91029"/>
                </a:cubicBezTo>
                <a:cubicBezTo>
                  <a:pt x="762209" y="94378"/>
                  <a:pt x="780982" y="89912"/>
                  <a:pt x="796002" y="89912"/>
                </a:cubicBezTo>
                <a:cubicBezTo>
                  <a:pt x="799756" y="88796"/>
                  <a:pt x="803511" y="88796"/>
                  <a:pt x="803511" y="87680"/>
                </a:cubicBezTo>
                <a:cubicBezTo>
                  <a:pt x="803511" y="86563"/>
                  <a:pt x="799756" y="85447"/>
                  <a:pt x="796002" y="85447"/>
                </a:cubicBezTo>
                <a:cubicBezTo>
                  <a:pt x="777228" y="83215"/>
                  <a:pt x="758454" y="80982"/>
                  <a:pt x="743435" y="76517"/>
                </a:cubicBezTo>
                <a:cubicBezTo>
                  <a:pt x="735926" y="75400"/>
                  <a:pt x="732171" y="77633"/>
                  <a:pt x="732171" y="78749"/>
                </a:cubicBezTo>
                <a:cubicBezTo>
                  <a:pt x="732171" y="82098"/>
                  <a:pt x="728417" y="84331"/>
                  <a:pt x="717152" y="86563"/>
                </a:cubicBezTo>
                <a:cubicBezTo>
                  <a:pt x="713397" y="87680"/>
                  <a:pt x="709643" y="87680"/>
                  <a:pt x="705888" y="87680"/>
                </a:cubicBezTo>
                <a:cubicBezTo>
                  <a:pt x="694624" y="84331"/>
                  <a:pt x="675850" y="86563"/>
                  <a:pt x="664586" y="84331"/>
                </a:cubicBezTo>
                <a:cubicBezTo>
                  <a:pt x="657077" y="83215"/>
                  <a:pt x="649567" y="83215"/>
                  <a:pt x="638303" y="83215"/>
                </a:cubicBezTo>
                <a:cubicBezTo>
                  <a:pt x="630794" y="83215"/>
                  <a:pt x="627039" y="86563"/>
                  <a:pt x="623284" y="88796"/>
                </a:cubicBezTo>
                <a:cubicBezTo>
                  <a:pt x="615775" y="92145"/>
                  <a:pt x="600756" y="93261"/>
                  <a:pt x="593247" y="88796"/>
                </a:cubicBezTo>
                <a:cubicBezTo>
                  <a:pt x="593247" y="86563"/>
                  <a:pt x="589492" y="85447"/>
                  <a:pt x="585737" y="83215"/>
                </a:cubicBezTo>
                <a:cubicBezTo>
                  <a:pt x="585737" y="80982"/>
                  <a:pt x="578228" y="79866"/>
                  <a:pt x="566963" y="79866"/>
                </a:cubicBezTo>
                <a:cubicBezTo>
                  <a:pt x="559454" y="79866"/>
                  <a:pt x="551945" y="79866"/>
                  <a:pt x="544435" y="77633"/>
                </a:cubicBezTo>
                <a:cubicBezTo>
                  <a:pt x="533171" y="76517"/>
                  <a:pt x="521907" y="78749"/>
                  <a:pt x="514397" y="82098"/>
                </a:cubicBezTo>
                <a:cubicBezTo>
                  <a:pt x="503133" y="88796"/>
                  <a:pt x="480605" y="88796"/>
                  <a:pt x="461831" y="91029"/>
                </a:cubicBezTo>
                <a:cubicBezTo>
                  <a:pt x="454322" y="92145"/>
                  <a:pt x="446812" y="89912"/>
                  <a:pt x="435548" y="88796"/>
                </a:cubicBezTo>
                <a:cubicBezTo>
                  <a:pt x="424284" y="88796"/>
                  <a:pt x="413020" y="86563"/>
                  <a:pt x="405510" y="84331"/>
                </a:cubicBezTo>
                <a:cubicBezTo>
                  <a:pt x="382982" y="79866"/>
                  <a:pt x="379227" y="79866"/>
                  <a:pt x="364208" y="85447"/>
                </a:cubicBezTo>
                <a:cubicBezTo>
                  <a:pt x="360454" y="85447"/>
                  <a:pt x="360454" y="87680"/>
                  <a:pt x="356699" y="88796"/>
                </a:cubicBezTo>
                <a:cubicBezTo>
                  <a:pt x="334171" y="83215"/>
                  <a:pt x="315397" y="83215"/>
                  <a:pt x="292869" y="83215"/>
                </a:cubicBezTo>
                <a:cubicBezTo>
                  <a:pt x="277850" y="83215"/>
                  <a:pt x="266585" y="83215"/>
                  <a:pt x="251567" y="83215"/>
                </a:cubicBezTo>
                <a:cubicBezTo>
                  <a:pt x="221529" y="84331"/>
                  <a:pt x="191491" y="80982"/>
                  <a:pt x="157698" y="82098"/>
                </a:cubicBezTo>
                <a:cubicBezTo>
                  <a:pt x="146434" y="82098"/>
                  <a:pt x="142680" y="77633"/>
                  <a:pt x="131415" y="80982"/>
                </a:cubicBezTo>
                <a:cubicBezTo>
                  <a:pt x="120151" y="83215"/>
                  <a:pt x="108887" y="80982"/>
                  <a:pt x="101378" y="82098"/>
                </a:cubicBezTo>
                <a:cubicBezTo>
                  <a:pt x="90113" y="82098"/>
                  <a:pt x="78849" y="82098"/>
                  <a:pt x="67585" y="82098"/>
                </a:cubicBezTo>
                <a:cubicBezTo>
                  <a:pt x="60076" y="84331"/>
                  <a:pt x="67585" y="86563"/>
                  <a:pt x="63830" y="88796"/>
                </a:cubicBezTo>
                <a:cubicBezTo>
                  <a:pt x="52566" y="93261"/>
                  <a:pt x="37547" y="94378"/>
                  <a:pt x="18774" y="92145"/>
                </a:cubicBezTo>
                <a:cubicBezTo>
                  <a:pt x="15019" y="92145"/>
                  <a:pt x="15019" y="91029"/>
                  <a:pt x="7510" y="91029"/>
                </a:cubicBezTo>
                <a:cubicBezTo>
                  <a:pt x="3755" y="91029"/>
                  <a:pt x="0" y="92145"/>
                  <a:pt x="0" y="94378"/>
                </a:cubicBezTo>
                <a:cubicBezTo>
                  <a:pt x="0" y="95494"/>
                  <a:pt x="0" y="97727"/>
                  <a:pt x="7510" y="97727"/>
                </a:cubicBezTo>
                <a:cubicBezTo>
                  <a:pt x="18774" y="96610"/>
                  <a:pt x="30038" y="97727"/>
                  <a:pt x="37547" y="96610"/>
                </a:cubicBezTo>
                <a:cubicBezTo>
                  <a:pt x="52566" y="96610"/>
                  <a:pt x="60076" y="98843"/>
                  <a:pt x="71340" y="98843"/>
                </a:cubicBezTo>
                <a:cubicBezTo>
                  <a:pt x="78849" y="99959"/>
                  <a:pt x="82604" y="103308"/>
                  <a:pt x="82604" y="105541"/>
                </a:cubicBezTo>
                <a:cubicBezTo>
                  <a:pt x="90113" y="108890"/>
                  <a:pt x="90113" y="110006"/>
                  <a:pt x="101378" y="107773"/>
                </a:cubicBezTo>
                <a:cubicBezTo>
                  <a:pt x="116397" y="106657"/>
                  <a:pt x="131415" y="105541"/>
                  <a:pt x="146434" y="103308"/>
                </a:cubicBezTo>
                <a:cubicBezTo>
                  <a:pt x="150189" y="102192"/>
                  <a:pt x="157698" y="103308"/>
                  <a:pt x="165208" y="103308"/>
                </a:cubicBezTo>
                <a:cubicBezTo>
                  <a:pt x="168963" y="103308"/>
                  <a:pt x="168963" y="105541"/>
                  <a:pt x="172717" y="106657"/>
                </a:cubicBezTo>
                <a:cubicBezTo>
                  <a:pt x="180227" y="108890"/>
                  <a:pt x="172717" y="110006"/>
                  <a:pt x="168963" y="112239"/>
                </a:cubicBezTo>
                <a:cubicBezTo>
                  <a:pt x="165208" y="114471"/>
                  <a:pt x="153944" y="114471"/>
                  <a:pt x="146434" y="116704"/>
                </a:cubicBezTo>
                <a:cubicBezTo>
                  <a:pt x="142680" y="117820"/>
                  <a:pt x="142680" y="117820"/>
                  <a:pt x="142680" y="118936"/>
                </a:cubicBezTo>
                <a:cubicBezTo>
                  <a:pt x="142680" y="120053"/>
                  <a:pt x="146434" y="120053"/>
                  <a:pt x="150189" y="120053"/>
                </a:cubicBezTo>
                <a:cubicBezTo>
                  <a:pt x="161453" y="120053"/>
                  <a:pt x="176472" y="121169"/>
                  <a:pt x="187736" y="118936"/>
                </a:cubicBezTo>
                <a:cubicBezTo>
                  <a:pt x="187736" y="117820"/>
                  <a:pt x="191491" y="118936"/>
                  <a:pt x="191491" y="118936"/>
                </a:cubicBezTo>
                <a:cubicBezTo>
                  <a:pt x="199000" y="120053"/>
                  <a:pt x="191491" y="120053"/>
                  <a:pt x="191491" y="121169"/>
                </a:cubicBezTo>
                <a:cubicBezTo>
                  <a:pt x="187736" y="122285"/>
                  <a:pt x="187736" y="124518"/>
                  <a:pt x="195246" y="124518"/>
                </a:cubicBezTo>
                <a:cubicBezTo>
                  <a:pt x="202755" y="124518"/>
                  <a:pt x="210265" y="124518"/>
                  <a:pt x="221529" y="124518"/>
                </a:cubicBezTo>
                <a:cubicBezTo>
                  <a:pt x="210265" y="126750"/>
                  <a:pt x="199000" y="126750"/>
                  <a:pt x="187736" y="127867"/>
                </a:cubicBezTo>
                <a:cubicBezTo>
                  <a:pt x="180227" y="128983"/>
                  <a:pt x="180227" y="130099"/>
                  <a:pt x="183982" y="131216"/>
                </a:cubicBezTo>
                <a:cubicBezTo>
                  <a:pt x="187736" y="135681"/>
                  <a:pt x="187736" y="136797"/>
                  <a:pt x="172717" y="137913"/>
                </a:cubicBezTo>
                <a:cubicBezTo>
                  <a:pt x="168963" y="137913"/>
                  <a:pt x="161453" y="137913"/>
                  <a:pt x="157698" y="137913"/>
                </a:cubicBezTo>
                <a:cubicBezTo>
                  <a:pt x="157698" y="139030"/>
                  <a:pt x="157698" y="139030"/>
                  <a:pt x="157698" y="140146"/>
                </a:cubicBezTo>
                <a:cubicBezTo>
                  <a:pt x="157698" y="140146"/>
                  <a:pt x="157698" y="141262"/>
                  <a:pt x="157698" y="141262"/>
                </a:cubicBezTo>
                <a:cubicBezTo>
                  <a:pt x="183982" y="140146"/>
                  <a:pt x="202755" y="145728"/>
                  <a:pt x="229038" y="145728"/>
                </a:cubicBezTo>
                <a:cubicBezTo>
                  <a:pt x="244057" y="145728"/>
                  <a:pt x="259076" y="147960"/>
                  <a:pt x="274095" y="151309"/>
                </a:cubicBezTo>
                <a:cubicBezTo>
                  <a:pt x="274095" y="152425"/>
                  <a:pt x="281604" y="152425"/>
                  <a:pt x="281604" y="153542"/>
                </a:cubicBezTo>
                <a:cubicBezTo>
                  <a:pt x="281604" y="155774"/>
                  <a:pt x="274095" y="155774"/>
                  <a:pt x="270340" y="155774"/>
                </a:cubicBezTo>
                <a:cubicBezTo>
                  <a:pt x="259076" y="155774"/>
                  <a:pt x="247812" y="155774"/>
                  <a:pt x="236548" y="155774"/>
                </a:cubicBezTo>
                <a:cubicBezTo>
                  <a:pt x="232793" y="155774"/>
                  <a:pt x="229038" y="155774"/>
                  <a:pt x="229038" y="156891"/>
                </a:cubicBezTo>
                <a:cubicBezTo>
                  <a:pt x="229038" y="158007"/>
                  <a:pt x="229038" y="159123"/>
                  <a:pt x="232793" y="159123"/>
                </a:cubicBezTo>
                <a:cubicBezTo>
                  <a:pt x="240302" y="159123"/>
                  <a:pt x="244057" y="161356"/>
                  <a:pt x="255321" y="161356"/>
                </a:cubicBezTo>
                <a:cubicBezTo>
                  <a:pt x="266585" y="161356"/>
                  <a:pt x="277850" y="161356"/>
                  <a:pt x="289114" y="161356"/>
                </a:cubicBezTo>
                <a:cubicBezTo>
                  <a:pt x="296623" y="162472"/>
                  <a:pt x="292869" y="164705"/>
                  <a:pt x="292869" y="165821"/>
                </a:cubicBezTo>
                <a:cubicBezTo>
                  <a:pt x="292869" y="166937"/>
                  <a:pt x="292869" y="168053"/>
                  <a:pt x="292869" y="168053"/>
                </a:cubicBezTo>
                <a:cubicBezTo>
                  <a:pt x="270340" y="169170"/>
                  <a:pt x="259076" y="174751"/>
                  <a:pt x="236548" y="174751"/>
                </a:cubicBezTo>
                <a:cubicBezTo>
                  <a:pt x="191491" y="174751"/>
                  <a:pt x="150189" y="171402"/>
                  <a:pt x="105132" y="172519"/>
                </a:cubicBezTo>
                <a:cubicBezTo>
                  <a:pt x="97623" y="173635"/>
                  <a:pt x="86359" y="171402"/>
                  <a:pt x="86359" y="174751"/>
                </a:cubicBezTo>
                <a:cubicBezTo>
                  <a:pt x="82604" y="179216"/>
                  <a:pt x="97623" y="176984"/>
                  <a:pt x="105132" y="176984"/>
                </a:cubicBezTo>
                <a:cubicBezTo>
                  <a:pt x="120151" y="175868"/>
                  <a:pt x="135170" y="179216"/>
                  <a:pt x="150189" y="179216"/>
                </a:cubicBezTo>
                <a:cubicBezTo>
                  <a:pt x="165208" y="178100"/>
                  <a:pt x="183982" y="176984"/>
                  <a:pt x="199000" y="179216"/>
                </a:cubicBezTo>
                <a:cubicBezTo>
                  <a:pt x="225284" y="181449"/>
                  <a:pt x="251567" y="180333"/>
                  <a:pt x="274095" y="180333"/>
                </a:cubicBezTo>
                <a:cubicBezTo>
                  <a:pt x="322906" y="181449"/>
                  <a:pt x="367963" y="184798"/>
                  <a:pt x="401756" y="194845"/>
                </a:cubicBezTo>
                <a:cubicBezTo>
                  <a:pt x="416775" y="198194"/>
                  <a:pt x="431793" y="198194"/>
                  <a:pt x="446812" y="198194"/>
                </a:cubicBezTo>
                <a:cubicBezTo>
                  <a:pt x="450567" y="198194"/>
                  <a:pt x="461831" y="197077"/>
                  <a:pt x="461831" y="199310"/>
                </a:cubicBezTo>
                <a:cubicBezTo>
                  <a:pt x="461831" y="203775"/>
                  <a:pt x="450567" y="201542"/>
                  <a:pt x="446812" y="201542"/>
                </a:cubicBezTo>
                <a:cubicBezTo>
                  <a:pt x="382982" y="201542"/>
                  <a:pt x="319152" y="201542"/>
                  <a:pt x="251567" y="201542"/>
                </a:cubicBezTo>
                <a:cubicBezTo>
                  <a:pt x="229038" y="201542"/>
                  <a:pt x="214019" y="207124"/>
                  <a:pt x="195246" y="212705"/>
                </a:cubicBezTo>
                <a:cubicBezTo>
                  <a:pt x="195246" y="212705"/>
                  <a:pt x="195246" y="213822"/>
                  <a:pt x="195246" y="214938"/>
                </a:cubicBezTo>
                <a:cubicBezTo>
                  <a:pt x="202755" y="218287"/>
                  <a:pt x="206510" y="220520"/>
                  <a:pt x="210265" y="223868"/>
                </a:cubicBezTo>
                <a:cubicBezTo>
                  <a:pt x="210265" y="227217"/>
                  <a:pt x="221529" y="230566"/>
                  <a:pt x="232793" y="230566"/>
                </a:cubicBezTo>
                <a:cubicBezTo>
                  <a:pt x="262831" y="230566"/>
                  <a:pt x="262831" y="238380"/>
                  <a:pt x="266585" y="243962"/>
                </a:cubicBezTo>
                <a:cubicBezTo>
                  <a:pt x="270340" y="251776"/>
                  <a:pt x="289114" y="257357"/>
                  <a:pt x="307887" y="262939"/>
                </a:cubicBezTo>
                <a:cubicBezTo>
                  <a:pt x="311642" y="265171"/>
                  <a:pt x="319152" y="264055"/>
                  <a:pt x="322906" y="264055"/>
                </a:cubicBezTo>
                <a:cubicBezTo>
                  <a:pt x="337925" y="264055"/>
                  <a:pt x="352944" y="262939"/>
                  <a:pt x="364208" y="266288"/>
                </a:cubicBezTo>
                <a:cubicBezTo>
                  <a:pt x="367963" y="267404"/>
                  <a:pt x="371718" y="267404"/>
                  <a:pt x="379227" y="267404"/>
                </a:cubicBezTo>
                <a:cubicBezTo>
                  <a:pt x="390491" y="267404"/>
                  <a:pt x="401756" y="267404"/>
                  <a:pt x="409265" y="267404"/>
                </a:cubicBezTo>
                <a:cubicBezTo>
                  <a:pt x="428039" y="268520"/>
                  <a:pt x="446812" y="267404"/>
                  <a:pt x="461831" y="264055"/>
                </a:cubicBezTo>
                <a:cubicBezTo>
                  <a:pt x="473095" y="260706"/>
                  <a:pt x="488114" y="261823"/>
                  <a:pt x="499378" y="265171"/>
                </a:cubicBezTo>
                <a:cubicBezTo>
                  <a:pt x="518152" y="269637"/>
                  <a:pt x="544435" y="269637"/>
                  <a:pt x="563209" y="272986"/>
                </a:cubicBezTo>
                <a:cubicBezTo>
                  <a:pt x="566963" y="274102"/>
                  <a:pt x="630794" y="267404"/>
                  <a:pt x="630794" y="266288"/>
                </a:cubicBezTo>
                <a:cubicBezTo>
                  <a:pt x="638303" y="261823"/>
                  <a:pt x="653322" y="260706"/>
                  <a:pt x="664586" y="260706"/>
                </a:cubicBezTo>
                <a:cubicBezTo>
                  <a:pt x="675850" y="259590"/>
                  <a:pt x="687115" y="262939"/>
                  <a:pt x="698379" y="265171"/>
                </a:cubicBezTo>
                <a:cubicBezTo>
                  <a:pt x="698379" y="266288"/>
                  <a:pt x="698379" y="267404"/>
                  <a:pt x="702134" y="267404"/>
                </a:cubicBezTo>
                <a:cubicBezTo>
                  <a:pt x="724662" y="267404"/>
                  <a:pt x="739680" y="271869"/>
                  <a:pt x="758454" y="272986"/>
                </a:cubicBezTo>
                <a:cubicBezTo>
                  <a:pt x="769719" y="274102"/>
                  <a:pt x="773473" y="269637"/>
                  <a:pt x="784737" y="271869"/>
                </a:cubicBezTo>
                <a:cubicBezTo>
                  <a:pt x="788492" y="271869"/>
                  <a:pt x="818530" y="266288"/>
                  <a:pt x="822285" y="264055"/>
                </a:cubicBezTo>
                <a:cubicBezTo>
                  <a:pt x="826039" y="262939"/>
                  <a:pt x="829794" y="261823"/>
                  <a:pt x="833549" y="260706"/>
                </a:cubicBezTo>
                <a:cubicBezTo>
                  <a:pt x="852323" y="257357"/>
                  <a:pt x="867341" y="257357"/>
                  <a:pt x="882360" y="261823"/>
                </a:cubicBezTo>
                <a:cubicBezTo>
                  <a:pt x="886115" y="262939"/>
                  <a:pt x="889870" y="264055"/>
                  <a:pt x="897379" y="265171"/>
                </a:cubicBezTo>
                <a:cubicBezTo>
                  <a:pt x="897379" y="266288"/>
                  <a:pt x="901134" y="267404"/>
                  <a:pt x="901134" y="267404"/>
                </a:cubicBezTo>
                <a:cubicBezTo>
                  <a:pt x="919908" y="267404"/>
                  <a:pt x="934926" y="270753"/>
                  <a:pt x="949946" y="269637"/>
                </a:cubicBezTo>
                <a:cubicBezTo>
                  <a:pt x="964964" y="268520"/>
                  <a:pt x="979983" y="267404"/>
                  <a:pt x="991247" y="265171"/>
                </a:cubicBezTo>
                <a:cubicBezTo>
                  <a:pt x="1013776" y="260706"/>
                  <a:pt x="1025040" y="260706"/>
                  <a:pt x="1043814" y="265171"/>
                </a:cubicBezTo>
                <a:cubicBezTo>
                  <a:pt x="1051323" y="267404"/>
                  <a:pt x="1058832" y="267404"/>
                  <a:pt x="1070097" y="267404"/>
                </a:cubicBezTo>
                <a:lnTo>
                  <a:pt x="1082703" y="267404"/>
                </a:lnTo>
                <a:lnTo>
                  <a:pt x="1087706" y="268396"/>
                </a:lnTo>
                <a:cubicBezTo>
                  <a:pt x="1091460" y="270628"/>
                  <a:pt x="1098970" y="271745"/>
                  <a:pt x="1091460" y="273977"/>
                </a:cubicBezTo>
                <a:cubicBezTo>
                  <a:pt x="1087706" y="275093"/>
                  <a:pt x="1087706" y="277326"/>
                  <a:pt x="1083951" y="277326"/>
                </a:cubicBezTo>
                <a:cubicBezTo>
                  <a:pt x="1076442" y="277326"/>
                  <a:pt x="1068932" y="278442"/>
                  <a:pt x="1065178" y="277326"/>
                </a:cubicBezTo>
                <a:cubicBezTo>
                  <a:pt x="1050158" y="275093"/>
                  <a:pt x="1035140" y="273977"/>
                  <a:pt x="1020121" y="272861"/>
                </a:cubicBezTo>
                <a:cubicBezTo>
                  <a:pt x="1008857" y="270628"/>
                  <a:pt x="1008857" y="271745"/>
                  <a:pt x="1001347" y="275093"/>
                </a:cubicBezTo>
                <a:cubicBezTo>
                  <a:pt x="1001347" y="277326"/>
                  <a:pt x="997593" y="280675"/>
                  <a:pt x="990083" y="281791"/>
                </a:cubicBezTo>
                <a:cubicBezTo>
                  <a:pt x="978819" y="281791"/>
                  <a:pt x="971310" y="284024"/>
                  <a:pt x="956290" y="284024"/>
                </a:cubicBezTo>
                <a:cubicBezTo>
                  <a:pt x="948781" y="282908"/>
                  <a:pt x="937517" y="284024"/>
                  <a:pt x="926253" y="282908"/>
                </a:cubicBezTo>
                <a:cubicBezTo>
                  <a:pt x="918743" y="282908"/>
                  <a:pt x="918743" y="285140"/>
                  <a:pt x="918743" y="286256"/>
                </a:cubicBezTo>
                <a:cubicBezTo>
                  <a:pt x="918743" y="288489"/>
                  <a:pt x="922498" y="289605"/>
                  <a:pt x="926253" y="289605"/>
                </a:cubicBezTo>
                <a:cubicBezTo>
                  <a:pt x="933762" y="289605"/>
                  <a:pt x="933762" y="288489"/>
                  <a:pt x="937517" y="288489"/>
                </a:cubicBezTo>
                <a:cubicBezTo>
                  <a:pt x="956290" y="286256"/>
                  <a:pt x="971310" y="287373"/>
                  <a:pt x="982573" y="291838"/>
                </a:cubicBezTo>
                <a:cubicBezTo>
                  <a:pt x="986328" y="294071"/>
                  <a:pt x="978819" y="296303"/>
                  <a:pt x="986328" y="298536"/>
                </a:cubicBezTo>
                <a:cubicBezTo>
                  <a:pt x="997593" y="298536"/>
                  <a:pt x="1008857" y="298536"/>
                  <a:pt x="1020121" y="298536"/>
                </a:cubicBezTo>
                <a:cubicBezTo>
                  <a:pt x="1027630" y="299652"/>
                  <a:pt x="1038895" y="297419"/>
                  <a:pt x="1050158" y="299652"/>
                </a:cubicBezTo>
                <a:cubicBezTo>
                  <a:pt x="1061423" y="303001"/>
                  <a:pt x="1065178" y="298536"/>
                  <a:pt x="1076442" y="298536"/>
                </a:cubicBezTo>
                <a:cubicBezTo>
                  <a:pt x="1110234" y="299652"/>
                  <a:pt x="1140272" y="296303"/>
                  <a:pt x="1170310" y="297419"/>
                </a:cubicBezTo>
                <a:cubicBezTo>
                  <a:pt x="1185329" y="297419"/>
                  <a:pt x="1196593" y="297419"/>
                  <a:pt x="1211612" y="297419"/>
                </a:cubicBezTo>
                <a:cubicBezTo>
                  <a:pt x="1234140" y="297419"/>
                  <a:pt x="1252914" y="297419"/>
                  <a:pt x="1275442" y="291838"/>
                </a:cubicBezTo>
                <a:cubicBezTo>
                  <a:pt x="1279197" y="292954"/>
                  <a:pt x="1279197" y="295187"/>
                  <a:pt x="1282951" y="295187"/>
                </a:cubicBezTo>
                <a:cubicBezTo>
                  <a:pt x="1297970" y="300768"/>
                  <a:pt x="1301725" y="300768"/>
                  <a:pt x="1324253" y="296303"/>
                </a:cubicBezTo>
                <a:cubicBezTo>
                  <a:pt x="1331763" y="294071"/>
                  <a:pt x="1343027" y="291838"/>
                  <a:pt x="1354291" y="291838"/>
                </a:cubicBezTo>
                <a:cubicBezTo>
                  <a:pt x="1365556" y="290722"/>
                  <a:pt x="1373065" y="288489"/>
                  <a:pt x="1380574" y="289605"/>
                </a:cubicBezTo>
                <a:cubicBezTo>
                  <a:pt x="1399348" y="291838"/>
                  <a:pt x="1421876" y="291838"/>
                  <a:pt x="1433141" y="298536"/>
                </a:cubicBezTo>
                <a:cubicBezTo>
                  <a:pt x="1440650" y="301885"/>
                  <a:pt x="1451914" y="304117"/>
                  <a:pt x="1463178" y="303001"/>
                </a:cubicBezTo>
                <a:cubicBezTo>
                  <a:pt x="1470688" y="300768"/>
                  <a:pt x="1478197" y="300768"/>
                  <a:pt x="1485706" y="300768"/>
                </a:cubicBezTo>
                <a:cubicBezTo>
                  <a:pt x="1496971" y="300768"/>
                  <a:pt x="1504480" y="299652"/>
                  <a:pt x="1504480" y="297419"/>
                </a:cubicBezTo>
                <a:cubicBezTo>
                  <a:pt x="1508235" y="295187"/>
                  <a:pt x="1511990" y="294071"/>
                  <a:pt x="1511990" y="291838"/>
                </a:cubicBezTo>
                <a:cubicBezTo>
                  <a:pt x="1519499" y="287373"/>
                  <a:pt x="1534518" y="288489"/>
                  <a:pt x="1542028" y="291838"/>
                </a:cubicBezTo>
                <a:cubicBezTo>
                  <a:pt x="1545782" y="294071"/>
                  <a:pt x="1549537" y="297419"/>
                  <a:pt x="1557046" y="297419"/>
                </a:cubicBezTo>
                <a:cubicBezTo>
                  <a:pt x="1568311" y="297419"/>
                  <a:pt x="1575820" y="297419"/>
                  <a:pt x="1583329" y="296303"/>
                </a:cubicBezTo>
                <a:cubicBezTo>
                  <a:pt x="1594594" y="294071"/>
                  <a:pt x="1613367" y="296303"/>
                  <a:pt x="1624631" y="292954"/>
                </a:cubicBezTo>
                <a:cubicBezTo>
                  <a:pt x="1628386" y="292954"/>
                  <a:pt x="1632141" y="292954"/>
                  <a:pt x="1635896" y="294071"/>
                </a:cubicBezTo>
                <a:cubicBezTo>
                  <a:pt x="1647160" y="296303"/>
                  <a:pt x="1650914" y="298536"/>
                  <a:pt x="1650914" y="301885"/>
                </a:cubicBezTo>
                <a:cubicBezTo>
                  <a:pt x="1650914" y="303001"/>
                  <a:pt x="1654669" y="305234"/>
                  <a:pt x="1662179" y="304117"/>
                </a:cubicBezTo>
                <a:cubicBezTo>
                  <a:pt x="1677198" y="299652"/>
                  <a:pt x="1695971" y="297419"/>
                  <a:pt x="1714745" y="295187"/>
                </a:cubicBezTo>
                <a:cubicBezTo>
                  <a:pt x="1718499" y="295187"/>
                  <a:pt x="1722254" y="294071"/>
                  <a:pt x="1722254" y="292954"/>
                </a:cubicBezTo>
                <a:cubicBezTo>
                  <a:pt x="1722254" y="291838"/>
                  <a:pt x="1718499" y="291838"/>
                  <a:pt x="1714745" y="290722"/>
                </a:cubicBezTo>
                <a:cubicBezTo>
                  <a:pt x="1699726" y="290722"/>
                  <a:pt x="1680952" y="286256"/>
                  <a:pt x="1662179" y="289605"/>
                </a:cubicBezTo>
                <a:cubicBezTo>
                  <a:pt x="1658424" y="289605"/>
                  <a:pt x="1650914" y="289605"/>
                  <a:pt x="1650914" y="288489"/>
                </a:cubicBezTo>
                <a:cubicBezTo>
                  <a:pt x="1650914" y="285140"/>
                  <a:pt x="1639650" y="285140"/>
                  <a:pt x="1632141" y="285140"/>
                </a:cubicBezTo>
                <a:cubicBezTo>
                  <a:pt x="1624631" y="285140"/>
                  <a:pt x="1620877" y="282908"/>
                  <a:pt x="1624631" y="280675"/>
                </a:cubicBezTo>
                <a:cubicBezTo>
                  <a:pt x="1624631" y="279559"/>
                  <a:pt x="1632141" y="278442"/>
                  <a:pt x="1635896" y="276210"/>
                </a:cubicBezTo>
                <a:cubicBezTo>
                  <a:pt x="1628386" y="276210"/>
                  <a:pt x="1624631" y="275093"/>
                  <a:pt x="1620877" y="276210"/>
                </a:cubicBezTo>
                <a:cubicBezTo>
                  <a:pt x="1613367" y="278442"/>
                  <a:pt x="1602103" y="277326"/>
                  <a:pt x="1594594" y="277326"/>
                </a:cubicBezTo>
                <a:cubicBezTo>
                  <a:pt x="1583329" y="278442"/>
                  <a:pt x="1575820" y="275093"/>
                  <a:pt x="1564556" y="276210"/>
                </a:cubicBezTo>
                <a:cubicBezTo>
                  <a:pt x="1549537" y="277326"/>
                  <a:pt x="1553292" y="272861"/>
                  <a:pt x="1545782" y="270628"/>
                </a:cubicBezTo>
                <a:lnTo>
                  <a:pt x="1532304" y="269626"/>
                </a:lnTo>
                <a:lnTo>
                  <a:pt x="1573230" y="268520"/>
                </a:lnTo>
                <a:cubicBezTo>
                  <a:pt x="1584494" y="266288"/>
                  <a:pt x="1595758" y="267404"/>
                  <a:pt x="1603267" y="270753"/>
                </a:cubicBezTo>
                <a:cubicBezTo>
                  <a:pt x="1610777" y="272986"/>
                  <a:pt x="1618286" y="271869"/>
                  <a:pt x="1622041" y="269637"/>
                </a:cubicBezTo>
                <a:cubicBezTo>
                  <a:pt x="1625796" y="266288"/>
                  <a:pt x="1633305" y="266288"/>
                  <a:pt x="1644569" y="266288"/>
                </a:cubicBezTo>
                <a:cubicBezTo>
                  <a:pt x="1667098" y="266288"/>
                  <a:pt x="1689626" y="265171"/>
                  <a:pt x="1712154" y="269637"/>
                </a:cubicBezTo>
                <a:cubicBezTo>
                  <a:pt x="1712154" y="269637"/>
                  <a:pt x="1715909" y="269637"/>
                  <a:pt x="1715909" y="269637"/>
                </a:cubicBezTo>
                <a:cubicBezTo>
                  <a:pt x="1753456" y="268520"/>
                  <a:pt x="1787249" y="271869"/>
                  <a:pt x="1821041" y="271869"/>
                </a:cubicBezTo>
                <a:cubicBezTo>
                  <a:pt x="1828551" y="271869"/>
                  <a:pt x="1832305" y="271869"/>
                  <a:pt x="1832305" y="269637"/>
                </a:cubicBezTo>
                <a:lnTo>
                  <a:pt x="1836115" y="268787"/>
                </a:lnTo>
                <a:lnTo>
                  <a:pt x="1827387" y="273977"/>
                </a:lnTo>
                <a:cubicBezTo>
                  <a:pt x="1819877" y="273977"/>
                  <a:pt x="1808613" y="273977"/>
                  <a:pt x="1797349" y="273977"/>
                </a:cubicBezTo>
                <a:cubicBezTo>
                  <a:pt x="1789839" y="273977"/>
                  <a:pt x="1786084" y="273977"/>
                  <a:pt x="1786084" y="276210"/>
                </a:cubicBezTo>
                <a:cubicBezTo>
                  <a:pt x="1786084" y="278442"/>
                  <a:pt x="1789839" y="277326"/>
                  <a:pt x="1797349" y="277326"/>
                </a:cubicBezTo>
                <a:cubicBezTo>
                  <a:pt x="1801103" y="277326"/>
                  <a:pt x="1808613" y="278442"/>
                  <a:pt x="1812368" y="276210"/>
                </a:cubicBezTo>
                <a:cubicBezTo>
                  <a:pt x="1819877" y="275093"/>
                  <a:pt x="1827387" y="275093"/>
                  <a:pt x="1831141" y="276210"/>
                </a:cubicBezTo>
                <a:cubicBezTo>
                  <a:pt x="1842405" y="277326"/>
                  <a:pt x="1853669" y="277326"/>
                  <a:pt x="1861179" y="277326"/>
                </a:cubicBezTo>
                <a:cubicBezTo>
                  <a:pt x="1868689" y="277326"/>
                  <a:pt x="1876198" y="278442"/>
                  <a:pt x="1879953" y="279559"/>
                </a:cubicBezTo>
                <a:cubicBezTo>
                  <a:pt x="1898726" y="284024"/>
                  <a:pt x="1917500" y="288489"/>
                  <a:pt x="1925009" y="296303"/>
                </a:cubicBezTo>
                <a:cubicBezTo>
                  <a:pt x="1917500" y="297419"/>
                  <a:pt x="1913745" y="297419"/>
                  <a:pt x="1909990" y="297419"/>
                </a:cubicBezTo>
                <a:cubicBezTo>
                  <a:pt x="1887462" y="297419"/>
                  <a:pt x="1868689" y="297419"/>
                  <a:pt x="1849915" y="297419"/>
                </a:cubicBezTo>
                <a:cubicBezTo>
                  <a:pt x="1842405" y="296303"/>
                  <a:pt x="1834896" y="298536"/>
                  <a:pt x="1831141" y="300768"/>
                </a:cubicBezTo>
                <a:cubicBezTo>
                  <a:pt x="1853669" y="300768"/>
                  <a:pt x="1876198" y="300768"/>
                  <a:pt x="1898726" y="300768"/>
                </a:cubicBezTo>
                <a:cubicBezTo>
                  <a:pt x="1921254" y="300768"/>
                  <a:pt x="1943783" y="301885"/>
                  <a:pt x="1966311" y="300768"/>
                </a:cubicBezTo>
                <a:cubicBezTo>
                  <a:pt x="1988840" y="299652"/>
                  <a:pt x="2007613" y="303001"/>
                  <a:pt x="2030142" y="303001"/>
                </a:cubicBezTo>
                <a:cubicBezTo>
                  <a:pt x="2060179" y="303001"/>
                  <a:pt x="2090217" y="303001"/>
                  <a:pt x="2120255" y="303001"/>
                </a:cubicBezTo>
                <a:cubicBezTo>
                  <a:pt x="2131519" y="303001"/>
                  <a:pt x="2139029" y="305234"/>
                  <a:pt x="2146538" y="304117"/>
                </a:cubicBezTo>
                <a:cubicBezTo>
                  <a:pt x="2172821" y="301885"/>
                  <a:pt x="2199104" y="303001"/>
                  <a:pt x="2221632" y="297419"/>
                </a:cubicBezTo>
                <a:cubicBezTo>
                  <a:pt x="2225387" y="296303"/>
                  <a:pt x="2229142" y="297419"/>
                  <a:pt x="2229142" y="299652"/>
                </a:cubicBezTo>
                <a:cubicBezTo>
                  <a:pt x="2229142" y="300768"/>
                  <a:pt x="2225387" y="303001"/>
                  <a:pt x="2232897" y="305234"/>
                </a:cubicBezTo>
                <a:cubicBezTo>
                  <a:pt x="2270444" y="305234"/>
                  <a:pt x="2270444" y="305234"/>
                  <a:pt x="2289217" y="308582"/>
                </a:cubicBezTo>
                <a:cubicBezTo>
                  <a:pt x="2229142" y="309699"/>
                  <a:pt x="2172821" y="307466"/>
                  <a:pt x="2116500" y="310815"/>
                </a:cubicBezTo>
                <a:cubicBezTo>
                  <a:pt x="2093972" y="311931"/>
                  <a:pt x="2071444" y="313048"/>
                  <a:pt x="2037651" y="313048"/>
                </a:cubicBezTo>
                <a:cubicBezTo>
                  <a:pt x="2056425" y="315280"/>
                  <a:pt x="2067689" y="318629"/>
                  <a:pt x="2078953" y="318629"/>
                </a:cubicBezTo>
                <a:cubicBezTo>
                  <a:pt x="2097727" y="317513"/>
                  <a:pt x="2116500" y="320862"/>
                  <a:pt x="2131519" y="315280"/>
                </a:cubicBezTo>
                <a:cubicBezTo>
                  <a:pt x="2135274" y="314164"/>
                  <a:pt x="2142783" y="314164"/>
                  <a:pt x="2150293" y="314164"/>
                </a:cubicBezTo>
                <a:cubicBezTo>
                  <a:pt x="2187840" y="314164"/>
                  <a:pt x="2229142" y="314164"/>
                  <a:pt x="2270444" y="314164"/>
                </a:cubicBezTo>
                <a:cubicBezTo>
                  <a:pt x="2281708" y="314164"/>
                  <a:pt x="2292972" y="315280"/>
                  <a:pt x="2304236" y="318629"/>
                </a:cubicBezTo>
                <a:cubicBezTo>
                  <a:pt x="2277953" y="317513"/>
                  <a:pt x="2259180" y="319745"/>
                  <a:pt x="2236651" y="320862"/>
                </a:cubicBezTo>
                <a:cubicBezTo>
                  <a:pt x="2229142" y="320862"/>
                  <a:pt x="2217878" y="321978"/>
                  <a:pt x="2206614" y="321978"/>
                </a:cubicBezTo>
                <a:cubicBezTo>
                  <a:pt x="2195349" y="321978"/>
                  <a:pt x="2195349" y="323094"/>
                  <a:pt x="2202859" y="327560"/>
                </a:cubicBezTo>
                <a:cubicBezTo>
                  <a:pt x="2210368" y="328676"/>
                  <a:pt x="2217878" y="327560"/>
                  <a:pt x="2217878" y="330908"/>
                </a:cubicBezTo>
                <a:cubicBezTo>
                  <a:pt x="2214123" y="333141"/>
                  <a:pt x="2206614" y="332025"/>
                  <a:pt x="2202859" y="332025"/>
                </a:cubicBezTo>
                <a:cubicBezTo>
                  <a:pt x="2202859" y="332025"/>
                  <a:pt x="2199104" y="332025"/>
                  <a:pt x="2199104" y="332025"/>
                </a:cubicBezTo>
                <a:cubicBezTo>
                  <a:pt x="2195349" y="334257"/>
                  <a:pt x="2202859" y="334257"/>
                  <a:pt x="2206614" y="334257"/>
                </a:cubicBezTo>
                <a:cubicBezTo>
                  <a:pt x="2217878" y="334257"/>
                  <a:pt x="2232897" y="334257"/>
                  <a:pt x="2247915" y="334257"/>
                </a:cubicBezTo>
                <a:cubicBezTo>
                  <a:pt x="2251670" y="334257"/>
                  <a:pt x="2255425" y="334257"/>
                  <a:pt x="2255425" y="335374"/>
                </a:cubicBezTo>
                <a:cubicBezTo>
                  <a:pt x="2255425" y="337606"/>
                  <a:pt x="2259180" y="339839"/>
                  <a:pt x="2251670" y="339839"/>
                </a:cubicBezTo>
                <a:cubicBezTo>
                  <a:pt x="2240406" y="338722"/>
                  <a:pt x="2232897" y="342071"/>
                  <a:pt x="2229142" y="340955"/>
                </a:cubicBezTo>
                <a:cubicBezTo>
                  <a:pt x="2217878" y="338722"/>
                  <a:pt x="2202859" y="340955"/>
                  <a:pt x="2191595" y="338722"/>
                </a:cubicBezTo>
                <a:cubicBezTo>
                  <a:pt x="2187840" y="337606"/>
                  <a:pt x="2184085" y="337606"/>
                  <a:pt x="2184085" y="335374"/>
                </a:cubicBezTo>
                <a:cubicBezTo>
                  <a:pt x="2176576" y="335374"/>
                  <a:pt x="2172821" y="336490"/>
                  <a:pt x="2165312" y="335374"/>
                </a:cubicBezTo>
                <a:cubicBezTo>
                  <a:pt x="2165312" y="332025"/>
                  <a:pt x="2165312" y="329792"/>
                  <a:pt x="2165312" y="326443"/>
                </a:cubicBezTo>
                <a:cubicBezTo>
                  <a:pt x="2139029" y="327560"/>
                  <a:pt x="2116500" y="323094"/>
                  <a:pt x="2090217" y="324211"/>
                </a:cubicBezTo>
                <a:cubicBezTo>
                  <a:pt x="2090217" y="324211"/>
                  <a:pt x="2086462" y="324211"/>
                  <a:pt x="2086462" y="324211"/>
                </a:cubicBezTo>
                <a:cubicBezTo>
                  <a:pt x="2067689" y="319745"/>
                  <a:pt x="2052670" y="325327"/>
                  <a:pt x="2037651" y="324211"/>
                </a:cubicBezTo>
                <a:cubicBezTo>
                  <a:pt x="2033896" y="324211"/>
                  <a:pt x="2030142" y="325327"/>
                  <a:pt x="2026387" y="326443"/>
                </a:cubicBezTo>
                <a:cubicBezTo>
                  <a:pt x="2033896" y="327560"/>
                  <a:pt x="2041406" y="327560"/>
                  <a:pt x="2048915" y="327560"/>
                </a:cubicBezTo>
                <a:cubicBezTo>
                  <a:pt x="2052670" y="328676"/>
                  <a:pt x="2056425" y="329792"/>
                  <a:pt x="2052670" y="330908"/>
                </a:cubicBezTo>
                <a:cubicBezTo>
                  <a:pt x="2048915" y="333141"/>
                  <a:pt x="2045161" y="334257"/>
                  <a:pt x="2037651" y="334257"/>
                </a:cubicBezTo>
                <a:cubicBezTo>
                  <a:pt x="2011368" y="334257"/>
                  <a:pt x="1985085" y="334257"/>
                  <a:pt x="1958802" y="335374"/>
                </a:cubicBezTo>
                <a:cubicBezTo>
                  <a:pt x="1925009" y="337606"/>
                  <a:pt x="1894972" y="336490"/>
                  <a:pt x="1861179" y="335374"/>
                </a:cubicBezTo>
                <a:cubicBezTo>
                  <a:pt x="1831141" y="335374"/>
                  <a:pt x="1801103" y="337606"/>
                  <a:pt x="1771066" y="334257"/>
                </a:cubicBezTo>
                <a:cubicBezTo>
                  <a:pt x="1767311" y="333141"/>
                  <a:pt x="1763556" y="333141"/>
                  <a:pt x="1759802" y="334257"/>
                </a:cubicBezTo>
                <a:cubicBezTo>
                  <a:pt x="1729764" y="337606"/>
                  <a:pt x="1699726" y="335374"/>
                  <a:pt x="1669688" y="336490"/>
                </a:cubicBezTo>
                <a:cubicBezTo>
                  <a:pt x="1650914" y="336490"/>
                  <a:pt x="1628386" y="335374"/>
                  <a:pt x="1613367" y="333141"/>
                </a:cubicBezTo>
                <a:cubicBezTo>
                  <a:pt x="1594594" y="332025"/>
                  <a:pt x="1575820" y="330908"/>
                  <a:pt x="1560801" y="332025"/>
                </a:cubicBezTo>
                <a:cubicBezTo>
                  <a:pt x="1545782" y="334257"/>
                  <a:pt x="1527009" y="333141"/>
                  <a:pt x="1511990" y="335374"/>
                </a:cubicBezTo>
                <a:cubicBezTo>
                  <a:pt x="1470688" y="342071"/>
                  <a:pt x="1425631" y="345420"/>
                  <a:pt x="1380574" y="345420"/>
                </a:cubicBezTo>
                <a:cubicBezTo>
                  <a:pt x="1354291" y="345420"/>
                  <a:pt x="1331763" y="345420"/>
                  <a:pt x="1305480" y="345420"/>
                </a:cubicBezTo>
                <a:cubicBezTo>
                  <a:pt x="1301725" y="345420"/>
                  <a:pt x="1294216" y="344304"/>
                  <a:pt x="1290461" y="346537"/>
                </a:cubicBezTo>
                <a:cubicBezTo>
                  <a:pt x="1286706" y="348769"/>
                  <a:pt x="1294216" y="351002"/>
                  <a:pt x="1297970" y="351002"/>
                </a:cubicBezTo>
                <a:cubicBezTo>
                  <a:pt x="1312989" y="352118"/>
                  <a:pt x="1324253" y="354351"/>
                  <a:pt x="1339272" y="355467"/>
                </a:cubicBezTo>
                <a:cubicBezTo>
                  <a:pt x="1358046" y="356583"/>
                  <a:pt x="1376820" y="356583"/>
                  <a:pt x="1395593" y="359932"/>
                </a:cubicBezTo>
                <a:cubicBezTo>
                  <a:pt x="1388084" y="361048"/>
                  <a:pt x="1388084" y="363281"/>
                  <a:pt x="1380574" y="363281"/>
                </a:cubicBezTo>
                <a:cubicBezTo>
                  <a:pt x="1365556" y="363281"/>
                  <a:pt x="1354291" y="366630"/>
                  <a:pt x="1343027" y="367746"/>
                </a:cubicBezTo>
                <a:cubicBezTo>
                  <a:pt x="1339272" y="367746"/>
                  <a:pt x="1335518" y="369979"/>
                  <a:pt x="1335518" y="371095"/>
                </a:cubicBezTo>
                <a:cubicBezTo>
                  <a:pt x="1339272" y="373328"/>
                  <a:pt x="1343027" y="372211"/>
                  <a:pt x="1346782" y="372211"/>
                </a:cubicBezTo>
                <a:cubicBezTo>
                  <a:pt x="1350536" y="372211"/>
                  <a:pt x="1354291" y="372211"/>
                  <a:pt x="1361801" y="372211"/>
                </a:cubicBezTo>
                <a:cubicBezTo>
                  <a:pt x="1380574" y="374444"/>
                  <a:pt x="1399348" y="369979"/>
                  <a:pt x="1421876" y="371095"/>
                </a:cubicBezTo>
                <a:cubicBezTo>
                  <a:pt x="1433141" y="371095"/>
                  <a:pt x="1448159" y="371095"/>
                  <a:pt x="1459424" y="371095"/>
                </a:cubicBezTo>
                <a:cubicBezTo>
                  <a:pt x="1470688" y="369979"/>
                  <a:pt x="1478197" y="373328"/>
                  <a:pt x="1493216" y="373328"/>
                </a:cubicBezTo>
                <a:cubicBezTo>
                  <a:pt x="1530763" y="371095"/>
                  <a:pt x="1568311" y="375560"/>
                  <a:pt x="1605858" y="374444"/>
                </a:cubicBezTo>
                <a:cubicBezTo>
                  <a:pt x="1609613" y="374444"/>
                  <a:pt x="1613367" y="374444"/>
                  <a:pt x="1617122" y="375560"/>
                </a:cubicBezTo>
                <a:cubicBezTo>
                  <a:pt x="1620877" y="376677"/>
                  <a:pt x="1624631" y="376677"/>
                  <a:pt x="1624631" y="376677"/>
                </a:cubicBezTo>
                <a:cubicBezTo>
                  <a:pt x="1639650" y="373328"/>
                  <a:pt x="1654669" y="374444"/>
                  <a:pt x="1669688" y="372211"/>
                </a:cubicBezTo>
                <a:cubicBezTo>
                  <a:pt x="1688462" y="369979"/>
                  <a:pt x="1707235" y="368863"/>
                  <a:pt x="1722254" y="374444"/>
                </a:cubicBezTo>
                <a:cubicBezTo>
                  <a:pt x="1726009" y="374444"/>
                  <a:pt x="1726009" y="374444"/>
                  <a:pt x="1729764" y="374444"/>
                </a:cubicBezTo>
                <a:cubicBezTo>
                  <a:pt x="1744783" y="374444"/>
                  <a:pt x="1759802" y="375560"/>
                  <a:pt x="1771066" y="374444"/>
                </a:cubicBezTo>
                <a:cubicBezTo>
                  <a:pt x="1789839" y="374444"/>
                  <a:pt x="1801103" y="377793"/>
                  <a:pt x="1816122" y="376677"/>
                </a:cubicBezTo>
                <a:cubicBezTo>
                  <a:pt x="1834896" y="375560"/>
                  <a:pt x="1853669" y="377793"/>
                  <a:pt x="1876198" y="376677"/>
                </a:cubicBezTo>
                <a:cubicBezTo>
                  <a:pt x="1894972" y="375560"/>
                  <a:pt x="1913745" y="374444"/>
                  <a:pt x="1932519" y="373328"/>
                </a:cubicBezTo>
                <a:cubicBezTo>
                  <a:pt x="1958802" y="371095"/>
                  <a:pt x="1988840" y="369979"/>
                  <a:pt x="2018877" y="368863"/>
                </a:cubicBezTo>
                <a:cubicBezTo>
                  <a:pt x="2041406" y="368863"/>
                  <a:pt x="2060179" y="365514"/>
                  <a:pt x="2086462" y="366630"/>
                </a:cubicBezTo>
                <a:cubicBezTo>
                  <a:pt x="2082708" y="364397"/>
                  <a:pt x="2078953" y="363281"/>
                  <a:pt x="2067689" y="363281"/>
                </a:cubicBezTo>
                <a:cubicBezTo>
                  <a:pt x="2063934" y="363281"/>
                  <a:pt x="2056425" y="363281"/>
                  <a:pt x="2048915" y="363281"/>
                </a:cubicBezTo>
                <a:cubicBezTo>
                  <a:pt x="2026387" y="359932"/>
                  <a:pt x="2000104" y="358816"/>
                  <a:pt x="1977575" y="358816"/>
                </a:cubicBezTo>
                <a:cubicBezTo>
                  <a:pt x="1958802" y="358816"/>
                  <a:pt x="1936274" y="358816"/>
                  <a:pt x="1917500" y="358816"/>
                </a:cubicBezTo>
                <a:cubicBezTo>
                  <a:pt x="1898726" y="358816"/>
                  <a:pt x="1879953" y="359932"/>
                  <a:pt x="1861179" y="364397"/>
                </a:cubicBezTo>
                <a:cubicBezTo>
                  <a:pt x="1857424" y="365514"/>
                  <a:pt x="1849915" y="366630"/>
                  <a:pt x="1842405" y="366630"/>
                </a:cubicBezTo>
                <a:cubicBezTo>
                  <a:pt x="1816122" y="367746"/>
                  <a:pt x="1789839" y="366630"/>
                  <a:pt x="1771066" y="361048"/>
                </a:cubicBezTo>
                <a:cubicBezTo>
                  <a:pt x="1759802" y="358816"/>
                  <a:pt x="1752292" y="358816"/>
                  <a:pt x="1741028" y="359932"/>
                </a:cubicBezTo>
                <a:cubicBezTo>
                  <a:pt x="1726009" y="362165"/>
                  <a:pt x="1714745" y="362165"/>
                  <a:pt x="1699726" y="359932"/>
                </a:cubicBezTo>
                <a:cubicBezTo>
                  <a:pt x="1692216" y="358816"/>
                  <a:pt x="1684707" y="358816"/>
                  <a:pt x="1677198" y="359932"/>
                </a:cubicBezTo>
                <a:cubicBezTo>
                  <a:pt x="1665933" y="362165"/>
                  <a:pt x="1647160" y="359932"/>
                  <a:pt x="1632141" y="363281"/>
                </a:cubicBezTo>
                <a:cubicBezTo>
                  <a:pt x="1628386" y="364397"/>
                  <a:pt x="1613367" y="363281"/>
                  <a:pt x="1605858" y="362165"/>
                </a:cubicBezTo>
                <a:cubicBezTo>
                  <a:pt x="1583329" y="358816"/>
                  <a:pt x="1564556" y="358816"/>
                  <a:pt x="1542028" y="358816"/>
                </a:cubicBezTo>
                <a:cubicBezTo>
                  <a:pt x="1530763" y="358816"/>
                  <a:pt x="1515744" y="359932"/>
                  <a:pt x="1504480" y="357700"/>
                </a:cubicBezTo>
                <a:cubicBezTo>
                  <a:pt x="1500726" y="356583"/>
                  <a:pt x="1496971" y="356583"/>
                  <a:pt x="1493216" y="358816"/>
                </a:cubicBezTo>
                <a:cubicBezTo>
                  <a:pt x="1485706" y="365514"/>
                  <a:pt x="1478197" y="365514"/>
                  <a:pt x="1455669" y="363281"/>
                </a:cubicBezTo>
                <a:cubicBezTo>
                  <a:pt x="1451914" y="362165"/>
                  <a:pt x="1444405" y="362165"/>
                  <a:pt x="1440650" y="359932"/>
                </a:cubicBezTo>
                <a:cubicBezTo>
                  <a:pt x="1451914" y="354351"/>
                  <a:pt x="1470688" y="353234"/>
                  <a:pt x="1493216" y="353234"/>
                </a:cubicBezTo>
                <a:cubicBezTo>
                  <a:pt x="1560801" y="353234"/>
                  <a:pt x="1632141" y="353234"/>
                  <a:pt x="1699726" y="353234"/>
                </a:cubicBezTo>
                <a:cubicBezTo>
                  <a:pt x="1722254" y="353234"/>
                  <a:pt x="1741028" y="349885"/>
                  <a:pt x="1763556" y="351002"/>
                </a:cubicBezTo>
                <a:cubicBezTo>
                  <a:pt x="1767311" y="351002"/>
                  <a:pt x="1771066" y="348769"/>
                  <a:pt x="1774820" y="348769"/>
                </a:cubicBezTo>
                <a:cubicBezTo>
                  <a:pt x="1778575" y="349885"/>
                  <a:pt x="1778575" y="347653"/>
                  <a:pt x="1778575" y="346537"/>
                </a:cubicBezTo>
                <a:cubicBezTo>
                  <a:pt x="1778575" y="346537"/>
                  <a:pt x="1778575" y="345420"/>
                  <a:pt x="1774820" y="345420"/>
                </a:cubicBezTo>
                <a:cubicBezTo>
                  <a:pt x="1767311" y="345420"/>
                  <a:pt x="1763556" y="346537"/>
                  <a:pt x="1759802" y="344304"/>
                </a:cubicBezTo>
                <a:cubicBezTo>
                  <a:pt x="1763556" y="344304"/>
                  <a:pt x="1763556" y="343188"/>
                  <a:pt x="1763556" y="343188"/>
                </a:cubicBezTo>
                <a:cubicBezTo>
                  <a:pt x="1819877" y="344304"/>
                  <a:pt x="1872443" y="342071"/>
                  <a:pt x="1928764" y="345420"/>
                </a:cubicBezTo>
                <a:cubicBezTo>
                  <a:pt x="1947538" y="346537"/>
                  <a:pt x="1966311" y="346537"/>
                  <a:pt x="1985085" y="345420"/>
                </a:cubicBezTo>
                <a:cubicBezTo>
                  <a:pt x="2003859" y="344304"/>
                  <a:pt x="2022632" y="348769"/>
                  <a:pt x="2041406" y="345420"/>
                </a:cubicBezTo>
                <a:cubicBezTo>
                  <a:pt x="2045161" y="345420"/>
                  <a:pt x="2048915" y="345420"/>
                  <a:pt x="2048915" y="345420"/>
                </a:cubicBezTo>
                <a:cubicBezTo>
                  <a:pt x="2060179" y="348769"/>
                  <a:pt x="2075198" y="347653"/>
                  <a:pt x="2090217" y="347653"/>
                </a:cubicBezTo>
                <a:cubicBezTo>
                  <a:pt x="2112746" y="347653"/>
                  <a:pt x="2135274" y="347653"/>
                  <a:pt x="2161557" y="347653"/>
                </a:cubicBezTo>
                <a:cubicBezTo>
                  <a:pt x="2169066" y="347653"/>
                  <a:pt x="2176576" y="348769"/>
                  <a:pt x="2184085" y="349885"/>
                </a:cubicBezTo>
                <a:cubicBezTo>
                  <a:pt x="2195349" y="348769"/>
                  <a:pt x="2202859" y="352118"/>
                  <a:pt x="2214123" y="351002"/>
                </a:cubicBezTo>
                <a:cubicBezTo>
                  <a:pt x="2221632" y="351002"/>
                  <a:pt x="2232897" y="352118"/>
                  <a:pt x="2244161" y="351002"/>
                </a:cubicBezTo>
                <a:cubicBezTo>
                  <a:pt x="2251670" y="351002"/>
                  <a:pt x="2259180" y="352118"/>
                  <a:pt x="2262935" y="354351"/>
                </a:cubicBezTo>
                <a:cubicBezTo>
                  <a:pt x="2262935" y="355467"/>
                  <a:pt x="2262935" y="356583"/>
                  <a:pt x="2259180" y="356583"/>
                </a:cubicBezTo>
                <a:cubicBezTo>
                  <a:pt x="2232897" y="357700"/>
                  <a:pt x="2202859" y="357700"/>
                  <a:pt x="2184085" y="351002"/>
                </a:cubicBezTo>
                <a:cubicBezTo>
                  <a:pt x="2165312" y="349885"/>
                  <a:pt x="2150293" y="354351"/>
                  <a:pt x="2131519" y="353234"/>
                </a:cubicBezTo>
                <a:cubicBezTo>
                  <a:pt x="2135274" y="356583"/>
                  <a:pt x="2131519" y="357700"/>
                  <a:pt x="2120255" y="357700"/>
                </a:cubicBezTo>
                <a:cubicBezTo>
                  <a:pt x="2112746" y="357700"/>
                  <a:pt x="2108991" y="357700"/>
                  <a:pt x="2105236" y="357700"/>
                </a:cubicBezTo>
                <a:cubicBezTo>
                  <a:pt x="2105236" y="358816"/>
                  <a:pt x="2105236" y="359932"/>
                  <a:pt x="2105236" y="361048"/>
                </a:cubicBezTo>
                <a:cubicBezTo>
                  <a:pt x="2112746" y="361048"/>
                  <a:pt x="2120255" y="361048"/>
                  <a:pt x="2124010" y="361048"/>
                </a:cubicBezTo>
                <a:cubicBezTo>
                  <a:pt x="2131519" y="361048"/>
                  <a:pt x="2135274" y="361048"/>
                  <a:pt x="2139029" y="361048"/>
                </a:cubicBezTo>
                <a:cubicBezTo>
                  <a:pt x="2142783" y="361048"/>
                  <a:pt x="2150293" y="359932"/>
                  <a:pt x="2150293" y="362165"/>
                </a:cubicBezTo>
                <a:cubicBezTo>
                  <a:pt x="2154047" y="365514"/>
                  <a:pt x="2146538" y="364397"/>
                  <a:pt x="2139029" y="365514"/>
                </a:cubicBezTo>
                <a:cubicBezTo>
                  <a:pt x="2135274" y="366630"/>
                  <a:pt x="2139029" y="367746"/>
                  <a:pt x="2139029" y="368863"/>
                </a:cubicBezTo>
                <a:cubicBezTo>
                  <a:pt x="2146538" y="372211"/>
                  <a:pt x="2157802" y="372211"/>
                  <a:pt x="2169066" y="373328"/>
                </a:cubicBezTo>
                <a:cubicBezTo>
                  <a:pt x="2195349" y="373328"/>
                  <a:pt x="2221632" y="369979"/>
                  <a:pt x="2244161" y="371095"/>
                </a:cubicBezTo>
                <a:cubicBezTo>
                  <a:pt x="2259180" y="371095"/>
                  <a:pt x="2277953" y="372211"/>
                  <a:pt x="2289217" y="369979"/>
                </a:cubicBezTo>
                <a:cubicBezTo>
                  <a:pt x="2307991" y="367746"/>
                  <a:pt x="2326765" y="368863"/>
                  <a:pt x="2345538" y="368863"/>
                </a:cubicBezTo>
                <a:cubicBezTo>
                  <a:pt x="2360557" y="368863"/>
                  <a:pt x="2379331" y="366630"/>
                  <a:pt x="2398105" y="371095"/>
                </a:cubicBezTo>
                <a:cubicBezTo>
                  <a:pt x="2409369" y="368863"/>
                  <a:pt x="2424388" y="371095"/>
                  <a:pt x="2431897" y="373328"/>
                </a:cubicBezTo>
                <a:cubicBezTo>
                  <a:pt x="2443161" y="375560"/>
                  <a:pt x="2458180" y="373328"/>
                  <a:pt x="2469444" y="376677"/>
                </a:cubicBezTo>
                <a:cubicBezTo>
                  <a:pt x="2473199" y="377793"/>
                  <a:pt x="2488218" y="377793"/>
                  <a:pt x="2495727" y="375560"/>
                </a:cubicBezTo>
                <a:cubicBezTo>
                  <a:pt x="2514501" y="372211"/>
                  <a:pt x="2537029" y="372211"/>
                  <a:pt x="2559558" y="372211"/>
                </a:cubicBezTo>
                <a:cubicBezTo>
                  <a:pt x="2593350" y="372211"/>
                  <a:pt x="2630897" y="372211"/>
                  <a:pt x="2664690" y="372211"/>
                </a:cubicBezTo>
                <a:cubicBezTo>
                  <a:pt x="2672199" y="372211"/>
                  <a:pt x="2679709" y="372211"/>
                  <a:pt x="2687218" y="374444"/>
                </a:cubicBezTo>
                <a:cubicBezTo>
                  <a:pt x="2690973" y="375560"/>
                  <a:pt x="2702237" y="375560"/>
                  <a:pt x="2702237" y="374444"/>
                </a:cubicBezTo>
                <a:cubicBezTo>
                  <a:pt x="2709747" y="372211"/>
                  <a:pt x="2721011" y="373328"/>
                  <a:pt x="2732275" y="372211"/>
                </a:cubicBezTo>
                <a:cubicBezTo>
                  <a:pt x="2743539" y="372211"/>
                  <a:pt x="2758558" y="372211"/>
                  <a:pt x="2773577" y="372211"/>
                </a:cubicBezTo>
                <a:cubicBezTo>
                  <a:pt x="2784841" y="372211"/>
                  <a:pt x="2784841" y="372211"/>
                  <a:pt x="2781086" y="368863"/>
                </a:cubicBezTo>
                <a:cubicBezTo>
                  <a:pt x="2777332" y="365514"/>
                  <a:pt x="2777332" y="365514"/>
                  <a:pt x="2788596" y="364397"/>
                </a:cubicBezTo>
                <a:cubicBezTo>
                  <a:pt x="2796105" y="364397"/>
                  <a:pt x="2803615" y="366630"/>
                  <a:pt x="2811124" y="366630"/>
                </a:cubicBezTo>
                <a:cubicBezTo>
                  <a:pt x="2837407" y="365514"/>
                  <a:pt x="2863690" y="369979"/>
                  <a:pt x="2889973" y="368863"/>
                </a:cubicBezTo>
                <a:cubicBezTo>
                  <a:pt x="2912502" y="368863"/>
                  <a:pt x="2938785" y="368863"/>
                  <a:pt x="2961313" y="368863"/>
                </a:cubicBezTo>
                <a:cubicBezTo>
                  <a:pt x="2976332" y="368863"/>
                  <a:pt x="2991351" y="367746"/>
                  <a:pt x="3002615" y="372211"/>
                </a:cubicBezTo>
                <a:cubicBezTo>
                  <a:pt x="3002615" y="373328"/>
                  <a:pt x="3010124" y="372211"/>
                  <a:pt x="3013879" y="372211"/>
                </a:cubicBezTo>
                <a:cubicBezTo>
                  <a:pt x="3021389" y="372211"/>
                  <a:pt x="3021389" y="373328"/>
                  <a:pt x="3025143" y="375560"/>
                </a:cubicBezTo>
                <a:cubicBezTo>
                  <a:pt x="3036407" y="381142"/>
                  <a:pt x="3058936" y="381142"/>
                  <a:pt x="3073955" y="376677"/>
                </a:cubicBezTo>
                <a:cubicBezTo>
                  <a:pt x="3077709" y="375560"/>
                  <a:pt x="3085219" y="374444"/>
                  <a:pt x="3085219" y="373328"/>
                </a:cubicBezTo>
                <a:cubicBezTo>
                  <a:pt x="3085219" y="371095"/>
                  <a:pt x="3088974" y="371095"/>
                  <a:pt x="3096483" y="371095"/>
                </a:cubicBezTo>
                <a:cubicBezTo>
                  <a:pt x="3115257" y="371095"/>
                  <a:pt x="3134030" y="371095"/>
                  <a:pt x="3149049" y="369979"/>
                </a:cubicBezTo>
                <a:cubicBezTo>
                  <a:pt x="3160313" y="368863"/>
                  <a:pt x="3175332" y="368863"/>
                  <a:pt x="3190351" y="368863"/>
                </a:cubicBezTo>
                <a:cubicBezTo>
                  <a:pt x="3205370" y="367746"/>
                  <a:pt x="3216634" y="369979"/>
                  <a:pt x="3227898" y="373328"/>
                </a:cubicBezTo>
                <a:cubicBezTo>
                  <a:pt x="3231653" y="374444"/>
                  <a:pt x="3231653" y="374444"/>
                  <a:pt x="3235408" y="374444"/>
                </a:cubicBezTo>
                <a:cubicBezTo>
                  <a:pt x="3250427" y="374444"/>
                  <a:pt x="3261691" y="377793"/>
                  <a:pt x="3272955" y="377793"/>
                </a:cubicBezTo>
                <a:cubicBezTo>
                  <a:pt x="3284219" y="378909"/>
                  <a:pt x="3299238" y="377793"/>
                  <a:pt x="3314257" y="38002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0F9E4E06-B8AD-410B-9D98-B59AE6085137}"/>
              </a:ext>
            </a:extLst>
          </p:cNvPr>
          <p:cNvSpPr txBox="1">
            <a:spLocks/>
          </p:cNvSpPr>
          <p:nvPr/>
        </p:nvSpPr>
        <p:spPr>
          <a:xfrm>
            <a:off x="972417" y="2848385"/>
            <a:ext cx="3445065" cy="287923"/>
          </a:xfrm>
          <a:prstGeom prst="rect">
            <a:avLst/>
          </a:prstGeom>
          <a:noFill/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B08AF9-20AD-C73C-5A6D-95643DA0ACD3}"/>
              </a:ext>
            </a:extLst>
          </p:cNvPr>
          <p:cNvSpPr txBox="1"/>
          <p:nvPr/>
        </p:nvSpPr>
        <p:spPr>
          <a:xfrm>
            <a:off x="884747" y="4507841"/>
            <a:ext cx="32607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O que é Cloud?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Pública ou privada?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O que é AWS?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Arquitetura de Redes AWS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Principais serviços AWS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62271" y="707809"/>
            <a:ext cx="11573197" cy="724247"/>
          </a:xfrm>
        </p:spPr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O que é a </a:t>
            </a:r>
            <a:endParaRPr lang="pt-BR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>
            <a:off x="1210577" y="701632"/>
            <a:ext cx="2304148" cy="2034052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A2E733-5B33-4EE9-A0D0-D4BAC9BB8CCE}"/>
              </a:ext>
            </a:extLst>
          </p:cNvPr>
          <p:cNvGrpSpPr/>
          <p:nvPr/>
        </p:nvGrpSpPr>
        <p:grpSpPr>
          <a:xfrm>
            <a:off x="997619" y="1925004"/>
            <a:ext cx="1561198" cy="4778303"/>
            <a:chOff x="1458926" y="2548476"/>
            <a:chExt cx="1197231" cy="36643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F3E865-DFE5-4E23-83FA-F714EA71C0EF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4" name="Graphic 116">
                <a:extLst>
                  <a:ext uri="{FF2B5EF4-FFF2-40B4-BE49-F238E27FC236}">
                    <a16:creationId xmlns:a16="http://schemas.microsoft.com/office/drawing/2014/main" id="{5A5B7B99-C322-4930-A0DF-6A5C01E723EF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Graphic 116">
                <a:extLst>
                  <a:ext uri="{FF2B5EF4-FFF2-40B4-BE49-F238E27FC236}">
                    <a16:creationId xmlns:a16="http://schemas.microsoft.com/office/drawing/2014/main" id="{6C01149A-1BA3-467A-BD72-0D438409C523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116">
                <a:extLst>
                  <a:ext uri="{FF2B5EF4-FFF2-40B4-BE49-F238E27FC236}">
                    <a16:creationId xmlns:a16="http://schemas.microsoft.com/office/drawing/2014/main" id="{D2E2AAFE-1649-4021-BD28-424D70EDCFAB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116">
                <a:extLst>
                  <a:ext uri="{FF2B5EF4-FFF2-40B4-BE49-F238E27FC236}">
                    <a16:creationId xmlns:a16="http://schemas.microsoft.com/office/drawing/2014/main" id="{C9B3531A-E538-4BFC-9BA2-D58F26F90708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6223A0-F96D-4F31-8C3E-B6A2CE5BD761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B2D9D6-F574-4901-BB39-0B0C994336B5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C2252B66-A637-4BAE-B138-AA6630AC20E7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2E91DA24-E51D-4988-9306-A8877A38CF1A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116">
                <a:extLst>
                  <a:ext uri="{FF2B5EF4-FFF2-40B4-BE49-F238E27FC236}">
                    <a16:creationId xmlns:a16="http://schemas.microsoft.com/office/drawing/2014/main" id="{FC0A4739-01E1-46F2-948A-92358616152F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116">
                <a:extLst>
                  <a:ext uri="{FF2B5EF4-FFF2-40B4-BE49-F238E27FC236}">
                    <a16:creationId xmlns:a16="http://schemas.microsoft.com/office/drawing/2014/main" id="{63D4A0F4-C336-4706-8916-B9D3DA9306B6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F0631F-8D1A-4F1F-91C2-EA34BC5077F4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CED07D1A-FF1D-497C-9725-68ED7C18EDA5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A98BE01D-73F3-4DB0-A247-B25F3F219405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5BC120-F2AB-468A-9529-C8A9C64DACD3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B6A0A6E-E4A7-44A5-B5FC-E7C6AFF08A3D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8C7CEDA5-35A6-4BA7-9158-D64E743B7479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B8196FC3-7A48-47CD-BC55-DA7F10F34828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3A7D4ED6-1998-45D8-8F9F-FC93B6D180CA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7302791" y="339047"/>
            <a:ext cx="3974704" cy="1521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3" name="TextBox 68">
            <a:extLst>
              <a:ext uri="{FF2B5EF4-FFF2-40B4-BE49-F238E27FC236}">
                <a16:creationId xmlns:a16="http://schemas.microsoft.com/office/drawing/2014/main" id="{24EDA219-10AF-8B87-D991-1F0366208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267676"/>
              </p:ext>
            </p:extLst>
          </p:nvPr>
        </p:nvGraphicFramePr>
        <p:xfrm>
          <a:off x="3624320" y="2372201"/>
          <a:ext cx="8152641" cy="41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Tipos</a:t>
            </a:r>
            <a:r>
              <a:rPr lang="en-US">
                <a:cs typeface="Arial"/>
              </a:rPr>
              <a:t> de         </a:t>
            </a:r>
            <a:endParaRPr lang="pt-B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08360"/>
              </p:ext>
            </p:extLst>
          </p:nvPr>
        </p:nvGraphicFramePr>
        <p:xfrm>
          <a:off x="661358" y="1351471"/>
          <a:ext cx="10890171" cy="504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397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altLang="ko-KR" sz="1200" kern="120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Cloud Privada</a:t>
                      </a:r>
                      <a:endParaRPr lang="pt-BR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altLang="ko-KR" sz="1200" kern="120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Cloud Publica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M" altLang="ko-KR" sz="1200" kern="120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Cloud </a:t>
                      </a:r>
                      <a:r>
                        <a:rPr lang="en-JM" altLang="ko-KR" sz="1200" kern="1200" err="1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Hibrida</a:t>
                      </a:r>
                      <a:endParaRPr lang="pt-BR" err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Serviços cloud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criados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admnistrados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por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uma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 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única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empresa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,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sem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expor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 a 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terceiros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.</a:t>
                      </a:r>
                      <a:endParaRPr lang="pt-BR" sz="1500"/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Recursos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cloud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criados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admnistrados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por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uma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empresa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terceira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distribuidos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pela internet</a:t>
                      </a:r>
                      <a:endParaRPr lang="pt-BR" sz="1500"/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Conexão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entre cloud publica e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privada</a:t>
                      </a:r>
                      <a:endParaRPr lang="pt-BR" sz="1500"/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9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Total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controle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 da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infraestrutura</a:t>
                      </a:r>
                      <a:endParaRPr lang="pt-BR" sz="1500"/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Uso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de VPC(Virtual Private Cloud) para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ter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 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algumas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 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vantagens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 da cloud </a:t>
                      </a:r>
                      <a:r>
                        <a:rPr lang="en-US" altLang="ko-K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privada</a:t>
                      </a:r>
                      <a:endParaRPr lang="pt-BR" sz="1500"/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8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b="0" i="0" u="none" strike="noStrike" kern="12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Cumprimento</a:t>
                      </a:r>
                      <a:r>
                        <a:rPr lang="en-US" sz="1500" b="0" i="0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-US" sz="1500" b="0" i="0" u="none" strike="noStrike" kern="12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requisitos</a:t>
                      </a:r>
                      <a:r>
                        <a:rPr lang="en-US" sz="1500" b="0" i="0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-US" sz="1500" b="0" i="0" u="none" strike="noStrike" kern="12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negócio</a:t>
                      </a:r>
                      <a:r>
                        <a:rPr lang="en-US" sz="1500" b="0" i="0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 e </a:t>
                      </a:r>
                      <a:r>
                        <a:rPr lang="en-US" sz="1500" b="0" i="0" u="none" strike="noStrike" kern="12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segurança</a:t>
                      </a:r>
                      <a:r>
                        <a:rPr lang="en-US" sz="1500" b="0" i="0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-US" sz="1500" b="0" i="0" u="none" strike="noStrike" kern="12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especificos</a:t>
                      </a:r>
                      <a:r>
                        <a:rPr lang="en-US" sz="1500" b="0" i="0" u="none" strike="noStrike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JM" sz="1500" b="0" i="0" u="none" strike="noStrike" kern="1200" noProof="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JM" sz="15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JM" altLang="ko-KR" sz="1200" kern="120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err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Freeform: Shape 69">
            <a:extLst>
              <a:ext uri="{FF2B5EF4-FFF2-40B4-BE49-F238E27FC236}">
                <a16:creationId xmlns:a16="http://schemas.microsoft.com/office/drawing/2014/main" id="{6001062E-D1A6-CD49-5A57-23F8C8C43484}"/>
              </a:ext>
            </a:extLst>
          </p:cNvPr>
          <p:cNvSpPr/>
          <p:nvPr/>
        </p:nvSpPr>
        <p:spPr>
          <a:xfrm>
            <a:off x="6842715" y="195273"/>
            <a:ext cx="2723874" cy="874192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Imagem 26" descr="Logotipo&#10;&#10;Descrição gerada automaticamente">
            <a:extLst>
              <a:ext uri="{FF2B5EF4-FFF2-40B4-BE49-F238E27FC236}">
                <a16:creationId xmlns:a16="http://schemas.microsoft.com/office/drawing/2014/main" id="{032D9A46-D48D-181A-CE14-EA1424B0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08" y="5450456"/>
            <a:ext cx="888522" cy="874144"/>
          </a:xfrm>
          <a:prstGeom prst="rect">
            <a:avLst/>
          </a:prstGeom>
        </p:spPr>
      </p:pic>
      <p:pic>
        <p:nvPicPr>
          <p:cNvPr id="27" name="Imagem 27" descr="Logotipo&#10;&#10;Descrição gerada automaticamente">
            <a:extLst>
              <a:ext uri="{FF2B5EF4-FFF2-40B4-BE49-F238E27FC236}">
                <a16:creationId xmlns:a16="http://schemas.microsoft.com/office/drawing/2014/main" id="{3BBF57B0-748A-9637-2C81-96076983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12" y="5446683"/>
            <a:ext cx="1636144" cy="953578"/>
          </a:xfrm>
          <a:prstGeom prst="rect">
            <a:avLst/>
          </a:prstGeom>
        </p:spPr>
      </p:pic>
      <p:pic>
        <p:nvPicPr>
          <p:cNvPr id="28" name="Imagem 28" descr="Forma&#10;&#10;Descrição gerada automaticamente">
            <a:extLst>
              <a:ext uri="{FF2B5EF4-FFF2-40B4-BE49-F238E27FC236}">
                <a16:creationId xmlns:a16="http://schemas.microsoft.com/office/drawing/2014/main" id="{3292410D-3C38-8D65-CAE0-2730F6A0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51" y="5526743"/>
            <a:ext cx="888521" cy="707194"/>
          </a:xfrm>
          <a:prstGeom prst="rect">
            <a:avLst/>
          </a:prstGeom>
        </p:spPr>
      </p:pic>
      <p:pic>
        <p:nvPicPr>
          <p:cNvPr id="33" name="Imagem 33" descr="Logotipo&#10;&#10;Descrição gerada automaticamente">
            <a:extLst>
              <a:ext uri="{FF2B5EF4-FFF2-40B4-BE49-F238E27FC236}">
                <a16:creationId xmlns:a16="http://schemas.microsoft.com/office/drawing/2014/main" id="{811C8194-50E9-A04C-AFF5-BC2196F5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0" y="5488290"/>
            <a:ext cx="1485900" cy="783620"/>
          </a:xfrm>
          <a:prstGeom prst="rect">
            <a:avLst/>
          </a:prstGeom>
        </p:spPr>
      </p:pic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B28542B4-2A44-D8B9-3413-A876372ED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5384800"/>
            <a:ext cx="1638300" cy="1003300"/>
          </a:xfrm>
          <a:prstGeom prst="rect">
            <a:avLst/>
          </a:prstGeom>
        </p:spPr>
      </p:pic>
      <p:pic>
        <p:nvPicPr>
          <p:cNvPr id="6" name="Imagem 6" descr="Diagrama, Diagrama de Venn&#10;&#10;Descrição gerada automaticamente">
            <a:extLst>
              <a:ext uri="{FF2B5EF4-FFF2-40B4-BE49-F238E27FC236}">
                <a16:creationId xmlns:a16="http://schemas.microsoft.com/office/drawing/2014/main" id="{94433F44-789F-712F-DF06-F0535E197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0" y="5409892"/>
            <a:ext cx="1600200" cy="9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2" name="Group 8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B8A05F1F-595A-2472-BFD8-A11DE836A75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>
              <a:cs typeface="Arial"/>
            </a:endParaRPr>
          </a:p>
        </p:txBody>
      </p:sp>
      <p:graphicFrame>
        <p:nvGraphicFramePr>
          <p:cNvPr id="210" name="Diagrama 210">
            <a:extLst>
              <a:ext uri="{FF2B5EF4-FFF2-40B4-BE49-F238E27FC236}">
                <a16:creationId xmlns:a16="http://schemas.microsoft.com/office/drawing/2014/main" id="{3210DEC5-CD6A-EA87-ABE9-C45D4288A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456775"/>
              </p:ext>
            </p:extLst>
          </p:nvPr>
        </p:nvGraphicFramePr>
        <p:xfrm>
          <a:off x="366263" y="211348"/>
          <a:ext cx="11294912" cy="671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1" name="CaixaDeTexto 470">
            <a:extLst>
              <a:ext uri="{FF2B5EF4-FFF2-40B4-BE49-F238E27FC236}">
                <a16:creationId xmlns:a16="http://schemas.microsoft.com/office/drawing/2014/main" id="{54FC7F7F-C68F-1841-F097-D1A6D229D67D}"/>
              </a:ext>
            </a:extLst>
          </p:cNvPr>
          <p:cNvSpPr txBox="1"/>
          <p:nvPr/>
        </p:nvSpPr>
        <p:spPr>
          <a:xfrm>
            <a:off x="4475493" y="4700499"/>
            <a:ext cx="78651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Infrastructure</a:t>
            </a:r>
            <a:r>
              <a:rPr lang="pt-BR"/>
              <a:t> as a </a:t>
            </a:r>
            <a:r>
              <a:rPr lang="pt-BR" err="1"/>
              <a:t>service</a:t>
            </a:r>
            <a:r>
              <a:rPr lang="pt-BR"/>
              <a:t>/Infraestrutura como serviço, você não lida com virtualização, servidores, armazenamento e networking. </a:t>
            </a:r>
            <a:br>
              <a:rPr lang="pt-BR"/>
            </a:br>
            <a:r>
              <a:rPr lang="pt-BR"/>
              <a:t>Exemplos: AWS </a:t>
            </a:r>
            <a:r>
              <a:rPr lang="pt-BR" err="1"/>
              <a:t>Elastic</a:t>
            </a:r>
            <a:r>
              <a:rPr lang="pt-BR"/>
              <a:t> Compute(EC2), Microsoft Azure, Google Compute </a:t>
            </a:r>
            <a:r>
              <a:rPr lang="pt-BR" err="1"/>
              <a:t>Engine</a:t>
            </a:r>
            <a:endParaRPr lang="pt-BR"/>
          </a:p>
          <a:p>
            <a:r>
              <a:rPr lang="pt-BR">
                <a:cs typeface="Arial"/>
              </a:rPr>
              <a:t>              </a:t>
            </a:r>
            <a:br>
              <a:rPr lang="pt-BR">
                <a:cs typeface="Arial"/>
              </a:rPr>
            </a:br>
            <a:r>
              <a:rPr lang="pt-BR">
                <a:cs typeface="Arial"/>
              </a:rPr>
              <a:t>                Utilizados por </a:t>
            </a:r>
            <a:r>
              <a:rPr lang="pt-BR" err="1">
                <a:cs typeface="Arial"/>
              </a:rPr>
              <a:t>admnistradores</a:t>
            </a:r>
            <a:r>
              <a:rPr lang="pt-BR">
                <a:cs typeface="Arial"/>
              </a:rPr>
              <a:t> de TI.</a:t>
            </a:r>
          </a:p>
          <a:p>
            <a:endParaRPr lang="pt-BR">
              <a:cs typeface="Arial"/>
            </a:endParaRPr>
          </a:p>
          <a:p>
            <a:endParaRPr lang="pt-BR">
              <a:cs typeface="Arial"/>
            </a:endParaRPr>
          </a:p>
        </p:txBody>
      </p:sp>
      <p:sp>
        <p:nvSpPr>
          <p:cNvPr id="535" name="CaixaDeTexto 534">
            <a:extLst>
              <a:ext uri="{FF2B5EF4-FFF2-40B4-BE49-F238E27FC236}">
                <a16:creationId xmlns:a16="http://schemas.microsoft.com/office/drawing/2014/main" id="{8938CBBF-814A-ECF0-D1E0-BD965D2BF655}"/>
              </a:ext>
            </a:extLst>
          </p:cNvPr>
          <p:cNvSpPr txBox="1"/>
          <p:nvPr/>
        </p:nvSpPr>
        <p:spPr>
          <a:xfrm>
            <a:off x="4665992" y="2825691"/>
            <a:ext cx="76746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Platform as a </a:t>
            </a:r>
            <a:r>
              <a:rPr lang="pt-BR" err="1"/>
              <a:t>service</a:t>
            </a:r>
            <a:r>
              <a:rPr lang="pt-BR"/>
              <a:t>/plataforma como serviço, você não lida com </a:t>
            </a:r>
            <a:r>
              <a:rPr lang="pt-BR" err="1"/>
              <a:t>runtime</a:t>
            </a:r>
            <a:r>
              <a:rPr lang="pt-BR"/>
              <a:t>, </a:t>
            </a:r>
            <a:r>
              <a:rPr lang="pt-BR" err="1"/>
              <a:t>middlware</a:t>
            </a:r>
            <a:r>
              <a:rPr lang="pt-BR"/>
              <a:t> e sistema operacional.</a:t>
            </a:r>
            <a:br>
              <a:rPr lang="pt-BR"/>
            </a:br>
            <a:r>
              <a:rPr lang="pt-BR"/>
              <a:t> Exemplos: </a:t>
            </a:r>
            <a:r>
              <a:rPr lang="pt-BR" err="1"/>
              <a:t>Heroku</a:t>
            </a:r>
            <a:r>
              <a:rPr lang="pt-BR"/>
              <a:t>, AWS </a:t>
            </a:r>
            <a:r>
              <a:rPr lang="pt-BR" err="1"/>
              <a:t>Elastic</a:t>
            </a:r>
            <a:r>
              <a:rPr lang="pt-BR"/>
              <a:t> </a:t>
            </a:r>
            <a:r>
              <a:rPr lang="pt-BR" err="1"/>
              <a:t>Beanstalk</a:t>
            </a:r>
            <a:endParaRPr lang="pt-BR" err="1">
              <a:cs typeface="Arial"/>
            </a:endParaRPr>
          </a:p>
          <a:p>
            <a:endParaRPr lang="pt-BR">
              <a:cs typeface="Arial"/>
            </a:endParaRPr>
          </a:p>
          <a:p>
            <a:r>
              <a:rPr lang="pt-BR">
                <a:cs typeface="Arial"/>
              </a:rPr>
              <a:t>Utilizado por desenvolvedores.</a:t>
            </a:r>
          </a:p>
          <a:p>
            <a:endParaRPr lang="pt-BR">
              <a:cs typeface="Arial"/>
            </a:endParaRPr>
          </a:p>
        </p:txBody>
      </p: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A83B25FA-B5B2-60BE-57A6-738929ED9A75}"/>
              </a:ext>
            </a:extLst>
          </p:cNvPr>
          <p:cNvSpPr txBox="1"/>
          <p:nvPr/>
        </p:nvSpPr>
        <p:spPr>
          <a:xfrm>
            <a:off x="4723501" y="683464"/>
            <a:ext cx="76746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Software as a </a:t>
            </a:r>
            <a:r>
              <a:rPr lang="pt-BR" err="1"/>
              <a:t>service</a:t>
            </a:r>
            <a:r>
              <a:rPr lang="pt-BR"/>
              <a:t>/Software como serviço, você não lida com aplicação e dados.</a:t>
            </a:r>
            <a:br>
              <a:rPr lang="pt-BR"/>
            </a:br>
            <a:r>
              <a:rPr lang="pt-BR"/>
              <a:t>Exemplos: </a:t>
            </a:r>
            <a:r>
              <a:rPr lang="pt-BR" err="1"/>
              <a:t>gmail</a:t>
            </a:r>
            <a:r>
              <a:rPr lang="pt-BR"/>
              <a:t>, google </a:t>
            </a:r>
            <a:r>
              <a:rPr lang="pt-BR" err="1"/>
              <a:t>docs</a:t>
            </a:r>
            <a:r>
              <a:rPr lang="pt-BR"/>
              <a:t>, </a:t>
            </a:r>
            <a:r>
              <a:rPr lang="pt-BR" err="1"/>
              <a:t>trello</a:t>
            </a:r>
            <a:r>
              <a:rPr lang="pt-BR"/>
              <a:t>, office365.</a:t>
            </a:r>
            <a:endParaRPr lang="pt-BR">
              <a:cs typeface="Arial"/>
            </a:endParaRPr>
          </a:p>
          <a:p>
            <a:r>
              <a:rPr lang="pt-BR">
                <a:cs typeface="Arial"/>
              </a:rPr>
              <a:t>Utilizado por </a:t>
            </a:r>
            <a:r>
              <a:rPr lang="pt-BR" err="1">
                <a:cs typeface="Arial"/>
              </a:rPr>
              <a:t>usuarios</a:t>
            </a:r>
            <a:r>
              <a:rPr lang="pt-BR">
                <a:cs typeface="Arial"/>
              </a:rPr>
              <a:t> finais.</a:t>
            </a:r>
          </a:p>
          <a:p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829" y="149009"/>
            <a:ext cx="5464497" cy="939907"/>
          </a:xfrm>
        </p:spPr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Rede AWS</a:t>
            </a:r>
            <a:endParaRPr lang="en-US" err="1"/>
          </a:p>
        </p:txBody>
      </p:sp>
      <p:pic>
        <p:nvPicPr>
          <p:cNvPr id="5" name="Imagem 33" descr="Diagrama&#10;&#10;Descrição gerada automaticamente">
            <a:extLst>
              <a:ext uri="{FF2B5EF4-FFF2-40B4-BE49-F238E27FC236}">
                <a16:creationId xmlns:a16="http://schemas.microsoft.com/office/drawing/2014/main" id="{F8C25A14-AEF7-B755-894A-153247CF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73" y="146400"/>
            <a:ext cx="6832600" cy="6622205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F10F90-600E-C3F7-F0D5-DA1F99DD3B2C}"/>
              </a:ext>
            </a:extLst>
          </p:cNvPr>
          <p:cNvSpPr txBox="1"/>
          <p:nvPr/>
        </p:nvSpPr>
        <p:spPr>
          <a:xfrm>
            <a:off x="669326" y="2416175"/>
            <a:ext cx="3937000" cy="203132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VPC - Funciona como um data center virtual, contém um conjunto de </a:t>
            </a:r>
            <a:r>
              <a:rPr lang="pt-BR" err="1"/>
              <a:t>subnets</a:t>
            </a:r>
            <a:r>
              <a:rPr lang="pt-BR"/>
              <a:t>, com um </a:t>
            </a:r>
            <a:r>
              <a:rPr lang="pt-BR" err="1"/>
              <a:t>cidr</a:t>
            </a:r>
            <a:r>
              <a:rPr lang="pt-BR"/>
              <a:t>(</a:t>
            </a:r>
            <a:r>
              <a:rPr lang="pt-BR" err="1"/>
              <a:t>ClassLess</a:t>
            </a:r>
            <a:r>
              <a:rPr lang="pt-BR"/>
              <a:t> </a:t>
            </a:r>
            <a:r>
              <a:rPr lang="pt-BR" err="1"/>
              <a:t>Inter-Domain</a:t>
            </a:r>
            <a:r>
              <a:rPr lang="pt-BR"/>
              <a:t> </a:t>
            </a:r>
            <a:r>
              <a:rPr lang="pt-BR" err="1"/>
              <a:t>Routing</a:t>
            </a:r>
            <a:r>
              <a:rPr lang="pt-BR"/>
              <a:t>) </a:t>
            </a:r>
            <a:r>
              <a:rPr lang="pt-BR" err="1"/>
              <a:t>block</a:t>
            </a:r>
            <a:r>
              <a:rPr lang="pt-BR"/>
              <a:t> e fica em apenas uma região e múltiplas zonas de disponibilidade.</a:t>
            </a:r>
            <a:endParaRPr lang="pt-BR">
              <a:cs typeface="Arial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0FD2EA0-DC84-5F9D-F58E-13AA22126784}"/>
              </a:ext>
            </a:extLst>
          </p:cNvPr>
          <p:cNvSpPr txBox="1"/>
          <p:nvPr/>
        </p:nvSpPr>
        <p:spPr>
          <a:xfrm>
            <a:off x="508000" y="1041400"/>
            <a:ext cx="4076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Arial"/>
              </a:rPr>
              <a:t>Zonas de disponibilidade – Data center físico da aws, porém uma zona de disponibilidade pode contar mais de um data center.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D530E4-ADBB-0234-CBBE-9119CD5BD60B}"/>
              </a:ext>
            </a:extLst>
          </p:cNvPr>
          <p:cNvSpPr txBox="1"/>
          <p:nvPr/>
        </p:nvSpPr>
        <p:spPr>
          <a:xfrm>
            <a:off x="546100" y="4610100"/>
            <a:ext cx="4851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cs typeface="Arial"/>
              </a:rPr>
              <a:t>Subnets</a:t>
            </a:r>
            <a:r>
              <a:rPr lang="pt-BR">
                <a:cs typeface="Arial"/>
              </a:rPr>
              <a:t> - Utilizam uma parte variável do CIDR do </a:t>
            </a:r>
            <a:r>
              <a:rPr lang="pt-BR" err="1">
                <a:cs typeface="Arial"/>
              </a:rPr>
              <a:t>vpc</a:t>
            </a:r>
            <a:r>
              <a:rPr lang="pt-BR">
                <a:cs typeface="Arial"/>
              </a:rPr>
              <a:t>, podem ser publicas ou privadas, e pertencem a um VPC, e uma zona de 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808" y="153439"/>
            <a:ext cx="11573197" cy="724247"/>
          </a:xfrm>
        </p:spPr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Recursos</a:t>
            </a:r>
            <a:r>
              <a:rPr lang="en-US">
                <a:cs typeface="Arial"/>
              </a:rPr>
              <a:t> Mais </a:t>
            </a:r>
            <a:r>
              <a:rPr lang="en-US" err="1">
                <a:cs typeface="Arial"/>
              </a:rPr>
              <a:t>utilizados</a:t>
            </a:r>
            <a:endParaRPr lang="pt-BR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F9D5-5B26-4E0B-AFE9-11770FBCF63F}"/>
              </a:ext>
            </a:extLst>
          </p:cNvPr>
          <p:cNvSpPr txBox="1"/>
          <p:nvPr/>
        </p:nvSpPr>
        <p:spPr>
          <a:xfrm>
            <a:off x="439777" y="6467517"/>
            <a:ext cx="1124811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Nota: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serviços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mais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utilizados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são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baseados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nas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cargas de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trabalho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que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executei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e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em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observar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o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trabalho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de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outras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equipes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,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não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é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uma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pesquisa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oficial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aws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.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Imagem 12" descr="Ícone&#10;&#10;Descrição gerada automaticamente">
            <a:extLst>
              <a:ext uri="{FF2B5EF4-FFF2-40B4-BE49-F238E27FC236}">
                <a16:creationId xmlns:a16="http://schemas.microsoft.com/office/drawing/2014/main" id="{99783035-1C34-8803-7166-F76CF74D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36" y="707070"/>
            <a:ext cx="2743200" cy="1752600"/>
          </a:xfrm>
          <a:prstGeom prst="rect">
            <a:avLst/>
          </a:prstGeom>
        </p:spPr>
      </p:pic>
      <p:pic>
        <p:nvPicPr>
          <p:cNvPr id="13" name="Imagem 13" descr="Logotipo&#10;&#10;Descrição gerada automaticamente">
            <a:extLst>
              <a:ext uri="{FF2B5EF4-FFF2-40B4-BE49-F238E27FC236}">
                <a16:creationId xmlns:a16="http://schemas.microsoft.com/office/drawing/2014/main" id="{531135A8-1EB1-276C-8559-0F5006A0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05" y="1071113"/>
            <a:ext cx="1905000" cy="1905000"/>
          </a:xfrm>
          <a:prstGeom prst="rect">
            <a:avLst/>
          </a:prstGeom>
        </p:spPr>
      </p:pic>
      <p:pic>
        <p:nvPicPr>
          <p:cNvPr id="14" name="Imagem 23">
            <a:extLst>
              <a:ext uri="{FF2B5EF4-FFF2-40B4-BE49-F238E27FC236}">
                <a16:creationId xmlns:a16="http://schemas.microsoft.com/office/drawing/2014/main" id="{EFB25B2C-7D64-1057-C69A-B58B74C09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684" y="1260130"/>
            <a:ext cx="2743200" cy="1442139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18FE0353-C172-013D-89D0-FB4123078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13" y="5092405"/>
            <a:ext cx="2743200" cy="762000"/>
          </a:xfrm>
          <a:prstGeom prst="rect">
            <a:avLst/>
          </a:prstGeom>
        </p:spPr>
      </p:pic>
      <p:pic>
        <p:nvPicPr>
          <p:cNvPr id="25" name="Imagem 29" descr="Logotipo&#10;&#10;Descrição gerada automaticamente">
            <a:extLst>
              <a:ext uri="{FF2B5EF4-FFF2-40B4-BE49-F238E27FC236}">
                <a16:creationId xmlns:a16="http://schemas.microsoft.com/office/drawing/2014/main" id="{A4CE1811-5557-225F-8CCF-0367EC240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4886166"/>
            <a:ext cx="2235200" cy="1175657"/>
          </a:xfrm>
          <a:prstGeom prst="rect">
            <a:avLst/>
          </a:prstGeom>
        </p:spPr>
      </p:pic>
      <p:pic>
        <p:nvPicPr>
          <p:cNvPr id="31" name="Imagem 31" descr="Logotipo&#10;&#10;Descrição gerada automaticamente">
            <a:extLst>
              <a:ext uri="{FF2B5EF4-FFF2-40B4-BE49-F238E27FC236}">
                <a16:creationId xmlns:a16="http://schemas.microsoft.com/office/drawing/2014/main" id="{89C64EC7-D70C-E642-2E7D-85ED21E19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358" y="1142114"/>
            <a:ext cx="1473200" cy="14478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1541A37B-8468-BF5D-2A4E-914380A4789B}"/>
              </a:ext>
            </a:extLst>
          </p:cNvPr>
          <p:cNvSpPr txBox="1"/>
          <p:nvPr/>
        </p:nvSpPr>
        <p:spPr>
          <a:xfrm>
            <a:off x="80040" y="243042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cs typeface="Arial"/>
              </a:rPr>
              <a:t>Elastic</a:t>
            </a:r>
            <a:r>
              <a:rPr lang="pt-BR">
                <a:cs typeface="Arial"/>
              </a:rPr>
              <a:t> compute cloud - Poder computacional, as instancias ec2 recebem um sistema operacional e pode ser utilizada pra diversos caso deu uso.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8D0015F-B5E7-ABC7-6D57-018FCE7A1B18}"/>
              </a:ext>
            </a:extLst>
          </p:cNvPr>
          <p:cNvSpPr txBox="1"/>
          <p:nvPr/>
        </p:nvSpPr>
        <p:spPr>
          <a:xfrm>
            <a:off x="2977116" y="246586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Arial"/>
              </a:rPr>
              <a:t>Recurso </a:t>
            </a:r>
            <a:r>
              <a:rPr lang="pt-BR" err="1">
                <a:cs typeface="Arial"/>
              </a:rPr>
              <a:t>serverless</a:t>
            </a:r>
            <a:r>
              <a:rPr lang="pt-BR">
                <a:cs typeface="Arial"/>
              </a:rPr>
              <a:t>, pode executar tanto containers(com </a:t>
            </a:r>
            <a:r>
              <a:rPr lang="pt-BR" err="1">
                <a:cs typeface="Arial"/>
              </a:rPr>
              <a:t>ecs</a:t>
            </a:r>
            <a:r>
              <a:rPr lang="pt-BR">
                <a:cs typeface="Arial"/>
              </a:rPr>
              <a:t>) ou </a:t>
            </a:r>
            <a:r>
              <a:rPr lang="pt-BR" err="1">
                <a:cs typeface="Arial"/>
              </a:rPr>
              <a:t>kubernetes</a:t>
            </a:r>
            <a:r>
              <a:rPr lang="pt-BR">
                <a:cs typeface="Arial"/>
              </a:rPr>
              <a:t>(com </a:t>
            </a:r>
            <a:r>
              <a:rPr lang="pt-BR" err="1">
                <a:cs typeface="Arial"/>
              </a:rPr>
              <a:t>eks</a:t>
            </a:r>
            <a:r>
              <a:rPr lang="pt-BR">
                <a:cs typeface="Arial"/>
              </a:rPr>
              <a:t>).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FADF7A-3DEE-DBA1-3327-880E14F41105}"/>
              </a:ext>
            </a:extLst>
          </p:cNvPr>
          <p:cNvSpPr txBox="1"/>
          <p:nvPr/>
        </p:nvSpPr>
        <p:spPr>
          <a:xfrm>
            <a:off x="5680739" y="249894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cs typeface="Arial"/>
              </a:rPr>
              <a:t>Serverless</a:t>
            </a:r>
            <a:r>
              <a:rPr lang="pt-BR">
                <a:cs typeface="Arial"/>
              </a:rPr>
              <a:t> e </a:t>
            </a:r>
            <a:r>
              <a:rPr lang="pt-BR" err="1">
                <a:cs typeface="Arial"/>
              </a:rPr>
              <a:t>orieantado</a:t>
            </a:r>
            <a:r>
              <a:rPr lang="pt-BR">
                <a:cs typeface="Arial"/>
              </a:rPr>
              <a:t> a eventos, não utiliza maquinas virtuais nem containers.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52CB1C7-03F5-2D87-22B5-E9E05C025487}"/>
              </a:ext>
            </a:extLst>
          </p:cNvPr>
          <p:cNvSpPr txBox="1"/>
          <p:nvPr/>
        </p:nvSpPr>
        <p:spPr>
          <a:xfrm>
            <a:off x="8702749" y="2589028"/>
            <a:ext cx="29735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cs typeface="Arial"/>
              </a:rPr>
              <a:t>Elastic</a:t>
            </a:r>
            <a:r>
              <a:rPr lang="pt-BR">
                <a:cs typeface="Arial"/>
              </a:rPr>
              <a:t> Container Service - </a:t>
            </a:r>
          </a:p>
          <a:p>
            <a:r>
              <a:rPr lang="pt-BR">
                <a:cs typeface="Arial"/>
              </a:rPr>
              <a:t>Serviço de orquestração de containers, facilitando o gerenciamento e implantação de containers, pode ser utilizado em conjunto com </a:t>
            </a:r>
            <a:r>
              <a:rPr lang="pt-BR" err="1">
                <a:cs typeface="Arial"/>
              </a:rPr>
              <a:t>fargate</a:t>
            </a:r>
            <a:r>
              <a:rPr lang="pt-BR">
                <a:cs typeface="Arial"/>
              </a:rPr>
              <a:t> ou ec2.</a:t>
            </a:r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5A974C-87DC-C1E6-738D-8E39C34E3B13}"/>
              </a:ext>
            </a:extLst>
          </p:cNvPr>
          <p:cNvSpPr txBox="1"/>
          <p:nvPr/>
        </p:nvSpPr>
        <p:spPr>
          <a:xfrm>
            <a:off x="2445488" y="5097424"/>
            <a:ext cx="25482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cs typeface="Arial"/>
              </a:rPr>
              <a:t>Banco de dados não relacional(</a:t>
            </a:r>
            <a:r>
              <a:rPr lang="pt-BR" sz="1600" err="1">
                <a:cs typeface="Arial"/>
              </a:rPr>
              <a:t>NoSQL</a:t>
            </a:r>
            <a:r>
              <a:rPr lang="pt-BR" sz="1600">
                <a:cs typeface="Arial"/>
              </a:rPr>
              <a:t>) </a:t>
            </a:r>
            <a:r>
              <a:rPr lang="pt-BR" sz="1600" err="1">
                <a:cs typeface="Arial"/>
              </a:rPr>
              <a:t>serverless</a:t>
            </a:r>
            <a:endParaRPr lang="pt-BR" err="1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FE538B7-7A4E-507D-687A-B33D864F4198}"/>
              </a:ext>
            </a:extLst>
          </p:cNvPr>
          <p:cNvSpPr txBox="1"/>
          <p:nvPr/>
        </p:nvSpPr>
        <p:spPr>
          <a:xfrm>
            <a:off x="6795976" y="5203749"/>
            <a:ext cx="30887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err="1">
                <a:cs typeface="Arial"/>
              </a:rPr>
              <a:t>Relational</a:t>
            </a:r>
            <a:r>
              <a:rPr lang="pt-BR" sz="1600">
                <a:cs typeface="Arial"/>
              </a:rPr>
              <a:t> </a:t>
            </a:r>
            <a:r>
              <a:rPr lang="pt-BR" sz="1600" err="1">
                <a:cs typeface="Arial"/>
              </a:rPr>
              <a:t>Database</a:t>
            </a:r>
            <a:r>
              <a:rPr lang="pt-BR" sz="1600">
                <a:cs typeface="Arial"/>
              </a:rPr>
              <a:t> Service - Banco de dados relacional(SQL).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18</cp:revision>
  <dcterms:created xsi:type="dcterms:W3CDTF">2020-01-20T05:08:25Z</dcterms:created>
  <dcterms:modified xsi:type="dcterms:W3CDTF">2022-04-06T17:20:37Z</dcterms:modified>
</cp:coreProperties>
</file>