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ef210e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ef210e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f210e90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ef210e9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ef210e90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ef210e9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ef210e90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ef210e90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f210e9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ef210e9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ef210e90e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ef210e90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ef210e90e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ef210e90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ef210e90e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ef210e90e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ef210e90e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ef210e90e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ef210e90e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ef210e90e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751f3ce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751f3ce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ef210e90e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ef210e90e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ef210e90e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ef210e90e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ef210e90e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ef210e90e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ef210e90e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ef210e90e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ef210e90e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ef210e90e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ef210e90e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ef210e90e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ef210e90e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ef210e90e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fa6f7d5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fa6f7d5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fa6f7d5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fa6f7d5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751f3ce7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751f3ce7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a19d37c72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a19d37c72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a19d37c72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a19d37c72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a19d37c72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a19d37c72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a19d37c72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a19d37c72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751f3ce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751f3ce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ef210e90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ef210e9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fa6f7d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fa6f7d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/>
              <a:t>Terceira Apresentação ES2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9275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Unitários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País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PaisTeste</a:t>
            </a:r>
            <a:r>
              <a:rPr lang="pt-BR" sz="10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pt-BR" sz="10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lang="pt-BR" sz="10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    def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5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'paisVizinho'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endParaRPr sz="1005">
              <a:solidFill>
                <a:srgbClr val="E06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vizinho1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 Vizinho1'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'paisVizinho1'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vizinho1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5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vizinho2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 Vizinho2'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'paisVizinho2'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'pais'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5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vizinho2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endParaRPr sz="1005">
              <a:solidFill>
                <a:srgbClr val="E06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5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test_pertenceAoJogador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pertenceA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5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test_naoPertenceAoJogador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vizinho1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pertenceA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5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test_naoEhInimigo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ehInimigo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vizinho2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5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test_ehInimigo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5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ehInimigo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05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5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vizinho1</a:t>
            </a:r>
            <a:r>
              <a:rPr lang="pt-BR" sz="1005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País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gabriel@LAPTOP-RHF86AH0:~/War-Game-Project$ python3 -m unittest -v testes/paisTeste.py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test_ehInimigo (testes.paisTeste.PaisTeste)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test_naoEhInimigo (testes.paisTeste.PaisTeste)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test_naoPertenceAoJogador (testes.paisTeste.PaisTeste)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test_pertenceAoJogador (testes.paisTeste.PaisTeste)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Ran 4 tests in 0.001s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Jogador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25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JogadorTeste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'azul'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'vermelho'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'verde'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77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Jogador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gabriel@LAPTOP-RHF86AH0:~/War-Game-Project$ python3 -m unittest -v testes/jogadorTeste.py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test_jogadorAzul (testes.jogadorTeste.JogadorTeste)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test_jogadorVerde (testes.jogadorTeste.JogadorTeste)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test_jogadorVermelho (testes.jogadorTeste.JogadorTeste)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Ran 3 tests in 0.001s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Objetivo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25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test_objetivoAzul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'azul'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objetivoAzul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corAlvo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test_objetivoVermelho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'vermelho'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objetivoVermelho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corAlvo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test_objetivoVerde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getCor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'verde'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objetivoVerde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corAlvo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pt-BR" sz="11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77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Objetivo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gabriel@LAPTOP-RHF86AH0:~/War-Game-Project$ python3 -m unittest -v testes/objetivoTeste.py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test_objetivoAzul (testes.objetivoTeste.ObjetivoTeste)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test_objetivoVerde (testes.objetivoTeste.ObjetivoTeste)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test_objetivoVermelho (testes.objetivoTeste.ObjetivoTeste) ... 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Ran 3 tests in 0.001s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11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def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teste_true_paisesdojogador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teste2_true_paisesdojogador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teste3_true_paisesdojogador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5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5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teste_false_paisesdojogador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5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teste2_false_paisesdojogador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5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5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5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5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5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5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5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6632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teste_true_paisesdojogador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teste2_true_paisesdojogador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teste3_true_paisesdojogador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teste_false_paisesdojogador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teste2_false_paisesdojogador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095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teste_true_paisesDoJogadorQuePodemAtacar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tropas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teste2_true_paisesDoJogadorQuePodemAtacar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tropas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teste_false_paisesDoJogadorQuePodemAtacar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tropas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teste2_false_paisesDoJogadorQuePodemAtacar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tropas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9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sz="9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paisesDoJogadorQuePodemAtacar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9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9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59275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Orçamento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Esforço e Custo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6632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teste_false_paisesDoJogadorQuePodemAtacar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teste2_false_paisesDoJogadorQuePodemAtacar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teste_true_paisesDoJogadorQuePodemAtacar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teste2_true_paisesDoJogadorQuePodemAtacar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teste_true_paisesVizinhosInimigos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0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"pais2"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77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"pais3"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paisesDicionario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identificador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endParaRPr sz="1077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paisesVizinhosInimigos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teste_false_paisesVizinhosInimigos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77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paisesDicionario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identificador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endParaRPr sz="1077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paisesVizinhosInimigos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77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teste_true_paisesVizinhosAliados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"pais2"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"pais3"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paisesDicionario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identificador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endParaRPr sz="11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paisesVizinhosAliados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teste_false_paisesVizinhosAliados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"pais2"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"pais3"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paisesDicionario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identificador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endParaRPr sz="11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paisesVizinhosAliados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26632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teste_false_paisesVizinhosAliados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teste_false_paisesVizinhosInimigos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teste_true_paisesVizinhosAliados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teste_true_paisesVizinhosInimigos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323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test_distribuiPaises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numJogadores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distribuiPaises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assertNotEqual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pais3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test_jogadorEliminouACorAlvo_verificaVitoriaJogador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jogador2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verificaVitoriaJogador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test_jogadorNaoEliminouACorAlvo_verificaVitoriaJogador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jogador2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test_jogadorPossui27Paises_verificaVitoriaJogador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objetivo27paises</a:t>
            </a:r>
            <a:endParaRPr sz="1077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test2_jogadorNaoPossui27Paises_verificaVitoriaJogador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objetivo27paises</a:t>
            </a:r>
            <a:endParaRPr sz="1077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GameLoop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verificaVitoriaJogador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77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paisesDoJogadorMock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77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43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pt-BR" sz="1077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77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paisMock</a:t>
            </a:r>
            <a:r>
              <a:rPr lang="pt-BR" sz="1077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077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77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1077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GameLoop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26632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test_distribuiPaises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test_jogadorEliminouACorAlvo_verificaVitoriaJogador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test_jogadorNaoEliminouACorAlvo_verificaVitoriaJogador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test_jogadorPossui27Paises_verificaVitoriaJogador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test2_jogadorNaoPossui27Paises_verificaVitoriaJogador (testes.gameLoopTeste.GameLoopTeste) ... ok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usadas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26632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50"/>
              <a:buFont typeface="Courier New"/>
              <a:buChar char="-"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50"/>
              <a:buFont typeface="Courier New"/>
              <a:buChar char="-"/>
            </a:pPr>
            <a:r>
              <a:rPr lang="pt-BR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Coverage</a:t>
            </a:r>
            <a:endParaRPr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Final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Produto está apto para ser jogado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Interface amigável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não foi possível fazer todos os testes, podem ser encontrados possíveis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Negociar com o cliente para aumentar o prazo, para podermos finalizar 100% o produto. Como a culpa é nossa a mão de obra não será cobrada.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lt1"/>
                </a:solidFill>
              </a:rPr>
              <a:t>Apresentação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lt1"/>
                </a:solidFill>
              </a:rPr>
              <a:t>Final</a:t>
            </a:r>
            <a:endParaRPr b="1" sz="8000">
              <a:solidFill>
                <a:schemeClr val="lt1"/>
              </a:solidFill>
            </a:endParaRPr>
          </a:p>
        </p:txBody>
      </p:sp>
      <p:cxnSp>
        <p:nvCxnSpPr>
          <p:cNvPr id="234" name="Google Shape;234;p41"/>
          <p:cNvCxnSpPr/>
          <p:nvPr/>
        </p:nvCxnSpPr>
        <p:spPr>
          <a:xfrm>
            <a:off x="3539400" y="4288500"/>
            <a:ext cx="2065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0300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Planned Value, </a:t>
            </a:r>
            <a:r>
              <a:rPr lang="pt-BR" sz="3900"/>
              <a:t>Earned</a:t>
            </a:r>
            <a:r>
              <a:rPr lang="pt-BR" sz="3900"/>
              <a:t> Value e Actual Cost</a:t>
            </a:r>
            <a:endParaRPr sz="3900"/>
          </a:p>
        </p:txBody>
      </p:sp>
      <p:pic>
        <p:nvPicPr>
          <p:cNvPr id="78" name="Google Shape;78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75" y="1273550"/>
            <a:ext cx="5716449" cy="35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377400"/>
            <a:ext cx="7128249" cy="33337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CPI - Cost Performance Index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SPI - Schedule Performance Index</a:t>
            </a:r>
            <a:endParaRPr sz="4500"/>
          </a:p>
        </p:txBody>
      </p:sp>
      <p:pic>
        <p:nvPicPr>
          <p:cNvPr id="90" name="Google Shape;90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453600"/>
            <a:ext cx="7128249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CV - Cost Variance</a:t>
            </a:r>
            <a:endParaRPr sz="4500"/>
          </a:p>
        </p:txBody>
      </p:sp>
      <p:pic>
        <p:nvPicPr>
          <p:cNvPr id="96" name="Google Shape;96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377400"/>
            <a:ext cx="7128252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59275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e Decisões Tomadas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Encontradas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Perdemos um membro depois da primeira apresentação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Problema no início do projeto para configurar o pplay com a versão atual do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Dificuldade para seguir o cronograma a risca, o que gerou atrasos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Falta de horário compatível para reuniões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Parte dos membros não conhecia teste e por ser a parte final não conseguimos evoluir muito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Encontradas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-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8122"/>
            <a:ext cx="9144002" cy="37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