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66" r:id="rId8"/>
    <p:sldId id="261" r:id="rId9"/>
    <p:sldId id="264" r:id="rId10"/>
    <p:sldId id="273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5669"/>
            <a:ext cx="12192000" cy="68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9513" y="0"/>
            <a:ext cx="8791575" cy="7094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TECNOLOGIA DA SOLDAGEM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513" y="1846143"/>
            <a:ext cx="11808046" cy="457042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189513" y="1403131"/>
            <a:ext cx="116576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OS PROCESSOS DE PRODUÇÃO NA SOLDAGEM TEM UMA ATUAÇÃO ÉTICA E COM RESPEITO AO MEIO AMBIENTE, COM A PERFORMANCE DE EQUIPES MULTIDISCIPLINARES NOS SERVIÇOS DE MONTAGENS E FABRIÇÕES POR SOLDAGEM.</a:t>
            </a:r>
          </a:p>
          <a:p>
            <a:pPr algn="just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ATUAÇÃO: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TIG;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OXIACETILENO;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ELETRODO REVESTIDO;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ENSAIO DE LP (LÍQUIDO PENETRANTE).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3" y="5691352"/>
            <a:ext cx="1844239" cy="10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9513" y="0"/>
            <a:ext cx="8791575" cy="7094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FERRAMENTARIA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513" y="1846143"/>
            <a:ext cx="11808046" cy="457042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189513" y="1403131"/>
            <a:ext cx="116576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 SOLUÇÕES PERSONALIZADAS PARA ATENDER OS SEGMENTOS DA INDÚSTRIA AUTOMOBILÍSTICA, CONSTRUÇÃO CIVIL E INDÚSTRIA DE PLÁSTICOS, COM MOLDES SOB MEDIDA PARA PRODUÇÃO DE PEÇAS EM LARGA ESCALA.</a:t>
            </a:r>
          </a:p>
          <a:p>
            <a:pPr algn="just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FERRAMENTA DE REPUXO;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CORTE E DOBRA;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DISPOSITIVOS MECÂNICOS;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DISPOSITIVOS DE ESTANQUIEDADE;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DISPOSITIVOS DE IÇAMENTO.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9710" cy="6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8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2165"/>
            <a:ext cx="12192000" cy="69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1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42583" cy="6858000"/>
          </a:xfrm>
          <a:prstGeom prst="rect">
            <a:avLst/>
          </a:prstGeom>
        </p:spPr>
      </p:pic>
      <p:sp>
        <p:nvSpPr>
          <p:cNvPr id="9" name="Fluxograma: Terminação 8"/>
          <p:cNvSpPr/>
          <p:nvPr/>
        </p:nvSpPr>
        <p:spPr>
          <a:xfrm>
            <a:off x="457200" y="2715606"/>
            <a:ext cx="1686910" cy="528145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uxograma: Terminação 9"/>
          <p:cNvSpPr/>
          <p:nvPr/>
        </p:nvSpPr>
        <p:spPr>
          <a:xfrm>
            <a:off x="457200" y="3373821"/>
            <a:ext cx="1686910" cy="2286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xograma: Terminação 12"/>
          <p:cNvSpPr/>
          <p:nvPr/>
        </p:nvSpPr>
        <p:spPr>
          <a:xfrm>
            <a:off x="457200" y="3878317"/>
            <a:ext cx="1686910" cy="614855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/>
          <p:cNvSpPr txBox="1"/>
          <p:nvPr/>
        </p:nvSpPr>
        <p:spPr>
          <a:xfrm>
            <a:off x="599090" y="2597420"/>
            <a:ext cx="168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Qualidade e Segurança</a:t>
            </a:r>
            <a:endParaRPr lang="en-US" dirty="0"/>
          </a:p>
        </p:txBody>
      </p:sp>
      <p:sp>
        <p:nvSpPr>
          <p:cNvPr id="15" name="Fluxograma: Terminação 14"/>
          <p:cNvSpPr/>
          <p:nvPr/>
        </p:nvSpPr>
        <p:spPr>
          <a:xfrm>
            <a:off x="1019503" y="1008993"/>
            <a:ext cx="1124607" cy="413134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/>
          <p:cNvSpPr txBox="1"/>
          <p:nvPr/>
        </p:nvSpPr>
        <p:spPr>
          <a:xfrm>
            <a:off x="1300655" y="988471"/>
            <a:ext cx="112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A.S</a:t>
            </a:r>
            <a:endParaRPr lang="en-US" dirty="0"/>
          </a:p>
        </p:txBody>
      </p:sp>
      <p:sp>
        <p:nvSpPr>
          <p:cNvPr id="18" name="Fluxograma: Terminação 17"/>
          <p:cNvSpPr/>
          <p:nvPr/>
        </p:nvSpPr>
        <p:spPr>
          <a:xfrm>
            <a:off x="4624551" y="5165833"/>
            <a:ext cx="2895601" cy="809297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0434" y="318973"/>
            <a:ext cx="2200877" cy="800379"/>
          </a:xfrm>
        </p:spPr>
        <p:txBody>
          <a:bodyPr/>
          <a:lstStyle/>
          <a:p>
            <a:r>
              <a:rPr lang="pt-BR" dirty="0" smtClean="0"/>
              <a:t>Perfil 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0434" y="1272025"/>
            <a:ext cx="9905999" cy="354171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A A.S </a:t>
            </a:r>
            <a:r>
              <a:rPr lang="pt-BR" dirty="0"/>
              <a:t>é referência em </a:t>
            </a:r>
            <a:r>
              <a:rPr lang="pt-BR" dirty="0" smtClean="0"/>
              <a:t>Projetos e Soluções Mecânicas no Brasil. </a:t>
            </a:r>
            <a:r>
              <a:rPr lang="pt-BR" dirty="0"/>
              <a:t>Com atuação em diversos segmentos do mercado, </a:t>
            </a:r>
            <a:r>
              <a:rPr lang="pt-BR" dirty="0" smtClean="0"/>
              <a:t>como: </a:t>
            </a:r>
            <a:r>
              <a:rPr lang="en-US" dirty="0"/>
              <a:t>Metal Mecânica</a:t>
            </a:r>
            <a:r>
              <a:rPr lang="pt-BR" dirty="0" smtClean="0"/>
              <a:t>, Automotivo, Aviação, </a:t>
            </a:r>
            <a:r>
              <a:rPr lang="en-US" dirty="0"/>
              <a:t>Construção </a:t>
            </a:r>
            <a:r>
              <a:rPr lang="en-US" dirty="0" smtClean="0"/>
              <a:t>Civil, Naval; Ferramentaria e </a:t>
            </a:r>
            <a:r>
              <a:rPr lang="en-US" dirty="0"/>
              <a:t>Serviços de </a:t>
            </a:r>
            <a:r>
              <a:rPr lang="en-US" dirty="0" smtClean="0"/>
              <a:t>Engenharia.</a:t>
            </a:r>
            <a:r>
              <a:rPr lang="pt-BR" dirty="0" smtClean="0"/>
              <a:t> </a:t>
            </a:r>
          </a:p>
          <a:p>
            <a:pPr algn="just"/>
            <a:r>
              <a:rPr lang="pt-BR" dirty="0" smtClean="0"/>
              <a:t>Atua </a:t>
            </a:r>
            <a:r>
              <a:rPr lang="pt-BR" dirty="0"/>
              <a:t>em todo o país por meio de uma ampla estrutura comercial e logística</a:t>
            </a:r>
            <a:r>
              <a:rPr lang="pt-BR" dirty="0" smtClean="0"/>
              <a:t>, com o objetivo de desenvolver parcerias e criar soluções integradas para o cliente.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0434" y="318973"/>
            <a:ext cx="2200877" cy="80037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Histórico 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0434" y="1272025"/>
            <a:ext cx="9905999" cy="35417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Localizada em </a:t>
            </a:r>
            <a:r>
              <a:rPr lang="pt-BR" dirty="0" smtClean="0"/>
              <a:t>Arujá-SP a A.S </a:t>
            </a:r>
            <a:r>
              <a:rPr lang="pt-BR" dirty="0"/>
              <a:t>adquiriu experiência e conquistou a confiança de seus clientes e parceiros comerciais através de profissionais capacitados, constantes investimentos em equipamentos e no aperfeiçoamento do atendimento ao cliente que sempre visa a sua total </a:t>
            </a:r>
            <a:r>
              <a:rPr lang="pt-BR" dirty="0" smtClean="0"/>
              <a:t>satisfação. </a:t>
            </a:r>
            <a:r>
              <a:rPr lang="pt-BR" dirty="0"/>
              <a:t>Reconhecemos que a chave para o futuro está no pensamento inovador e em profissionais talentosos e dedicados.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0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0434" y="318973"/>
            <a:ext cx="7592683" cy="800379"/>
          </a:xfrm>
        </p:spPr>
        <p:txBody>
          <a:bodyPr>
            <a:normAutofit/>
          </a:bodyPr>
          <a:lstStyle/>
          <a:p>
            <a:r>
              <a:rPr lang="pt-BR" dirty="0" smtClean="0"/>
              <a:t>Qualidade e Segurança 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0434" y="1272025"/>
            <a:ext cx="9905999" cy="354171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dirty="0"/>
              <a:t>Quando o assunto é Inovação e Qualidade, a </a:t>
            </a:r>
            <a:r>
              <a:rPr lang="pt-BR" dirty="0" smtClean="0"/>
              <a:t>A.S </a:t>
            </a:r>
            <a:r>
              <a:rPr lang="pt-BR" dirty="0"/>
              <a:t>é uma empresa de destaque no </a:t>
            </a:r>
            <a:r>
              <a:rPr lang="pt-BR" dirty="0" smtClean="0"/>
              <a:t>setor </a:t>
            </a:r>
            <a:r>
              <a:rPr lang="pt-BR" dirty="0"/>
              <a:t>Projetos e Soluções </a:t>
            </a:r>
            <a:r>
              <a:rPr lang="pt-BR" dirty="0" smtClean="0"/>
              <a:t>Mecânicas. </a:t>
            </a:r>
            <a:r>
              <a:rPr lang="pt-BR" dirty="0"/>
              <a:t>Isso reflete a importância que é conferida aos processos internos de controle de </a:t>
            </a:r>
            <a:r>
              <a:rPr lang="pt-BR" dirty="0" smtClean="0"/>
              <a:t>qualidade.</a:t>
            </a:r>
          </a:p>
          <a:p>
            <a:pPr marL="0" indent="0" algn="just">
              <a:buNone/>
            </a:pPr>
            <a:r>
              <a:rPr lang="pt-BR" dirty="0"/>
              <a:t>Cuidar do bem-estar de seus Integrantes, </a:t>
            </a:r>
            <a:r>
              <a:rPr lang="pt-BR" dirty="0" smtClean="0"/>
              <a:t>da comunidade </a:t>
            </a:r>
            <a:r>
              <a:rPr lang="pt-BR" dirty="0"/>
              <a:t>no entorno </a:t>
            </a:r>
            <a:r>
              <a:rPr lang="pt-BR" dirty="0" smtClean="0"/>
              <a:t>da planta </a:t>
            </a:r>
            <a:r>
              <a:rPr lang="pt-BR" dirty="0"/>
              <a:t>e do meio ambiente é uma responsabilidade que a </a:t>
            </a:r>
            <a:r>
              <a:rPr lang="pt-BR" dirty="0" smtClean="0"/>
              <a:t>A.S </a:t>
            </a:r>
            <a:r>
              <a:rPr lang="pt-BR" dirty="0"/>
              <a:t>renova diariamente. A partir da elaboração de processos de segurança e de projetos de sustentabilidade, bem como do reforço contínuo com treinamentos e capacitação de seus Integrantes, a </a:t>
            </a:r>
            <a:r>
              <a:rPr lang="pt-BR" dirty="0" smtClean="0"/>
              <a:t>A.S </a:t>
            </a:r>
            <a:r>
              <a:rPr lang="pt-BR" dirty="0"/>
              <a:t>faz a gestão integrada de Saúde, Segurança e Meio </a:t>
            </a:r>
            <a:r>
              <a:rPr lang="pt-BR" dirty="0" smtClean="0"/>
              <a:t>Ambiente.</a:t>
            </a:r>
            <a:r>
              <a:rPr lang="pt-BR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 flipH="1">
            <a:off x="10657489" y="961697"/>
            <a:ext cx="504497" cy="12612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</a:t>
            </a:r>
            <a:endParaRPr lang="en-US" dirty="0"/>
          </a:p>
        </p:txBody>
      </p:sp>
      <p:sp>
        <p:nvSpPr>
          <p:cNvPr id="7" name="Fluxograma: Terminação 6"/>
          <p:cNvSpPr/>
          <p:nvPr/>
        </p:nvSpPr>
        <p:spPr>
          <a:xfrm>
            <a:off x="2443655" y="1639614"/>
            <a:ext cx="2254469" cy="441435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uxograma: Terminação 7"/>
          <p:cNvSpPr/>
          <p:nvPr/>
        </p:nvSpPr>
        <p:spPr>
          <a:xfrm>
            <a:off x="2477813" y="2197974"/>
            <a:ext cx="2254469" cy="441435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uxograma: Terminação 8"/>
          <p:cNvSpPr/>
          <p:nvPr/>
        </p:nvSpPr>
        <p:spPr>
          <a:xfrm>
            <a:off x="2506716" y="2776044"/>
            <a:ext cx="2254469" cy="441435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uxograma: Terminação 9"/>
          <p:cNvSpPr/>
          <p:nvPr/>
        </p:nvSpPr>
        <p:spPr>
          <a:xfrm>
            <a:off x="2477813" y="3334405"/>
            <a:ext cx="2254469" cy="441435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uxograma: Terminação 10"/>
          <p:cNvSpPr/>
          <p:nvPr/>
        </p:nvSpPr>
        <p:spPr>
          <a:xfrm>
            <a:off x="2477813" y="3912475"/>
            <a:ext cx="2254469" cy="441435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/>
          <p:cNvSpPr txBox="1"/>
          <p:nvPr/>
        </p:nvSpPr>
        <p:spPr>
          <a:xfrm>
            <a:off x="2506716" y="1675665"/>
            <a:ext cx="239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Projetos e Caldeiraria</a:t>
            </a:r>
            <a:endParaRPr lang="en-US" dirty="0"/>
          </a:p>
        </p:txBody>
      </p:sp>
      <p:sp>
        <p:nvSpPr>
          <p:cNvPr id="14" name="Fluxograma: Terminação 13"/>
          <p:cNvSpPr/>
          <p:nvPr/>
        </p:nvSpPr>
        <p:spPr>
          <a:xfrm>
            <a:off x="4761185" y="5257145"/>
            <a:ext cx="2790498" cy="779079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2506717" y="2251846"/>
            <a:ext cx="25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Usinagem</a:t>
            </a:r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506716" y="2776044"/>
            <a:ext cx="331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Corte a Laser e Oxicorte</a:t>
            </a:r>
            <a:endParaRPr lang="en-US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506716" y="3385845"/>
            <a:ext cx="331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Tecnologia da soldagem</a:t>
            </a:r>
            <a:endParaRPr lang="en-US" sz="16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506716" y="3963915"/>
            <a:ext cx="331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Ferramentaria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03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49" y="-154643"/>
            <a:ext cx="8791575" cy="942920"/>
          </a:xfrm>
        </p:spPr>
        <p:txBody>
          <a:bodyPr/>
          <a:lstStyle/>
          <a:p>
            <a:r>
              <a:rPr lang="pt-BR" dirty="0" smtClean="0"/>
              <a:t>Projetos e Caldeiraria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512" y="970608"/>
            <a:ext cx="11808046" cy="457042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gerenciamento dos projetos visam atender todos os aspectos do negócio do nosso cliente, como recurso humano, restrições orçamentais e de abastecimento. Propondo monitorar e controlar processos, implementar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mudanças e aumentar a produtividade da comercialização, de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mais eficaz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os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Traçados.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estrutura completa em maquinas e equipamentos para 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Caldeiraria Industrial</a:t>
            </a:r>
            <a:r>
              <a:rPr lang="pt-BR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A.S tem como pilares estratégicos a tecnologia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inovação e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infraestrutura.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profissionais estão capacitados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industrialização e fabricação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equipamentos em diversos tipos de materiais, ferrosos e não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ferrosos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92" y="5691323"/>
            <a:ext cx="1382449" cy="93177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505" y="5700234"/>
            <a:ext cx="1412757" cy="94598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12" y="5723362"/>
            <a:ext cx="1337816" cy="89973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626" y="5691323"/>
            <a:ext cx="1508097" cy="104579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0439" y="5700234"/>
            <a:ext cx="1418897" cy="104579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1288701" y="583482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9513" y="-265003"/>
            <a:ext cx="8791575" cy="1242465"/>
          </a:xfrm>
        </p:spPr>
        <p:txBody>
          <a:bodyPr/>
          <a:lstStyle/>
          <a:p>
            <a:r>
              <a:rPr lang="pt-BR" dirty="0" smtClean="0"/>
              <a:t>Usinagem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513" y="1846143"/>
            <a:ext cx="11808046" cy="457042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80994" y="5350544"/>
            <a:ext cx="1824060" cy="132995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76" y="5350544"/>
            <a:ext cx="1956590" cy="127533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13" y="5350543"/>
            <a:ext cx="1655053" cy="127255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588" y="5350543"/>
            <a:ext cx="1946384" cy="132995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50754" y="922813"/>
            <a:ext cx="116576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ATUANDO NA INDUSTRIALIZAÇÃO E COMERCIALIZAÇÃO DE PEÇAS USINADAS PARA PRODUTOS CONFORME ESPECIFICAÇÕES DO CLIENTE, PRODUZINDO AS PRINCIPAIS OPERAÇÕES DE USINAGEM: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TORNEAMENTO;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APLAINAMENTO;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FRESAMENTO;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FURAÇÃO;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smtClean="0">
                <a:latin typeface="Arial" panose="020B0604020202020204" pitchFamily="34" charset="0"/>
                <a:cs typeface="Arial" panose="020B0604020202020204" pitchFamily="34" charset="0"/>
              </a:rPr>
              <a:t>RETIFICA.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NOSSA APLICAÇÃO DE USINAGEM TEM ATUAÇÃO EM DIVERSAS INDUSTRIAS, COMO A AUTOMOTIVA, A NAVAL, A AEROESPACIAL E A ELETRÔNICA.</a:t>
            </a:r>
          </a:p>
          <a:p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5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9513" y="0"/>
            <a:ext cx="8791575" cy="7094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Corte a LASER &amp; OXICORTE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513" y="1846143"/>
            <a:ext cx="11808046" cy="457042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3" y="5312979"/>
            <a:ext cx="2112253" cy="13206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050" y="5312979"/>
            <a:ext cx="1830936" cy="132062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89513" y="1403131"/>
            <a:ext cx="116576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A.S ATUA NA PRODUÇÃO E DESENVOLVIMENTO DE PRODUTOS ATRAVÉS DO CORTE E GRAVAÇÃO A LASER, POR SE TRATAR DE UM PROCESSO INDUSTRIAL COMPUTADORIZADO POR PROGRAMAÇÃO CNC, QUE PREZA PELO FORNECIMENTO DE SOLUÇÕES PRECISAS E COERENTES QUE CONTRIBUIRÃO COM O DESENVOLVIMENTO DE SUA INDÚSTRIA.</a:t>
            </a:r>
          </a:p>
          <a:p>
            <a:pPr algn="just"/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ALTA PRECISÃO, VELOCIDADE E VERSATILIDADE DAS MÁQUINAS A LASER SÃO AS PRINCIPAIS VANTAGENS DO PROCESSO DE CORTE A LASER.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88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332</TotalTime>
  <Words>499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Circuito</vt:lpstr>
      <vt:lpstr>Apresentação do PowerPoint</vt:lpstr>
      <vt:lpstr>Apresentação do PowerPoint</vt:lpstr>
      <vt:lpstr>Perfil </vt:lpstr>
      <vt:lpstr>Histórico </vt:lpstr>
      <vt:lpstr>Qualidade e Segurança </vt:lpstr>
      <vt:lpstr>a</vt:lpstr>
      <vt:lpstr>Projetos e Caldeiraria </vt:lpstr>
      <vt:lpstr>Usinagem</vt:lpstr>
      <vt:lpstr>Corte a LASER &amp; OXICORTE</vt:lpstr>
      <vt:lpstr>TECNOLOGIA DA SOLDAGEM</vt:lpstr>
      <vt:lpstr>FERRAMENTARIA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CALDERARIA</dc:title>
  <dc:creator>Windows User</dc:creator>
  <cp:lastModifiedBy>Windows User</cp:lastModifiedBy>
  <cp:revision>33</cp:revision>
  <dcterms:created xsi:type="dcterms:W3CDTF">2019-04-09T21:39:18Z</dcterms:created>
  <dcterms:modified xsi:type="dcterms:W3CDTF">2019-08-12T00:44:49Z</dcterms:modified>
</cp:coreProperties>
</file>