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4490E0E-0724-428D-95D5-ABC4E4CD1EA2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F587C9-71BE-44C7-8439-59CA2C6B612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89E51C-B4C5-422C-88C2-870563FF27C2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12/02/20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AD377E-4B36-49F7-9B02-70CA740B3A0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rcRect l="0" t="0" r="77843" b="81260"/>
          <a:stretch/>
        </p:blipFill>
        <p:spPr>
          <a:xfrm>
            <a:off x="3929040" y="2857320"/>
            <a:ext cx="4842000" cy="3071520"/>
          </a:xfrm>
          <a:prstGeom prst="rect">
            <a:avLst/>
          </a:prstGeom>
          <a:ln w="9360"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714240" y="2142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SUA PRIMEIRA PÁGINA EM HTML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71320" y="1428840"/>
            <a:ext cx="8143560" cy="19998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9000"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Uma página HTML é dividida em duas partes, a cabeça e o corpo. Na cabeça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(ou cabeçalho) são definidos os atributos principais do documento, como 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t ítulo e as palavras-chave. O corpo contém a parte visível do documento, i.e,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8b8b8b"/>
                </a:solidFill>
                <a:latin typeface="Calibri"/>
              </a:rPr>
              <a:t>aquela que você verá processada em seu navegador 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57120" y="2928960"/>
            <a:ext cx="30715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&lt;title&gt; Título da Página &lt;/title&gt;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Esta é minha primeira página.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 flipV="1">
            <a:off x="3286080" y="3285000"/>
            <a:ext cx="1571400" cy="35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3214800" y="4500720"/>
            <a:ext cx="78552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Elementos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Esta parte abaixo é um elemento HTML: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&lt;b&gt;Este texto está em negrito&lt;/b&gt;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Repare alguns aspectos do código acima: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Este elemento inicia com a tag: &lt;b&gt;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conteúdo do elemento é: Este texto está em negrito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elemento termina com a tag final : &lt;/b&gt;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Um exemplo mais complexo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Este exemplo abaixo também é um elemento do HTML (mais complexo) 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Esta é minha primeira página. &lt;b&gt;Este texto está em negrito&lt;/b&gt;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Este elemento HTML inicia com tag &lt;body&gt; e termina com a tag &lt;/body&gt;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propósito da tag &lt;body&gt; é definir o conteúdo principal, o corpo do documento.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-214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Atributos das Tags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714240"/>
            <a:ext cx="8400600" cy="2900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Os Atributos servem para definir uma propriedade de um elemento HTML. Os atributos HTML devem ser colocados sempre na tag de abertura, logo após o nome do elemento, precedido de um espaço e é composto de um nome de atributo, um sinal de igual ( = ) e um valor de atributo, cercado por aspas duplas ( " ) ou simples ( ‘ )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3" descr=""/>
          <p:cNvPicPr/>
          <p:nvPr/>
        </p:nvPicPr>
        <p:blipFill>
          <a:blip r:embed="rId1"/>
          <a:srcRect l="14332" t="70138" r="12915" b="6053"/>
          <a:stretch/>
        </p:blipFill>
        <p:spPr>
          <a:xfrm>
            <a:off x="0" y="3571920"/>
            <a:ext cx="8726040" cy="2356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357120"/>
            <a:ext cx="8857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31000"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Devemos usar aspas ou plicas/apóstrofos (escrevemos "texto" ou 'texto')?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Acabamos de ver que os valores dos atributos devem ser sempre colocados entre aspas. Normalmente utilizamos as aspas normais ( " ), mas os apóstrofos ( ' ) também são permitidos.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Em alguns casos, o valor do atributo contém o próprio caractere aspas. Numa situação dessas, devemos usar apóstrofos (que aqui funcionam como aspas simples) para colocar em torno do valor do atributo, assim: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alt='Ele disse: "Não!" '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CABEÇALHO DE UM DOCUMENTO HTML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Elemento &lt;head&gt; (cabeçalho do documento):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elemento &lt;head&gt; contém informação de caractere geral, também designada por meta- informação, sobre o conteúdo do documento e sobre a forma como ele deve ser apresentado.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Podemos dizer que o termo meta- informação (ou meta-dados ) significa dados que descrevem outros dados ou informações.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0040" y="4287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49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A Informação Contida no Elemento &lt;head&gt;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Os elementos contidos dentro do elemento &lt;head&gt; não são exibidos na tela do navegador.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padrão HTML estabelece que só um pequeno número de elementos pode aparecer dentro do cabeçalho.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Eles são: &lt;base&gt;, &lt;link&gt;, &lt;meta&gt;, &lt;title&gt;, &lt;style&gt; e &lt;script&gt;.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Elementos de cabeçalho ( &lt;head&gt; )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Elemento Descrição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&lt;head&gt;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Contém informação importante a respeito do documento mas que não deve ser apresentada no corpo da página.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&lt;title&gt;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Define o título da página.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&lt;base&gt;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Define um URL base comum para todas as ligações relativas da página.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&lt;link&gt;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Faz referência a um recurso externo e estabelece a ligação com ele.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&lt;meta&gt;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Dá informação sobre aquilo que o documento contém.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Explicação do Exemplo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28760" y="9288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 primeira tag em seu documento HTML é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&lt;html&gt;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 Esta tag define o início de um documento HTML e indica ao navegador que todo conteúdo posterior deve ser tratado como uma série de códigos HTML. A última tag em seu documento deverá ser </a:t>
            </a:r>
            <a:r>
              <a:rPr b="1" lang="pt-BR" sz="3200" spc="-1" strike="noStrike">
                <a:solidFill>
                  <a:srgbClr val="000000"/>
                </a:solidFill>
                <a:latin typeface="Calibri"/>
              </a:rPr>
              <a:t>&lt;/html&gt;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. Esta tag indica ao navegador que é o fim de seu documento HTML.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857840" y="4549680"/>
            <a:ext cx="30715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&lt;title&gt; Título da Página &lt;/title&gt;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Esta é minha primeira página.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Explicação do Exemplo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texto entre as tags &lt;head&gt; ... &lt;/head&gt; é a informação do cabeçalho.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Nenhuma informação contida no cabeçalho é exibida na janela do navegador.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071960" y="4000680"/>
            <a:ext cx="30715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&lt;title&gt; Título da Página &lt;/title&gt;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Esta é minha primeira página.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texto entre as tags &lt;title&gt; ... &lt;/title&gt; é o título de seu documento. O título será exibido na legenda do navegador, na parte de cima do browser.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28760" y="3857760"/>
            <a:ext cx="32144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&lt;title&gt;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Título da Página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&lt;/title&gt;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Esta é minha primeira página.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rcRect l="0" t="0" r="77843" b="81260"/>
          <a:stretch/>
        </p:blipFill>
        <p:spPr>
          <a:xfrm>
            <a:off x="4071960" y="3500280"/>
            <a:ext cx="4842000" cy="3071520"/>
          </a:xfrm>
          <a:prstGeom prst="rect">
            <a:avLst/>
          </a:prstGeom>
          <a:ln w="9360">
            <a:noFill/>
          </a:ln>
        </p:spPr>
      </p:pic>
      <p:sp>
        <p:nvSpPr>
          <p:cNvPr id="98" name="CustomShape 4"/>
          <p:cNvSpPr/>
          <p:nvPr/>
        </p:nvSpPr>
        <p:spPr>
          <a:xfrm flipV="1">
            <a:off x="2643120" y="3927960"/>
            <a:ext cx="235692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1542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O texto entre as tags &lt;body&gt; ... &lt;/body&gt; são as informações que serão exibidas na página.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texto entre &lt;b&gt; ... &lt;/b&gt; ficará com o estilo Negrito (Bold)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57120" y="3164760"/>
            <a:ext cx="32857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&lt;html&gt;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&lt;title&gt; Título da Página &lt;/title&gt;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&lt;/head&gt;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Esta é minha primeira página.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&lt;BR&gt;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&lt;b&gt; Este texto está em negrito &lt;/b&gt;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&lt;/html&gt;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143160" y="4714920"/>
            <a:ext cx="107136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Picture 2" descr=""/>
          <p:cNvPicPr/>
          <p:nvPr/>
        </p:nvPicPr>
        <p:blipFill>
          <a:blip r:embed="rId1"/>
          <a:srcRect l="0" t="0" r="75108" b="79503"/>
          <a:stretch/>
        </p:blipFill>
        <p:spPr>
          <a:xfrm>
            <a:off x="4143240" y="3214800"/>
            <a:ext cx="4626000" cy="285732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5"/>
          <p:cNvSpPr/>
          <p:nvPr/>
        </p:nvSpPr>
        <p:spPr>
          <a:xfrm flipV="1">
            <a:off x="3286080" y="5143680"/>
            <a:ext cx="928440" cy="14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Depois que eu editei meu arquivo HTML, eu não consigo visualizar o resultado em meu navegador. Por quê?!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Verifique se você salvou o arquivo com o nome correto e que sua extensão seja .html. Confira também a barra de endereços do navegador, verifique se o diretório e está correto.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57120" y="214200"/>
            <a:ext cx="8229240" cy="1899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Qual navegador eu devo utilizar?!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Você pode utilizar qualquer browser, como o Internet Explorer, Mozilla, Opera, etc. ..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357120" y="2428920"/>
            <a:ext cx="8229240" cy="38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Porque utilizamos tags com letras minúsculas?!</a:t>
            </a:r>
            <a:endParaRPr b="0" lang="pt-BR" sz="32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Em HTML os nomes das tags e elementos podem ser escritos tanto com letras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maiúsculas quanto com letras minúsculas, tanto que &lt;B&gt; é a mesma coisa que &lt;b&gt;.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Mas os mais modernos utilizam exclusivamente letras minúsculas.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Elementos</a:t>
            </a:r>
            <a:br/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28760" y="928800"/>
            <a:ext cx="8229240" cy="32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Um elemento é uma estrutura semântica, composta de: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tag de abertura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Conteúdo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tag de fechamento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28760" y="4286160"/>
            <a:ext cx="8143560" cy="17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Os documentos HTML são simples arquivos de texto que contêm "tags de marcação" . Essas etiquetas definem os elementos da linguagem HTML e os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seus conteúdos.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004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Elementos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57120" y="1071720"/>
            <a:ext cx="8229240" cy="4428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7000"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As "tags de marcação" do HTML são usadas para definir os elementos.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As tags HTML escrevem-se utilizando os caracteres &lt; e &gt; , entre eles o nome do elemento e os seus atributos.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A primeira tag do par é a tag de início (ou de abertura) e a segunda do par é a tag de fim (ou de fechamento) 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Tudo o que se encontrar entre as tags de início e de fim fazem parte do conteúdo do elemento.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LibreOffice/6.3.3.2$Windows_X86_64 LibreOffice_project/a64200df03143b798afd1ec74a12ab50359878ed</Application>
  <Words>1194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2020-02-11T19:54:24Z</dcterms:created>
  <dc:creator>Flávio</dc:creator>
  <dc:description/>
  <dc:language>pt-BR</dc:language>
  <cp:lastModifiedBy/>
  <dcterms:modified xsi:type="dcterms:W3CDTF">2020-02-12T08:02:02Z</dcterms:modified>
  <cp:revision>19</cp:revision>
  <dc:subject/>
  <dc:title>SUA PRIMEIRA PÁGINA EM HTML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