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2" r:id="rId9"/>
    <p:sldId id="263" r:id="rId10"/>
    <p:sldId id="26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Básico HTML 2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Cores de fundo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l="-270" t="15675" r="74792" b="68367"/>
          <a:stretch>
            <a:fillRect/>
          </a:stretch>
        </p:blipFill>
        <p:spPr>
          <a:xfrm>
            <a:off x="419100" y="1471295"/>
            <a:ext cx="8006715" cy="2819400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2"/>
          <a:srcRect t="12637"/>
          <a:stretch>
            <a:fillRect/>
          </a:stretch>
        </p:blipFill>
        <p:spPr>
          <a:xfrm>
            <a:off x="5866130" y="3659505"/>
            <a:ext cx="5765800" cy="2831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Imagens de fundo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1"/>
          <a:srcRect l="809" t="16176" r="69963" b="61674"/>
          <a:stretch>
            <a:fillRect/>
          </a:stretch>
        </p:blipFill>
        <p:spPr>
          <a:xfrm>
            <a:off x="227965" y="1254760"/>
            <a:ext cx="7529830" cy="4232910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2"/>
          <a:srcRect t="14207" b="-1035"/>
          <a:stretch>
            <a:fillRect/>
          </a:stretch>
        </p:blipFill>
        <p:spPr>
          <a:xfrm>
            <a:off x="5981700" y="4069715"/>
            <a:ext cx="5181600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8450" y="-384175"/>
            <a:ext cx="10515600" cy="1325563"/>
          </a:xfrm>
        </p:spPr>
        <p:txBody>
          <a:bodyPr/>
          <a:p>
            <a:r>
              <a:rPr lang="pt-BR" altLang="en-US"/>
              <a:t>Imagem na página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11085" y="2499360"/>
            <a:ext cx="5181600" cy="2912745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2"/>
          <a:srcRect l="1253" t="14127" r="76250" b="58579"/>
          <a:stretch>
            <a:fillRect/>
          </a:stretch>
        </p:blipFill>
        <p:spPr>
          <a:xfrm>
            <a:off x="-45085" y="647700"/>
            <a:ext cx="7227570" cy="4929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260" y="-386080"/>
            <a:ext cx="10515600" cy="1325563"/>
          </a:xfrm>
        </p:spPr>
        <p:txBody>
          <a:bodyPr/>
          <a:p>
            <a:r>
              <a:rPr lang="pt-BR" altLang="en-US"/>
              <a:t>Várias imagens na página</a:t>
            </a:r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1"/>
          <a:srcRect t="15958" r="15466" b="52910"/>
          <a:stretch>
            <a:fillRect/>
          </a:stretch>
        </p:blipFill>
        <p:spPr>
          <a:xfrm>
            <a:off x="126365" y="528955"/>
            <a:ext cx="11953875" cy="574992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2"/>
          <a:srcRect t="12912" r="40147" b="34336"/>
          <a:stretch>
            <a:fillRect/>
          </a:stretch>
        </p:blipFill>
        <p:spPr>
          <a:xfrm>
            <a:off x="7174865" y="4494530"/>
            <a:ext cx="5181600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0205" y="-317500"/>
            <a:ext cx="10515600" cy="1325563"/>
          </a:xfrm>
        </p:spPr>
        <p:txBody>
          <a:bodyPr/>
          <a:p>
            <a:r>
              <a:rPr lang="pt-BR" altLang="en-US"/>
              <a:t>Links para outros documentos</a:t>
            </a:r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1"/>
          <a:srcRect l="-12" t="14454" r="71581" b="62612"/>
          <a:stretch>
            <a:fillRect/>
          </a:stretch>
        </p:blipFill>
        <p:spPr>
          <a:xfrm>
            <a:off x="135255" y="741680"/>
            <a:ext cx="8769985" cy="397700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2"/>
          <a:srcRect t="13538" r="71201" b="62612"/>
          <a:stretch>
            <a:fillRect/>
          </a:stretch>
        </p:blipFill>
        <p:spPr>
          <a:xfrm>
            <a:off x="6836410" y="4229735"/>
            <a:ext cx="5181600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333375"/>
            <a:ext cx="10515600" cy="1325563"/>
          </a:xfrm>
        </p:spPr>
        <p:txBody>
          <a:bodyPr/>
          <a:p>
            <a:r>
              <a:rPr lang="pt-BR" altLang="en-US"/>
              <a:t>Links para outro ponto da mesma página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1"/>
          <a:srcRect t="16154" r="54498" b="36394"/>
          <a:stretch>
            <a:fillRect/>
          </a:stretch>
        </p:blipFill>
        <p:spPr>
          <a:xfrm>
            <a:off x="0" y="992505"/>
            <a:ext cx="6990715" cy="3930015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2"/>
          <a:srcRect t="12108" r="61753" b="34506"/>
          <a:stretch>
            <a:fillRect/>
          </a:stretch>
        </p:blipFill>
        <p:spPr>
          <a:xfrm>
            <a:off x="6649720" y="464185"/>
            <a:ext cx="6041390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1"/>
          <a:srcRect l="576" t="14977" r="50196" b="47482"/>
          <a:stretch>
            <a:fillRect/>
          </a:stretch>
        </p:blipFill>
        <p:spPr>
          <a:xfrm>
            <a:off x="0" y="1584325"/>
            <a:ext cx="9173210" cy="39325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Link na imagem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2"/>
          <a:srcRect t="12514" r="49816" b="49967"/>
          <a:stretch>
            <a:fillRect/>
          </a:stretch>
        </p:blipFill>
        <p:spPr>
          <a:xfrm>
            <a:off x="6493510" y="3663950"/>
            <a:ext cx="5181600" cy="2912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Fábio Perim</cp:lastModifiedBy>
  <cp:revision>4</cp:revision>
  <dcterms:created xsi:type="dcterms:W3CDTF">2023-02-13T10:08:46Z</dcterms:created>
  <dcterms:modified xsi:type="dcterms:W3CDTF">2023-02-13T10:28:41Z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1046-11.2.0.11440</vt:lpwstr>
  </property>
  <property fmtid="{D5CDD505-2E9C-101B-9397-08002B2CF9AE}" pid="3" name="ICV">
    <vt:lpwstr>7F9073478363430DABADA370EBA718D3</vt:lpwstr>
  </property>
</Properties>
</file>