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php.net/unlink" TargetMode="External"/><Relationship Id="rId5" Type="http://schemas.openxmlformats.org/officeDocument/2006/relationships/hyperlink" Target="http://www.php.net/fwrite" TargetMode="External"/><Relationship Id="rId4" Type="http://schemas.openxmlformats.org/officeDocument/2006/relationships/hyperlink" Target="http://www.php.net/file_get_contents" TargetMode="External"/><Relationship Id="rId3" Type="http://schemas.openxmlformats.org/officeDocument/2006/relationships/hyperlink" Target="http://www.php.net/feof" TargetMode="External"/><Relationship Id="rId2" Type="http://schemas.openxmlformats.org/officeDocument/2006/relationships/hyperlink" Target="http://www.php.net/fgets" TargetMode="External"/><Relationship Id="rId1" Type="http://schemas.openxmlformats.org/officeDocument/2006/relationships/hyperlink" Target="http://www.php.net/fop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 dirty="0"/>
              <a:t>PHP 4.1</a:t>
            </a:r>
            <a:br>
              <a:rPr lang="pt-BR" altLang="en-US" dirty="0"/>
            </a:br>
            <a:r>
              <a:rPr lang="pt-BR" altLang="en-US" dirty="0"/>
              <a:t>Manipulação de arquivos</a:t>
            </a:r>
            <a:endParaRPr lang="pt-B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#4 – O modo ‘a’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pt-BR" i="1" dirty="0" smtClean="0"/>
              <a:t>‘E se eu quiser posicionar o ponteiro no final do arquivo???’</a:t>
            </a:r>
            <a:endParaRPr lang="pt-BR" dirty="0" smtClean="0"/>
          </a:p>
          <a:p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$arquivo = </a:t>
            </a:r>
            <a:r>
              <a:rPr lang="pt-BR" dirty="0" err="1" smtClean="0"/>
              <a:t>fopen</a:t>
            </a:r>
            <a:r>
              <a:rPr lang="pt-BR" dirty="0" smtClean="0"/>
              <a:t>('meuarquivo.txt','a'); </a:t>
            </a:r>
            <a:r>
              <a:rPr lang="pt-BR" dirty="0" err="1" smtClean="0"/>
              <a:t>if</a:t>
            </a:r>
            <a:r>
              <a:rPr lang="pt-BR" dirty="0" smtClean="0"/>
              <a:t> ($arquivo == </a:t>
            </a:r>
            <a:r>
              <a:rPr lang="pt-BR" dirty="0" err="1" smtClean="0"/>
              <a:t>false</a:t>
            </a:r>
            <a:r>
              <a:rPr lang="pt-BR" dirty="0" smtClean="0"/>
              <a:t>) </a:t>
            </a:r>
            <a:r>
              <a:rPr lang="pt-BR" dirty="0" err="1" smtClean="0"/>
              <a:t>die</a:t>
            </a:r>
            <a:r>
              <a:rPr lang="pt-BR" dirty="0" smtClean="0"/>
              <a:t>('Não foi possível criar o arquivo.'); ?&gt;</a:t>
            </a:r>
            <a:endParaRPr lang="pt-BR" dirty="0" smtClean="0"/>
          </a:p>
          <a:p>
            <a:r>
              <a:rPr lang="pt-BR" dirty="0" smtClean="0"/>
              <a:t>Da mesma forma que o modo ‘w’, você pode usar o modo ‘a’ ou ‘a+’ para criar o seu novo arquivo com as permissões de leitura/escrita respectivamente. Se o arquivo já existir, ele não irá truncar o arquivo (não deleta nenhum conteúdo) e irá colocar o ponteiro no final para que a leitura/escrita continue a partir daí.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 Ler arquivos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pt-BR" dirty="0" smtClean="0"/>
              <a:t>Agora que já aprendemos a criar e abrir nossos arquivos, vamos ver como se faz para lê-los. Para isso temos a função </a:t>
            </a:r>
            <a:r>
              <a:rPr lang="pt-BR" b="1" dirty="0" err="1" smtClean="0"/>
              <a:t>fgets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Sendo assim a função </a:t>
            </a:r>
            <a:r>
              <a:rPr lang="pt-BR" dirty="0" err="1" smtClean="0"/>
              <a:t>fgets</a:t>
            </a:r>
            <a:r>
              <a:rPr lang="pt-BR" dirty="0" smtClean="0"/>
              <a:t>() é usada para ler um arquivo linha por linha. Essa função aceita dois tipos de parâmetros, veja: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fgets</a:t>
            </a:r>
            <a:r>
              <a:rPr lang="pt-BR" dirty="0" smtClean="0"/>
              <a:t>($ponteiro, $tamanho);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Os argumentos são o ponteiro e o tamanho em bytes:</a:t>
            </a:r>
            <a:endParaRPr lang="pt-BR" dirty="0" smtClean="0"/>
          </a:p>
          <a:p>
            <a:r>
              <a:rPr lang="pt-BR" b="1" dirty="0" smtClean="0"/>
              <a:t>$ponteiro</a:t>
            </a:r>
            <a:r>
              <a:rPr lang="pt-BR" dirty="0" smtClean="0"/>
              <a:t> – O ponteiro aqui utilizado, está armazenado na variável que você usou para abrir ou criar o arquivo.</a:t>
            </a:r>
            <a:endParaRPr lang="pt-BR" dirty="0" smtClean="0"/>
          </a:p>
          <a:p>
            <a:r>
              <a:rPr lang="pt-BR" b="1" dirty="0" smtClean="0"/>
              <a:t>$tamanho</a:t>
            </a:r>
            <a:r>
              <a:rPr lang="pt-BR" dirty="0" smtClean="0"/>
              <a:t> – Como já foi dito, é o tamanho em número de bytes que deve ser lida a linha do arquivo. Se não for especificado, o programa irá ler até o final da linha (até um número máximo de 1024 caracteres).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#5 – Ler a primeira linha do arquivo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661248"/>
          </a:xfrm>
        </p:spPr>
        <p:txBody>
          <a:bodyPr>
            <a:normAutofit fontScale="87500" lnSpcReduction="10000"/>
          </a:bodyPr>
          <a:lstStyle/>
          <a:p>
            <a:r>
              <a:rPr lang="pt-BR" dirty="0" smtClean="0"/>
              <a:t>No código abaixo primeiramente abrimos um arquivo com o modo ‘r’ que posiciona o ponteiro no início do arquivo. Em seguida efetuaremos o comando </a:t>
            </a:r>
            <a:r>
              <a:rPr lang="pt-BR" i="1" dirty="0" err="1" smtClean="0"/>
              <a:t>fgets</a:t>
            </a:r>
            <a:r>
              <a:rPr lang="pt-BR" i="1" dirty="0" smtClean="0"/>
              <a:t>()</a:t>
            </a:r>
            <a:r>
              <a:rPr lang="pt-BR" dirty="0" smtClean="0"/>
              <a:t> sem o parâmetro de tamanho. Isso quer dizer que toda primeira linha do arquivo está sendo lida.</a:t>
            </a:r>
            <a:endParaRPr lang="pt-BR" dirty="0" smtClean="0"/>
          </a:p>
          <a:p>
            <a:r>
              <a:rPr lang="pt-BR" dirty="0" smtClean="0"/>
              <a:t>Dessa forma, o código de exemplo: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($arquivo == </a:t>
            </a:r>
            <a:r>
              <a:rPr lang="pt-BR" b="1" dirty="0" err="1" smtClean="0"/>
              <a:t>false</a:t>
            </a:r>
            <a:r>
              <a:rPr lang="pt-BR" b="1" dirty="0" smtClean="0"/>
              <a:t>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abrir o arquivo.'); 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$linha = </a:t>
            </a:r>
            <a:r>
              <a:rPr lang="pt-BR" b="1" dirty="0" err="1" smtClean="0"/>
              <a:t>fgets</a:t>
            </a:r>
            <a:r>
              <a:rPr lang="pt-BR" b="1" dirty="0" smtClean="0"/>
              <a:t>($arquivo); </a:t>
            </a:r>
            <a:r>
              <a:rPr lang="pt-BR" b="1" dirty="0" err="1" smtClean="0"/>
              <a:t>echo</a:t>
            </a:r>
            <a:r>
              <a:rPr lang="pt-BR" b="1" dirty="0" smtClean="0"/>
              <a:t> $linha; </a:t>
            </a:r>
            <a:r>
              <a:rPr lang="pt-BR" b="1" dirty="0" err="1" smtClean="0"/>
              <a:t>fclose</a:t>
            </a:r>
            <a:r>
              <a:rPr lang="pt-BR" b="1" dirty="0" smtClean="0"/>
              <a:t>($arquivo); ?&gt;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Observe também que utilizamos a função </a:t>
            </a:r>
            <a:r>
              <a:rPr lang="pt-BR" b="1" dirty="0" err="1" smtClean="0"/>
              <a:t>fclose</a:t>
            </a:r>
            <a:r>
              <a:rPr lang="pt-BR" b="1" dirty="0" smtClean="0"/>
              <a:t>()</a:t>
            </a:r>
            <a:r>
              <a:rPr lang="pt-BR" dirty="0" smtClean="0"/>
              <a:t> para fechar o arquivo que está aberto. Procure imaginar como se, em seu desktop, você tivesse aberto um arquivo, alterado-o e depois fechado. Sob o mesmo ponto de vista, o processo é o mesmo, e temos funções específicas para cada uma dessas ações (abrir, alterar e fechar).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#6 – Ler um determinado número de bytes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BR" dirty="0" smtClean="0"/>
              <a:t>Aqui nosso programa irá imprimir os primeiro 64 palavras da primeira linha do ‘meuarquivo.txt’. Sendo assim o código seria: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($arquivo == </a:t>
            </a:r>
            <a:r>
              <a:rPr lang="pt-BR" b="1" dirty="0" err="1" smtClean="0"/>
              <a:t>false</a:t>
            </a:r>
            <a:r>
              <a:rPr lang="pt-BR" b="1" dirty="0" smtClean="0"/>
              <a:t>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abrir o arquivo.'); 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$linha = </a:t>
            </a:r>
            <a:r>
              <a:rPr lang="pt-BR" b="1" dirty="0" err="1" smtClean="0"/>
              <a:t>fgets</a:t>
            </a:r>
            <a:r>
              <a:rPr lang="pt-BR" b="1" dirty="0" smtClean="0"/>
              <a:t>($arquivo, 64);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echo</a:t>
            </a:r>
            <a:r>
              <a:rPr lang="pt-BR" b="1" dirty="0" smtClean="0"/>
              <a:t> $linha;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fclose</a:t>
            </a:r>
            <a:r>
              <a:rPr lang="pt-BR" b="1" dirty="0" smtClean="0"/>
              <a:t>($arquivo); ?&gt;</a:t>
            </a:r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#7 – Retornar o arquivo inteiro linha por linha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124744"/>
            <a:ext cx="9144000" cy="5733256"/>
          </a:xfrm>
        </p:spPr>
        <p:txBody>
          <a:bodyPr>
            <a:normAutofit fontScale="60000" lnSpcReduction="20000"/>
          </a:bodyPr>
          <a:lstStyle/>
          <a:p>
            <a:r>
              <a:rPr lang="pt-BR" dirty="0" smtClean="0"/>
              <a:t>No código abaixo usaremos um loop contínuo (eterno) pegando linha por linha do arquivo. Dessa forma, quando é verificado que a variável linha retornou vazia, ele dá um </a:t>
            </a:r>
            <a:r>
              <a:rPr lang="pt-BR" dirty="0" err="1" smtClean="0"/>
              <a:t>break</a:t>
            </a:r>
            <a:r>
              <a:rPr lang="pt-BR" dirty="0" smtClean="0"/>
              <a:t> que </a:t>
            </a:r>
            <a:r>
              <a:rPr lang="pt-BR" dirty="0" err="1" smtClean="0"/>
              <a:t>pára</a:t>
            </a:r>
            <a:r>
              <a:rPr lang="pt-BR" dirty="0" smtClean="0"/>
              <a:t> a repetição e fecha o arquivo.</a:t>
            </a:r>
            <a:endParaRPr lang="pt-BR" dirty="0" smtClean="0"/>
          </a:p>
          <a:p>
            <a:r>
              <a:rPr lang="pt-BR" dirty="0" smtClean="0"/>
              <a:t>Assim fica a pergunta: ‘E se meu arquivo tiver uma linha vazia?’. Não existe linha vazia entre o início e o final de um documento.</a:t>
            </a:r>
            <a:endParaRPr lang="pt-BR" dirty="0" smtClean="0"/>
          </a:p>
          <a:p>
            <a:r>
              <a:rPr lang="pt-BR" dirty="0" smtClean="0"/>
              <a:t>Portanto que determinada linha não tenha nada escrito, ela contém um marcador que indica a quebra de linha. Sendo assim: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('meuarquivo.txt','r');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 smtClean="0"/>
              <a:t>if</a:t>
            </a:r>
            <a:r>
              <a:rPr lang="pt-BR" b="1" dirty="0" smtClean="0"/>
              <a:t> ($arquivo == </a:t>
            </a:r>
            <a:r>
              <a:rPr lang="pt-BR" b="1" dirty="0" err="1" smtClean="0"/>
              <a:t>false</a:t>
            </a:r>
            <a:r>
              <a:rPr lang="pt-BR" b="1" dirty="0" smtClean="0"/>
              <a:t>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abrir o arquivo.');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while</a:t>
            </a:r>
            <a:r>
              <a:rPr lang="pt-BR" b="1" dirty="0" smtClean="0"/>
              <a:t>(</a:t>
            </a:r>
            <a:r>
              <a:rPr lang="pt-BR" b="1" dirty="0" err="1" smtClean="0"/>
              <a:t>true</a:t>
            </a:r>
            <a:r>
              <a:rPr lang="pt-BR" b="1" dirty="0" smtClean="0"/>
              <a:t>) { 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$linha = </a:t>
            </a:r>
            <a:r>
              <a:rPr lang="pt-BR" b="1" dirty="0" err="1" smtClean="0"/>
              <a:t>fgets</a:t>
            </a:r>
            <a:r>
              <a:rPr lang="pt-BR" b="1" dirty="0" smtClean="0"/>
              <a:t>($arquivo);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($linha==</a:t>
            </a:r>
            <a:r>
              <a:rPr lang="pt-BR" b="1" dirty="0" err="1" smtClean="0"/>
              <a:t>null</a:t>
            </a:r>
            <a:r>
              <a:rPr lang="pt-BR" b="1" dirty="0" smtClean="0"/>
              <a:t>) </a:t>
            </a:r>
            <a:r>
              <a:rPr lang="pt-BR" b="1" dirty="0" err="1" smtClean="0"/>
              <a:t>break</a:t>
            </a:r>
            <a:r>
              <a:rPr lang="pt-BR" b="1" dirty="0" smtClean="0"/>
              <a:t>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echo</a:t>
            </a:r>
            <a:r>
              <a:rPr lang="pt-BR" b="1" dirty="0" smtClean="0"/>
              <a:t> $linha; }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fclose</a:t>
            </a:r>
            <a:r>
              <a:rPr lang="pt-BR" b="1" dirty="0" smtClean="0"/>
              <a:t>($arquivo); ?&gt;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dirty="0" smtClean="0"/>
              <a:t>Outra forma mais interessante para ler um arquivo linha por linha (somente ler) é usando a função 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. Sua função é detectar o final de um arquivo (</a:t>
            </a:r>
            <a:r>
              <a:rPr lang="pt-BR" dirty="0" err="1" smtClean="0"/>
              <a:t>f-End-Of-File</a:t>
            </a:r>
            <a:r>
              <a:rPr lang="pt-BR" dirty="0" smtClean="0"/>
              <a:t>). Porém, como já foi dito, essa função só é indicada caso você queria somente ler o arquivo, já que não funcionará com arquivos abertos com as opções ‘a’, ‘w’ e ‘x’. Por exemplo: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#7 – Retornar o arquivo inteiro linha por linha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124744"/>
            <a:ext cx="8964488" cy="5733256"/>
          </a:xfrm>
        </p:spPr>
        <p:txBody>
          <a:bodyPr>
            <a:normAutofit fontScale="92500"/>
          </a:bodyPr>
          <a:lstStyle/>
          <a:p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('meuarquivo.txt','r');</a:t>
            </a: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b="1" dirty="0" err="1" smtClean="0"/>
              <a:t>if</a:t>
            </a:r>
            <a:r>
              <a:rPr lang="pt-BR" b="1" dirty="0" smtClean="0"/>
              <a:t> ($arquivo == </a:t>
            </a:r>
            <a:r>
              <a:rPr lang="pt-BR" b="1" dirty="0" err="1" smtClean="0"/>
              <a:t>false</a:t>
            </a:r>
            <a:r>
              <a:rPr lang="pt-BR" b="1" dirty="0" smtClean="0"/>
              <a:t>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abrir o arquivo.'); // imprime linha por linha ate detectar o final </a:t>
            </a:r>
            <a:r>
              <a:rPr lang="pt-BR" b="1" dirty="0" err="1" smtClean="0"/>
              <a:t>while</a:t>
            </a:r>
            <a:r>
              <a:rPr lang="pt-BR" b="1" dirty="0" smtClean="0"/>
              <a:t>(!</a:t>
            </a:r>
            <a:r>
              <a:rPr lang="pt-BR" b="1" dirty="0" err="1" smtClean="0"/>
              <a:t>feof</a:t>
            </a:r>
            <a:r>
              <a:rPr lang="pt-BR" b="1" dirty="0" smtClean="0"/>
              <a:t>($arquivo)) {</a:t>
            </a: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b="1" dirty="0" err="1" smtClean="0"/>
              <a:t>echo</a:t>
            </a:r>
            <a:r>
              <a:rPr lang="pt-BR" b="1" dirty="0" smtClean="0"/>
              <a:t> </a:t>
            </a:r>
            <a:r>
              <a:rPr lang="pt-BR" b="1" dirty="0" err="1" smtClean="0"/>
              <a:t>fgets</a:t>
            </a:r>
            <a:r>
              <a:rPr lang="pt-BR" b="1" dirty="0" smtClean="0"/>
              <a:t>($arquivo). '&lt;</a:t>
            </a:r>
            <a:r>
              <a:rPr lang="pt-BR" b="1" dirty="0" err="1" smtClean="0"/>
              <a:t>br</a:t>
            </a:r>
            <a:r>
              <a:rPr lang="pt-BR" b="1" dirty="0" smtClean="0"/>
              <a:t> /&gt;'; }</a:t>
            </a: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b="1" dirty="0" err="1" smtClean="0"/>
              <a:t>fclose</a:t>
            </a:r>
            <a:r>
              <a:rPr lang="pt-BR" b="1" dirty="0" smtClean="0"/>
              <a:t>($arquivo); ?&gt;</a:t>
            </a:r>
            <a:endParaRPr lang="pt-BR" b="1" dirty="0" smtClean="0"/>
          </a:p>
          <a:p>
            <a:r>
              <a:rPr lang="pt-BR" b="1" dirty="0" smtClean="0"/>
              <a:t>Observação: </a:t>
            </a:r>
            <a:r>
              <a:rPr lang="pt-BR" dirty="0" smtClean="0"/>
              <a:t>Sistemas operacionais diferentes têm convenções de delimitação de linhas diferentes. Assim, quando você escreve num arquivo e deseja inserir uma quebra de linha, você precisa utilizar o(s) caractere(s) de fim de linha adequado(s) em seu sistema operacional. Por exemplo, sistemas baseados no Unix utilizam </a:t>
            </a:r>
            <a:r>
              <a:rPr lang="pt-BR" i="1" dirty="0" smtClean="0"/>
              <a:t>n</a:t>
            </a:r>
            <a:r>
              <a:rPr lang="pt-BR" dirty="0" smtClean="0"/>
              <a:t> como final de linha, sistemas baseados no Windows usam </a:t>
            </a:r>
            <a:r>
              <a:rPr lang="pt-BR" dirty="0" err="1" smtClean="0"/>
              <a:t>rn</a:t>
            </a:r>
            <a:r>
              <a:rPr lang="pt-BR" dirty="0" smtClean="0"/>
              <a:t> e Mac OS usa </a:t>
            </a:r>
            <a:r>
              <a:rPr lang="pt-BR" dirty="0" err="1" smtClean="0"/>
              <a:t>r.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Ler todo arquivo em um único passo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80526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Em muitos casos temos que ler o arquivo todo. Contudo ler linha por linha nesses casos dá mais trabalho.</a:t>
            </a:r>
            <a:endParaRPr lang="pt-BR" dirty="0" smtClean="0"/>
          </a:p>
          <a:p>
            <a:r>
              <a:rPr lang="pt-BR" dirty="0" smtClean="0"/>
              <a:t>Portanto nesses casos utilizamos a </a:t>
            </a:r>
            <a:r>
              <a:rPr lang="pt-BR" dirty="0" err="1" smtClean="0"/>
              <a:t>funcao</a:t>
            </a:r>
            <a:r>
              <a:rPr lang="pt-BR" dirty="0" smtClean="0"/>
              <a:t> </a:t>
            </a:r>
            <a:r>
              <a:rPr lang="pt-BR" b="1" dirty="0" err="1" smtClean="0"/>
              <a:t>file_get_contents</a:t>
            </a:r>
            <a:r>
              <a:rPr lang="pt-BR" b="1" dirty="0" smtClean="0"/>
              <a:t>()</a:t>
            </a:r>
            <a:r>
              <a:rPr lang="pt-BR" dirty="0" smtClean="0"/>
              <a:t> que retorna todo o conteúdo de determinado arquivo. Por exemplo:</a:t>
            </a:r>
            <a:endParaRPr lang="pt-BR" dirty="0" smtClean="0"/>
          </a:p>
          <a:p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endParaRPr lang="pt-BR" b="1" dirty="0" smtClean="0"/>
          </a:p>
          <a:p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('meuarquivo.txt','r');</a:t>
            </a:r>
            <a:endParaRPr lang="pt-BR" b="1" dirty="0" smtClean="0"/>
          </a:p>
          <a:p>
            <a:r>
              <a:rPr lang="pt-BR" b="1" dirty="0" smtClean="0"/>
              <a:t> $string = </a:t>
            </a:r>
            <a:r>
              <a:rPr lang="pt-BR" b="1" dirty="0" err="1" smtClean="0"/>
              <a:t>file_get_contents</a:t>
            </a:r>
            <a:r>
              <a:rPr lang="pt-BR" b="1" dirty="0" smtClean="0"/>
              <a:t>('meuarquivo.txt');</a:t>
            </a: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b="1" dirty="0" err="1" smtClean="0"/>
              <a:t>echo</a:t>
            </a:r>
            <a:r>
              <a:rPr lang="pt-BR" b="1" dirty="0" smtClean="0"/>
              <a:t> $string; </a:t>
            </a:r>
            <a:r>
              <a:rPr lang="pt-BR" b="1" dirty="0" err="1" smtClean="0"/>
              <a:t>fclose</a:t>
            </a:r>
            <a:r>
              <a:rPr lang="pt-BR" b="1" dirty="0" smtClean="0"/>
              <a:t>($arquivo); </a:t>
            </a:r>
            <a:endParaRPr lang="pt-BR" b="1" dirty="0" smtClean="0"/>
          </a:p>
          <a:p>
            <a:r>
              <a:rPr lang="pt-BR" b="1" dirty="0" smtClean="0"/>
              <a:t>?&gt;</a:t>
            </a:r>
            <a:endParaRPr lang="pt-BR" b="1" dirty="0" smtClean="0"/>
          </a:p>
          <a:p>
            <a:r>
              <a:rPr lang="pt-BR" dirty="0" smtClean="0"/>
              <a:t>Dessa forma, o código acima lê todas informações contidas no arquivo ‘meuarquivo.txt’.</a:t>
            </a:r>
            <a:endParaRPr lang="pt-BR" dirty="0" smtClean="0"/>
          </a:p>
          <a:p>
            <a:r>
              <a:rPr lang="pt-BR" dirty="0" smtClean="0"/>
              <a:t>Assim é importante ressaltar que não é recomendado ler arquivos muitos grandes de uma só vez.</a:t>
            </a:r>
            <a:endParaRPr lang="pt-BR" dirty="0" smtClean="0"/>
          </a:p>
          <a:p>
            <a:r>
              <a:rPr lang="pt-BR" b="1" dirty="0" smtClean="0"/>
              <a:t>Por outro lado é recomendado ler o arquivo em partes.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Escrever no arquivo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836712"/>
            <a:ext cx="9144000" cy="6021288"/>
          </a:xfrm>
        </p:spPr>
        <p:txBody>
          <a:bodyPr>
            <a:normAutofit fontScale="95000"/>
          </a:bodyPr>
          <a:lstStyle/>
          <a:p>
            <a:r>
              <a:rPr lang="pt-BR" dirty="0" smtClean="0"/>
              <a:t>Escrever nos arquivos usando PHP é também muito fácil.</a:t>
            </a:r>
            <a:endParaRPr lang="pt-BR" dirty="0" smtClean="0"/>
          </a:p>
          <a:p>
            <a:r>
              <a:rPr lang="pt-BR" dirty="0" smtClean="0"/>
              <a:t>Primeiro você deve ter certeza que seu arquivo aberto tenha permissão para escrita. Depois basta utilizar a função </a:t>
            </a:r>
            <a:r>
              <a:rPr lang="pt-BR" dirty="0" err="1" smtClean="0"/>
              <a:t>fwrite</a:t>
            </a:r>
            <a:r>
              <a:rPr lang="pt-BR" dirty="0" smtClean="0"/>
              <a:t> e seus parâmetros. Dessa forma, segue a estrutura da função:</a:t>
            </a:r>
            <a:endParaRPr lang="pt-BR" dirty="0" smtClean="0"/>
          </a:p>
          <a:p>
            <a:r>
              <a:rPr lang="pt-BR" b="1" dirty="0" err="1" smtClean="0"/>
              <a:t>fwrite</a:t>
            </a:r>
            <a:r>
              <a:rPr lang="pt-BR" b="1" dirty="0" smtClean="0"/>
              <a:t>($ponteiro, $string, $tamanho);</a:t>
            </a:r>
            <a:endParaRPr lang="pt-BR" b="1" dirty="0" smtClean="0"/>
          </a:p>
          <a:p>
            <a:r>
              <a:rPr lang="pt-BR" dirty="0" smtClean="0"/>
              <a:t>Os argumentos são o ponteiro, a string e o tamanho em bytes.</a:t>
            </a:r>
            <a:endParaRPr lang="pt-BR" dirty="0" smtClean="0"/>
          </a:p>
          <a:p>
            <a:r>
              <a:rPr lang="pt-BR" b="1" dirty="0" smtClean="0"/>
              <a:t>$ponteiro</a:t>
            </a:r>
            <a:r>
              <a:rPr lang="pt-BR" dirty="0" smtClean="0"/>
              <a:t> – O ponteiro aqui utilizado, está armazenado na variável que você usou para abrir ou criar o arquivo.</a:t>
            </a:r>
            <a:endParaRPr lang="pt-BR" dirty="0" smtClean="0"/>
          </a:p>
          <a:p>
            <a:r>
              <a:rPr lang="pt-BR" b="1" dirty="0" smtClean="0"/>
              <a:t>$string</a:t>
            </a:r>
            <a:r>
              <a:rPr lang="pt-BR" dirty="0" smtClean="0"/>
              <a:t> – O conteúdo textual que você deseja escrever em seu arquivo.</a:t>
            </a:r>
            <a:endParaRPr lang="pt-BR" dirty="0" smtClean="0"/>
          </a:p>
          <a:p>
            <a:r>
              <a:rPr lang="pt-BR" b="1" dirty="0" smtClean="0"/>
              <a:t>$tamanho</a:t>
            </a:r>
            <a:r>
              <a:rPr lang="pt-BR" dirty="0" smtClean="0"/>
              <a:t> – É o tamanho em número de bytes que deve ser gravado no arquivo. Opcional.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Escrever uma simples linha em um arquivo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124744"/>
            <a:ext cx="9144000" cy="573325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No código abaixo abrimos o arquivo indicado no modo ‘w+’, permitindo sua escrita.</a:t>
            </a:r>
            <a:endParaRPr lang="pt-BR" dirty="0" smtClean="0"/>
          </a:p>
          <a:p>
            <a:r>
              <a:rPr lang="pt-BR" dirty="0" smtClean="0"/>
              <a:t>Caso o arquivo não exista, ele será criado. Em seguida é gravado um pequeno texto em sua linha.</a:t>
            </a:r>
            <a:endParaRPr lang="pt-BR" dirty="0" smtClean="0"/>
          </a:p>
          <a:p>
            <a:r>
              <a:rPr lang="pt-BR" dirty="0" smtClean="0"/>
              <a:t>É importante observar que o modo ‘w’ cria arquivos mas também trunca o arquivo caso ele exista, ou seja, deleta todo seu conteúdo assim que ele é aberto.</a:t>
            </a:r>
            <a:endParaRPr lang="pt-BR" dirty="0" smtClean="0"/>
          </a:p>
          <a:p>
            <a:r>
              <a:rPr lang="pt-BR" dirty="0" smtClean="0"/>
              <a:t>Assim sendo: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('meuarquivo.txt','w+');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($arquivo) {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 smtClean="0"/>
              <a:t>if</a:t>
            </a:r>
            <a:r>
              <a:rPr lang="pt-BR" b="1" dirty="0" smtClean="0"/>
              <a:t> (!</a:t>
            </a:r>
            <a:r>
              <a:rPr lang="pt-BR" b="1" dirty="0" err="1" smtClean="0"/>
              <a:t>fwrite</a:t>
            </a:r>
            <a:r>
              <a:rPr lang="pt-BR" b="1" dirty="0" smtClean="0"/>
              <a:t>($arquivo, 'Novo conteúdo'))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atualizar o arquivo.');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 smtClean="0"/>
              <a:t>echo</a:t>
            </a:r>
            <a:r>
              <a:rPr lang="pt-BR" b="1" dirty="0" smtClean="0"/>
              <a:t> 'Arquivo atualizado com sucesso';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 smtClean="0"/>
              <a:t>fclose</a:t>
            </a:r>
            <a:r>
              <a:rPr lang="pt-BR" b="1" dirty="0" smtClean="0"/>
              <a:t>($arquivo); } ?&gt;</a:t>
            </a:r>
            <a:endParaRPr lang="pt-B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Escrever no início de um arquivo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692696"/>
            <a:ext cx="9144000" cy="6165304"/>
          </a:xfrm>
        </p:spPr>
        <p:txBody>
          <a:bodyPr>
            <a:normAutofit fontScale="85000"/>
          </a:bodyPr>
          <a:lstStyle/>
          <a:p>
            <a:r>
              <a:rPr lang="pt-BR" dirty="0" smtClean="0"/>
              <a:t>Para escrevermos no início do arquivo podemos abri-lo com a opção ‘r+’.</a:t>
            </a:r>
            <a:endParaRPr lang="pt-BR" dirty="0" smtClean="0"/>
          </a:p>
          <a:p>
            <a:r>
              <a:rPr lang="pt-BR" dirty="0" smtClean="0"/>
              <a:t>Contudo abriremos o arquivo com a opção ‘a+’, que coloca o ponteiro no final do arquivo, e utilizaremos a função </a:t>
            </a:r>
            <a:r>
              <a:rPr lang="pt-BR" b="1" dirty="0" err="1" smtClean="0"/>
              <a:t>rewind</a:t>
            </a:r>
            <a:r>
              <a:rPr lang="pt-BR" b="1" dirty="0" smtClean="0"/>
              <a:t>()</a:t>
            </a:r>
            <a:r>
              <a:rPr lang="pt-BR" dirty="0" smtClean="0"/>
              <a:t> que move o ponteiro para o início do arquivo.</a:t>
            </a:r>
            <a:endParaRPr lang="pt-BR" dirty="0" smtClean="0"/>
          </a:p>
          <a:p>
            <a:r>
              <a:rPr lang="pt-BR" dirty="0" smtClean="0"/>
              <a:t>Por exemplo: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// abre o arquivo colocando o ponteiro de escrita no final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('meuarquivo.txt','a+');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($arquivo) { // move o ponteiro para o inicio do arquivo </a:t>
            </a:r>
            <a:r>
              <a:rPr lang="pt-BR" b="1" dirty="0" err="1" smtClean="0"/>
              <a:t>rewind</a:t>
            </a:r>
            <a:r>
              <a:rPr lang="pt-BR" b="1" dirty="0" smtClean="0"/>
              <a:t>($arquivo);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(!</a:t>
            </a:r>
            <a:r>
              <a:rPr lang="pt-BR" b="1" dirty="0" err="1" smtClean="0"/>
              <a:t>fwrite</a:t>
            </a:r>
            <a:r>
              <a:rPr lang="pt-BR" b="1" dirty="0" smtClean="0"/>
              <a:t>($arquivo, 'Novo conteúdo'))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atualizar o arquivo.');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echo</a:t>
            </a:r>
            <a:r>
              <a:rPr lang="pt-BR" b="1" dirty="0" smtClean="0"/>
              <a:t> 'Arquivo atualizado com sucesso';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fclose</a:t>
            </a:r>
            <a:r>
              <a:rPr lang="pt-BR" b="1" dirty="0" smtClean="0"/>
              <a:t>($arquivo); } ?&gt;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princípio, você pode usar a manipulação de arquivos para várias coisas tais como:</a:t>
            </a:r>
            <a:endParaRPr lang="pt-BR" dirty="0" smtClean="0"/>
          </a:p>
          <a:p>
            <a:r>
              <a:rPr lang="pt-BR" dirty="0" smtClean="0"/>
              <a:t>Fazer um gerenciador de arquivos remoto;</a:t>
            </a:r>
            <a:endParaRPr lang="pt-BR" dirty="0" smtClean="0"/>
          </a:p>
          <a:p>
            <a:r>
              <a:rPr lang="pt-BR" dirty="0" smtClean="0"/>
              <a:t>Editar um arquivo .</a:t>
            </a:r>
            <a:r>
              <a:rPr lang="pt-BR" dirty="0" err="1" smtClean="0"/>
              <a:t>css</a:t>
            </a:r>
            <a:r>
              <a:rPr lang="pt-BR" dirty="0" smtClean="0"/>
              <a:t> remotamente em um sistema gerenciador de conteúdo qualquer;</a:t>
            </a:r>
            <a:endParaRPr lang="pt-BR" dirty="0" smtClean="0"/>
          </a:p>
          <a:p>
            <a:r>
              <a:rPr lang="pt-BR" dirty="0" smtClean="0"/>
              <a:t>Salvar informações de acesso em um arquivo de </a:t>
            </a:r>
            <a:r>
              <a:rPr lang="pt-BR" dirty="0" err="1" smtClean="0"/>
              <a:t>log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Criar um contador para seu site.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#11 – Escrever no final do arquivo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escrever no final do arquivo, utilizaremos o mesmo comando do exemplo anterior. Contudo não utilizaremos a função </a:t>
            </a:r>
            <a:r>
              <a:rPr lang="pt-BR" i="1" dirty="0" err="1" smtClean="0"/>
              <a:t>rewind</a:t>
            </a:r>
            <a:r>
              <a:rPr lang="pt-BR" i="1" dirty="0" smtClean="0"/>
              <a:t>()</a:t>
            </a:r>
            <a:r>
              <a:rPr lang="pt-BR" dirty="0" smtClean="0"/>
              <a:t> para mudar o ponteiro de posição.</a:t>
            </a:r>
            <a:endParaRPr lang="pt-BR" dirty="0" smtClean="0"/>
          </a:p>
          <a:p>
            <a:r>
              <a:rPr lang="pt-BR" dirty="0" smtClean="0"/>
              <a:t>Sendo assim: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// abre o arquivo colocando o ponteiro de escrita no final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$arquivo = </a:t>
            </a:r>
            <a:r>
              <a:rPr lang="pt-BR" b="1" dirty="0" err="1" smtClean="0"/>
              <a:t>fopen</a:t>
            </a:r>
            <a:r>
              <a:rPr lang="pt-BR" b="1" dirty="0" smtClean="0"/>
              <a:t>('meuarquivo.txt','r+');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($arquivo) { </a:t>
            </a:r>
            <a:r>
              <a:rPr lang="pt-BR" b="1" dirty="0" err="1" smtClean="0"/>
              <a:t>if</a:t>
            </a:r>
            <a:r>
              <a:rPr lang="pt-BR" b="1" dirty="0" smtClean="0"/>
              <a:t> (!</a:t>
            </a:r>
            <a:r>
              <a:rPr lang="pt-BR" b="1" dirty="0" err="1" smtClean="0"/>
              <a:t>fwrite</a:t>
            </a:r>
            <a:r>
              <a:rPr lang="pt-BR" b="1" dirty="0" smtClean="0"/>
              <a:t>($arquivo, 'Novo conteúdo')) </a:t>
            </a:r>
            <a:r>
              <a:rPr lang="pt-BR" b="1" dirty="0" err="1" smtClean="0"/>
              <a:t>die</a:t>
            </a:r>
            <a:r>
              <a:rPr lang="pt-BR" b="1" dirty="0" smtClean="0"/>
              <a:t>('Não foi possível atualizar o arquivo.'); 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echo</a:t>
            </a:r>
            <a:r>
              <a:rPr lang="pt-BR" b="1" dirty="0" smtClean="0"/>
              <a:t> 'Arquivo atualizado com sucesso'; </a:t>
            </a:r>
            <a:r>
              <a:rPr lang="pt-BR" b="1" dirty="0" err="1" smtClean="0"/>
              <a:t>fclose</a:t>
            </a:r>
            <a:r>
              <a:rPr lang="pt-BR" b="1" dirty="0" smtClean="0"/>
              <a:t>($arquivo); } ?&gt;</a:t>
            </a:r>
            <a:endParaRPr lang="pt-BR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 Deletar arquivos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5520" y="1124744"/>
            <a:ext cx="8892480" cy="5472608"/>
          </a:xfrm>
        </p:spPr>
        <p:txBody>
          <a:bodyPr/>
          <a:lstStyle/>
          <a:p>
            <a:r>
              <a:rPr lang="pt-BR" dirty="0" smtClean="0"/>
              <a:t>Enfim, para deletar arquivos, utilizamos a função </a:t>
            </a:r>
            <a:r>
              <a:rPr lang="pt-BR" b="1" dirty="0" err="1" smtClean="0"/>
              <a:t>unlink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$arquivo = "teste.jpg";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$resultado = </a:t>
            </a:r>
            <a:r>
              <a:rPr lang="pt-BR" b="1" dirty="0" err="1" smtClean="0"/>
              <a:t>unlink</a:t>
            </a:r>
            <a:r>
              <a:rPr lang="pt-BR" b="1" dirty="0" smtClean="0"/>
              <a:t>($arquivo);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 smtClean="0"/>
              <a:t>var_dump</a:t>
            </a:r>
            <a:r>
              <a:rPr lang="pt-BR" b="1" dirty="0" smtClean="0"/>
              <a:t>( $resultado );</a:t>
            </a:r>
            <a:endParaRPr lang="pt-BR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Validando se o arquivo existe antes de deletar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 pode utilizar a função “</a:t>
            </a:r>
            <a:r>
              <a:rPr lang="pt-BR" dirty="0" err="1" smtClean="0"/>
              <a:t>file_exists</a:t>
            </a:r>
            <a:r>
              <a:rPr lang="pt-BR" dirty="0" smtClean="0"/>
              <a:t>” antes da “</a:t>
            </a:r>
            <a:r>
              <a:rPr lang="pt-BR" dirty="0" err="1" smtClean="0"/>
              <a:t>unlink</a:t>
            </a:r>
            <a:r>
              <a:rPr lang="pt-BR" dirty="0" smtClean="0"/>
              <a:t>”.</a:t>
            </a:r>
            <a:endParaRPr lang="pt-BR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(</a:t>
            </a:r>
            <a:r>
              <a:rPr lang="pt-BR" b="1" dirty="0" err="1" smtClean="0"/>
              <a:t>file_exists</a:t>
            </a:r>
            <a:r>
              <a:rPr lang="pt-BR" b="1" dirty="0" smtClean="0"/>
              <a:t>( $arquivo )){ </a:t>
            </a:r>
            <a:r>
              <a:rPr lang="pt-BR" b="1" dirty="0" err="1" smtClean="0"/>
              <a:t>unlink</a:t>
            </a:r>
            <a:r>
              <a:rPr lang="pt-BR" b="1" dirty="0" smtClean="0"/>
              <a:t>($arquivo); }</a:t>
            </a:r>
            <a:endParaRPr lang="pt-BR" b="1" dirty="0" smtClean="0"/>
          </a:p>
          <a:p>
            <a:r>
              <a:rPr lang="pt-BR" dirty="0" smtClean="0"/>
              <a:t>Outra ação que você pode tomar é verificar se o arquivo foi deletado com sucesso, neste caso você pode utilizar a </a:t>
            </a:r>
            <a:r>
              <a:rPr lang="pt-BR" dirty="0" err="1" smtClean="0"/>
              <a:t>is_file</a:t>
            </a:r>
            <a:r>
              <a:rPr lang="pt-BR" dirty="0" smtClean="0"/>
              <a:t> (ou </a:t>
            </a:r>
            <a:r>
              <a:rPr lang="pt-BR" dirty="0" err="1" smtClean="0"/>
              <a:t>file_exists</a:t>
            </a:r>
            <a:r>
              <a:rPr lang="pt-BR" dirty="0" smtClean="0"/>
              <a:t> novamente).</a:t>
            </a:r>
            <a:endParaRPr lang="pt-BR" dirty="0" smtClean="0"/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(</a:t>
            </a:r>
            <a:r>
              <a:rPr lang="pt-BR" b="1" dirty="0" err="1" smtClean="0"/>
              <a:t>is_file</a:t>
            </a:r>
            <a:r>
              <a:rPr lang="pt-BR" b="1" dirty="0" smtClean="0"/>
              <a:t>( $arquivo )){ </a:t>
            </a:r>
            <a:r>
              <a:rPr lang="pt-BR" b="1" dirty="0" err="1" smtClean="0"/>
              <a:t>echo</a:t>
            </a:r>
            <a:r>
              <a:rPr lang="pt-BR" b="1" dirty="0" smtClean="0"/>
              <a:t> "Deu ruim, arquivo não foi deletado.."; }</a:t>
            </a:r>
            <a:endParaRPr lang="pt-BR" b="1" dirty="0" smtClean="0"/>
          </a:p>
          <a:p>
            <a:r>
              <a:rPr lang="pt-BR" dirty="0" smtClean="0"/>
              <a:t>Não é necessário fazer essa verificação, pois se a função </a:t>
            </a:r>
            <a:r>
              <a:rPr lang="pt-BR" b="1" dirty="0" err="1" smtClean="0"/>
              <a:t>unlink</a:t>
            </a:r>
            <a:r>
              <a:rPr lang="pt-BR" dirty="0" smtClean="0"/>
              <a:t> retornou TRUE é por que o arquivo foi realmente deletado.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544" y="-27384"/>
            <a:ext cx="8229600" cy="1143000"/>
          </a:xfrm>
        </p:spPr>
        <p:txBody>
          <a:bodyPr/>
          <a:lstStyle/>
          <a:p>
            <a:r>
              <a:rPr lang="pt-BR" dirty="0" smtClean="0"/>
              <a:t>Funções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hlinkClick r:id="rId1"/>
              </a:rPr>
              <a:t>fopen</a:t>
            </a:r>
            <a:r>
              <a:rPr lang="pt-BR" b="1" dirty="0" smtClean="0">
                <a:hlinkClick r:id="rId1"/>
              </a:rPr>
              <a:t>()</a:t>
            </a:r>
            <a:r>
              <a:rPr lang="pt-BR" dirty="0" smtClean="0"/>
              <a:t> – ‘Abre’ o arquivo para que possa ser manipulado.</a:t>
            </a:r>
            <a:endParaRPr lang="pt-BR" dirty="0" smtClean="0"/>
          </a:p>
          <a:p>
            <a:r>
              <a:rPr lang="pt-BR" b="1" dirty="0" err="1" smtClean="0">
                <a:hlinkClick r:id="rId2"/>
              </a:rPr>
              <a:t>fgets</a:t>
            </a:r>
            <a:r>
              <a:rPr lang="pt-BR" b="1" dirty="0" smtClean="0">
                <a:hlinkClick r:id="rId2"/>
              </a:rPr>
              <a:t>()</a:t>
            </a:r>
            <a:r>
              <a:rPr lang="pt-BR" dirty="0" smtClean="0"/>
              <a:t> – Pega uma linha do arquivo até o máximo de 1024bytes.</a:t>
            </a:r>
            <a:endParaRPr lang="pt-BR" dirty="0" smtClean="0"/>
          </a:p>
          <a:p>
            <a:r>
              <a:rPr lang="pt-BR" b="1" dirty="0" err="1" smtClean="0">
                <a:hlinkClick r:id="rId3"/>
              </a:rPr>
              <a:t>feof</a:t>
            </a:r>
            <a:r>
              <a:rPr lang="pt-BR" b="1" dirty="0" smtClean="0">
                <a:hlinkClick r:id="rId3"/>
              </a:rPr>
              <a:t>()</a:t>
            </a:r>
            <a:r>
              <a:rPr lang="pt-BR" dirty="0" smtClean="0"/>
              <a:t> – Durante a leitura de um arquivo, avisa se chegou ao final.</a:t>
            </a:r>
            <a:endParaRPr lang="pt-BR" dirty="0" smtClean="0"/>
          </a:p>
          <a:p>
            <a:r>
              <a:rPr lang="pt-BR" b="1" dirty="0" err="1" smtClean="0">
                <a:hlinkClick r:id="rId4"/>
              </a:rPr>
              <a:t>file_get_contents</a:t>
            </a:r>
            <a:r>
              <a:rPr lang="pt-BR" b="1" dirty="0" smtClean="0">
                <a:hlinkClick r:id="rId4"/>
              </a:rPr>
              <a:t>()</a:t>
            </a:r>
            <a:r>
              <a:rPr lang="pt-BR" dirty="0" smtClean="0"/>
              <a:t> – Pega todo conteúdo do arquivo aberto como uma string.</a:t>
            </a:r>
            <a:endParaRPr lang="pt-BR" dirty="0" smtClean="0"/>
          </a:p>
          <a:p>
            <a:r>
              <a:rPr lang="pt-BR" b="1" dirty="0" err="1" smtClean="0">
                <a:hlinkClick r:id="rId4"/>
              </a:rPr>
              <a:t>ftruncate</a:t>
            </a:r>
            <a:r>
              <a:rPr lang="pt-BR" b="1" dirty="0" smtClean="0">
                <a:hlinkClick r:id="rId4"/>
              </a:rPr>
              <a:t>()</a:t>
            </a:r>
            <a:r>
              <a:rPr lang="pt-BR" dirty="0" smtClean="0"/>
              <a:t> – Reduz o tamanho do arquivo. Usado para apagar seu conteúdo.</a:t>
            </a:r>
            <a:endParaRPr lang="pt-BR" dirty="0" smtClean="0"/>
          </a:p>
          <a:p>
            <a:r>
              <a:rPr lang="pt-BR" b="1" dirty="0" err="1" smtClean="0">
                <a:hlinkClick r:id="rId5"/>
              </a:rPr>
              <a:t>fwrite</a:t>
            </a:r>
            <a:r>
              <a:rPr lang="pt-BR" b="1" dirty="0" smtClean="0">
                <a:hlinkClick r:id="rId5"/>
              </a:rPr>
              <a:t>()</a:t>
            </a:r>
            <a:r>
              <a:rPr lang="pt-BR" dirty="0" smtClean="0"/>
              <a:t> – Escreve no arquivo.</a:t>
            </a:r>
            <a:endParaRPr lang="pt-BR" dirty="0" smtClean="0"/>
          </a:p>
          <a:p>
            <a:r>
              <a:rPr lang="pt-BR" b="1" dirty="0" err="1" smtClean="0">
                <a:hlinkClick r:id="rId6"/>
              </a:rPr>
              <a:t>unlink</a:t>
            </a:r>
            <a:r>
              <a:rPr lang="pt-BR" b="1" dirty="0" smtClean="0">
                <a:hlinkClick r:id="rId6"/>
              </a:rPr>
              <a:t>()</a:t>
            </a:r>
            <a:r>
              <a:rPr lang="pt-BR" dirty="0" smtClean="0"/>
              <a:t> – Apaga o arquivo indicado.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Criar arquivos em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6021288"/>
          </a:xfrm>
        </p:spPr>
        <p:txBody>
          <a:bodyPr>
            <a:normAutofit fontScale="87500" lnSpcReduction="10000"/>
          </a:bodyPr>
          <a:lstStyle/>
          <a:p>
            <a:pPr>
              <a:buNone/>
            </a:pPr>
            <a:r>
              <a:rPr lang="pt-BR" b="1" dirty="0" smtClean="0"/>
              <a:t> 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Primeiramente, vamos criar o nosso arquivo em PHP. Para isso existe a função </a:t>
            </a:r>
            <a:r>
              <a:rPr lang="pt-BR" b="1" dirty="0" err="1" smtClean="0"/>
              <a:t>fopen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Com esta função podemos criar qualquer arquivo novo. Sua sintaxe é a seguinte: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fopen</a:t>
            </a:r>
            <a:r>
              <a:rPr lang="pt-BR" dirty="0" smtClean="0"/>
              <a:t> ($</a:t>
            </a:r>
            <a:r>
              <a:rPr lang="pt-BR" dirty="0" err="1" smtClean="0"/>
              <a:t>nomedoarquivo</a:t>
            </a:r>
            <a:r>
              <a:rPr lang="pt-BR" dirty="0" smtClean="0"/>
              <a:t>, $modo);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Como se pode notar, a </a:t>
            </a:r>
            <a:r>
              <a:rPr lang="pt-BR" b="1" i="1" dirty="0" smtClean="0"/>
              <a:t>função </a:t>
            </a:r>
            <a:r>
              <a:rPr lang="pt-BR" b="1" i="1" dirty="0" err="1" smtClean="0"/>
              <a:t>fopen</a:t>
            </a:r>
            <a:r>
              <a:rPr lang="pt-BR" dirty="0" smtClean="0"/>
              <a:t> possui dois argumentos: O </a:t>
            </a:r>
            <a:r>
              <a:rPr lang="pt-BR" i="1" dirty="0" smtClean="0"/>
              <a:t>nome do arquivo</a:t>
            </a:r>
            <a:r>
              <a:rPr lang="pt-BR" dirty="0" smtClean="0"/>
              <a:t> e o </a:t>
            </a:r>
            <a:r>
              <a:rPr lang="pt-BR" i="1" dirty="0" smtClean="0"/>
              <a:t>modo que esse arquivo será criado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Dessa forma: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$</a:t>
            </a:r>
            <a:r>
              <a:rPr lang="pt-BR" b="1" dirty="0" err="1" smtClean="0"/>
              <a:t>nomedoarquivo</a:t>
            </a:r>
            <a:r>
              <a:rPr lang="pt-BR" dirty="0" smtClean="0"/>
              <a:t> – O nome do arquivo pode conter o caminho absoluto onde você deseja criar o seu arquivo. Por exemplo, ‘</a:t>
            </a:r>
            <a:r>
              <a:rPr lang="pt-BR" dirty="0" err="1" smtClean="0"/>
              <a:t>www</a:t>
            </a:r>
            <a:r>
              <a:rPr lang="pt-BR" dirty="0" smtClean="0"/>
              <a:t>/programa/arquivo.txt’.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$modo</a:t>
            </a:r>
            <a:r>
              <a:rPr lang="pt-BR" dirty="0" smtClean="0"/>
              <a:t> – O modo indica as permissões de acesso para o arquivo que foi criado. Por exemplo, ele pode ser criado apenas para leitura (consulta de dados) ou para escrita e leitura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MODO / 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949280"/>
          </a:xfrm>
        </p:spPr>
        <p:txBody>
          <a:bodyPr>
            <a:normAutofit fontScale="87500" lnSpcReduction="10000"/>
          </a:bodyPr>
          <a:lstStyle/>
          <a:p>
            <a:r>
              <a:rPr lang="pt-BR" b="1" dirty="0" smtClean="0"/>
              <a:t>‘w’ </a:t>
            </a:r>
            <a:r>
              <a:rPr lang="pt-BR" dirty="0" smtClean="0"/>
              <a:t>Abre o arquivo para apenas escrita.</a:t>
            </a:r>
            <a:br>
              <a:rPr lang="pt-BR" dirty="0" smtClean="0"/>
            </a:br>
            <a:r>
              <a:rPr lang="pt-BR" dirty="0" smtClean="0"/>
              <a:t>Assim coloca o ponteiro do arquivo no começo do arquivo e diminui(</a:t>
            </a:r>
            <a:r>
              <a:rPr lang="pt-BR" i="1" dirty="0" smtClean="0"/>
              <a:t>trunca</a:t>
            </a:r>
            <a:r>
              <a:rPr lang="pt-BR" dirty="0" smtClean="0"/>
              <a:t>) o tamanho do arquivo para zero.</a:t>
            </a:r>
            <a:br>
              <a:rPr lang="pt-BR" dirty="0" smtClean="0"/>
            </a:br>
            <a:r>
              <a:rPr lang="pt-BR" dirty="0" smtClean="0"/>
              <a:t>Se o arquivo não existe, tenta criá-lo.</a:t>
            </a:r>
            <a:endParaRPr lang="pt-BR" dirty="0" smtClean="0"/>
          </a:p>
          <a:p>
            <a:r>
              <a:rPr lang="pt-BR" b="1" dirty="0" smtClean="0"/>
              <a:t>‘w+’ </a:t>
            </a:r>
            <a:r>
              <a:rPr lang="pt-BR" dirty="0" smtClean="0"/>
              <a:t>Abre o arquivo para leitura e escrita;</a:t>
            </a:r>
            <a:br>
              <a:rPr lang="pt-BR" dirty="0" smtClean="0"/>
            </a:br>
            <a:r>
              <a:rPr lang="pt-BR" dirty="0" smtClean="0"/>
              <a:t>Primeiro coloca o ponteiro do arquivo no começo, diminuindo (truncando) o tamanho do arquivo para zero.</a:t>
            </a:r>
            <a:br>
              <a:rPr lang="pt-BR" dirty="0" smtClean="0"/>
            </a:br>
            <a:r>
              <a:rPr lang="pt-BR" dirty="0" smtClean="0"/>
              <a:t>Se o arquivo não existe, tenta criá-lo.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Tenha cuidado pois o modo ‘w’ coloca o ponteiro de escrita no início do arquivo. Portanto se o arquivo já existir, ele deletará todo o conteúdo!</a:t>
            </a:r>
            <a:endParaRPr lang="pt-BR" dirty="0" smtClean="0"/>
          </a:p>
          <a:p>
            <a:r>
              <a:rPr lang="pt-BR" b="1" dirty="0" smtClean="0"/>
              <a:t>‘r’ </a:t>
            </a:r>
            <a:r>
              <a:rPr lang="pt-BR" dirty="0" smtClean="0"/>
              <a:t>Abre o arquivo somente para leitura; coloca o ponteiro de escrita no começo do arquivo.</a:t>
            </a:r>
            <a:br>
              <a:rPr lang="pt-BR" dirty="0" smtClean="0"/>
            </a:br>
            <a:r>
              <a:rPr lang="pt-BR" dirty="0" smtClean="0"/>
              <a:t>Retorna um erro caso o arquivo não exista e não tenta cria-lo.</a:t>
            </a:r>
            <a:endParaRPr lang="pt-BR" dirty="0" smtClean="0"/>
          </a:p>
          <a:p>
            <a:r>
              <a:rPr lang="pt-BR" b="1" dirty="0" smtClean="0"/>
              <a:t>‘r+’</a:t>
            </a:r>
            <a:r>
              <a:rPr lang="pt-BR" dirty="0" smtClean="0"/>
              <a:t>Abre para leitura e escrita; coloca o ponteiro de escrita no começo do arquivo. Retorna um erro caso o arquivo não exista e não tenta cria-lo.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MODO / 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949280"/>
          </a:xfrm>
        </p:spPr>
        <p:txBody>
          <a:bodyPr>
            <a:normAutofit fontScale="87500"/>
          </a:bodyPr>
          <a:lstStyle/>
          <a:p>
            <a:r>
              <a:rPr lang="pt-BR" b="1" dirty="0" smtClean="0"/>
              <a:t> ‘a’ </a:t>
            </a:r>
            <a:r>
              <a:rPr lang="pt-BR" dirty="0" smtClean="0"/>
              <a:t>Abre para somente para escrita somente; coloca o ponteiro do arquivo no final. Se o arquivo não existir, tenta criá-lo.</a:t>
            </a:r>
            <a:endParaRPr lang="pt-BR" dirty="0" smtClean="0"/>
          </a:p>
          <a:p>
            <a:r>
              <a:rPr lang="pt-BR" b="1" dirty="0" smtClean="0"/>
              <a:t>‘a+’ </a:t>
            </a:r>
            <a:r>
              <a:rPr lang="pt-BR" dirty="0" smtClean="0"/>
              <a:t>Abre o arquivo para leitura e escrita; coloca o ponteiro do arquivo no final. Se o arquivo não existir, tenta criá-lo.</a:t>
            </a:r>
            <a:endParaRPr lang="pt-BR" dirty="0" smtClean="0"/>
          </a:p>
          <a:p>
            <a:r>
              <a:rPr lang="pt-BR" b="1" dirty="0" smtClean="0"/>
              <a:t>‘x’ </a:t>
            </a:r>
            <a:r>
              <a:rPr lang="pt-BR" dirty="0" smtClean="0"/>
              <a:t>Cria e abre o arquivo para escrita somente; coloca o ponteiro no início do arquivo.</a:t>
            </a:r>
            <a:br>
              <a:rPr lang="pt-BR" dirty="0" smtClean="0"/>
            </a:br>
            <a:r>
              <a:rPr lang="pt-BR" dirty="0" smtClean="0"/>
              <a:t>Se o arquivo já existe, a chamada a </a:t>
            </a:r>
            <a:r>
              <a:rPr lang="pt-BR" dirty="0" err="1" smtClean="0"/>
              <a:t>fopen</a:t>
            </a:r>
            <a:r>
              <a:rPr lang="pt-BR" dirty="0" smtClean="0"/>
              <a:t>() irá falhar, retornando FALSE, gerando um erro nível E_WARNING. Se o arquivo não existe, tenta criá-lo.</a:t>
            </a:r>
            <a:endParaRPr lang="pt-BR" dirty="0" smtClean="0"/>
          </a:p>
          <a:p>
            <a:r>
              <a:rPr lang="pt-BR" b="1" dirty="0" smtClean="0"/>
              <a:t>‘x+’ </a:t>
            </a:r>
            <a:r>
              <a:rPr lang="pt-BR" dirty="0" smtClean="0"/>
              <a:t>Cria e abre um arquivo para escrita e leitura; coloca o ponteiro do arquivo no início.</a:t>
            </a:r>
            <a:br>
              <a:rPr lang="pt-BR" dirty="0" smtClean="0"/>
            </a:br>
            <a:r>
              <a:rPr lang="pt-BR" dirty="0" smtClean="0"/>
              <a:t>Se o arquivo já existe, a chamada a </a:t>
            </a:r>
            <a:r>
              <a:rPr lang="pt-BR" dirty="0" err="1" smtClean="0"/>
              <a:t>fopen</a:t>
            </a:r>
            <a:r>
              <a:rPr lang="pt-BR" dirty="0" smtClean="0"/>
              <a:t>() irá falhar, retornando FALSE, gerando um erro nível E_WARNING. Se o arquivo não existe, tenta criá-lo.</a:t>
            </a:r>
            <a:br>
              <a:rPr lang="pt-BR" dirty="0" smtClean="0"/>
            </a:b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Exemplo #1: Criar um novo arquivo para escrita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791469"/>
            <a:ext cx="8229600" cy="4525963"/>
          </a:xfrm>
        </p:spPr>
        <p:txBody>
          <a:bodyPr/>
          <a:lstStyle/>
          <a:p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$arquivo = </a:t>
            </a:r>
            <a:r>
              <a:rPr lang="pt-BR" dirty="0" err="1" smtClean="0"/>
              <a:t>fopen</a:t>
            </a:r>
            <a:r>
              <a:rPr lang="pt-BR" dirty="0" smtClean="0"/>
              <a:t>('meuarquivo.txt','w'); </a:t>
            </a:r>
            <a:r>
              <a:rPr lang="pt-BR" dirty="0" err="1" smtClean="0"/>
              <a:t>if</a:t>
            </a:r>
            <a:r>
              <a:rPr lang="pt-BR" dirty="0" smtClean="0"/>
              <a:t> ($arquivo == </a:t>
            </a:r>
            <a:r>
              <a:rPr lang="pt-BR" dirty="0" err="1" smtClean="0"/>
              <a:t>false</a:t>
            </a:r>
            <a:r>
              <a:rPr lang="pt-BR" dirty="0" smtClean="0"/>
              <a:t>) </a:t>
            </a:r>
            <a:r>
              <a:rPr lang="pt-BR" dirty="0" err="1" smtClean="0"/>
              <a:t>die</a:t>
            </a:r>
            <a:r>
              <a:rPr lang="pt-BR" dirty="0" smtClean="0"/>
              <a:t>('Não foi possível criar o arquivo.'); ?&gt;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#2 – Criar um novo arquivo para leitura e escrita em PHP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417955"/>
            <a:ext cx="8229600" cy="4708525"/>
          </a:xfrm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$arquivo = </a:t>
            </a:r>
            <a:r>
              <a:rPr lang="pt-BR" dirty="0" err="1" smtClean="0"/>
              <a:t>fopen</a:t>
            </a:r>
            <a:r>
              <a:rPr lang="pt-BR" dirty="0" smtClean="0"/>
              <a:t>('meuarquivo.txt','w+');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 ($arquivo == </a:t>
            </a:r>
            <a:r>
              <a:rPr lang="pt-BR" dirty="0" err="1" smtClean="0"/>
              <a:t>false</a:t>
            </a:r>
            <a:r>
              <a:rPr lang="pt-BR" dirty="0" smtClean="0"/>
              <a:t>) </a:t>
            </a:r>
            <a:r>
              <a:rPr lang="pt-BR" dirty="0" err="1" smtClean="0"/>
              <a:t>die</a:t>
            </a:r>
            <a:r>
              <a:rPr lang="pt-BR" dirty="0" smtClean="0"/>
              <a:t>('Não foi possível criar o arquivo.'); ?&gt;</a:t>
            </a:r>
            <a:endParaRPr lang="pt-BR" dirty="0" smtClean="0"/>
          </a:p>
          <a:p>
            <a:r>
              <a:rPr lang="pt-BR" dirty="0" smtClean="0"/>
              <a:t>O código acima cria um novo tanto para leitura como para escrita no diretório corrente do arquivo PHP executado.</a:t>
            </a:r>
            <a:endParaRPr lang="pt-BR" dirty="0" smtClean="0"/>
          </a:p>
          <a:p>
            <a:r>
              <a:rPr lang="pt-BR" dirty="0" smtClean="0"/>
              <a:t>O modo ‘w+’ coloca o ponteiro no início do arquivo. Se o arquivo já existir, ele deletará todo o conteúdo.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#3 – Abrir um arquivo para leitura com o modo ‘r’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417320"/>
            <a:ext cx="8229600" cy="544195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Pode ser que você não queira deletar o conteúdo mas acrescentar mais informações quando o arquivo já existir.  Nesse caso você pode utilizar a função a seguir, por exemplo: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&lt;?</a:t>
            </a:r>
            <a:r>
              <a:rPr lang="pt-BR" sz="2400" dirty="0" err="1" smtClean="0"/>
              <a:t>php</a:t>
            </a:r>
            <a:r>
              <a:rPr lang="pt-BR" sz="2400" dirty="0" smtClean="0"/>
              <a:t> $arquivo = </a:t>
            </a:r>
            <a:r>
              <a:rPr lang="pt-BR" sz="2400" dirty="0" err="1" smtClean="0"/>
              <a:t>fopen</a:t>
            </a:r>
            <a:r>
              <a:rPr lang="pt-BR" sz="2400" dirty="0" smtClean="0"/>
              <a:t>('meuarquivo.txt','r'); </a:t>
            </a:r>
            <a:r>
              <a:rPr lang="pt-BR" sz="2400" dirty="0" err="1" smtClean="0"/>
              <a:t>if</a:t>
            </a:r>
            <a:r>
              <a:rPr lang="pt-BR" sz="2400" dirty="0" smtClean="0"/>
              <a:t> ($arquivo == </a:t>
            </a:r>
            <a:r>
              <a:rPr lang="pt-BR" sz="2400" dirty="0" err="1" smtClean="0"/>
              <a:t>false</a:t>
            </a:r>
            <a:r>
              <a:rPr lang="pt-BR" sz="2400" dirty="0" smtClean="0"/>
              <a:t>) </a:t>
            </a:r>
            <a:r>
              <a:rPr lang="pt-BR" sz="2400" dirty="0" err="1" smtClean="0"/>
              <a:t>die</a:t>
            </a:r>
            <a:r>
              <a:rPr lang="pt-BR" sz="2400" dirty="0" smtClean="0"/>
              <a:t>('O arquivo não existe.'); ?&gt;</a:t>
            </a:r>
            <a:endParaRPr lang="pt-BR" sz="2400" dirty="0" smtClean="0"/>
          </a:p>
          <a:p>
            <a:r>
              <a:rPr lang="pt-BR" sz="2400" dirty="0" smtClean="0"/>
              <a:t>O modo ‘r’ abre o arquivo. Em seguida ele coloca o ponteiro no início do arquivo e lê todo seu conteúdo até o final.</a:t>
            </a:r>
            <a:endParaRPr lang="pt-BR" sz="2400" dirty="0" smtClean="0"/>
          </a:p>
          <a:p>
            <a:r>
              <a:rPr lang="pt-BR" sz="2400" dirty="0" smtClean="0"/>
              <a:t>Use o modo ‘r+’ para ativar também a escrita junto com a leitura. Dessa forma, como o ponteiro é posicionado no início do arquivo, o novo conteúdo ficará no início e não no final.</a:t>
            </a:r>
            <a:endParaRPr lang="pt-BR" sz="2400" dirty="0" smtClean="0"/>
          </a:p>
          <a:p>
            <a:r>
              <a:rPr lang="pt-BR" sz="2400" dirty="0" smtClean="0"/>
              <a:t>Da mesma forma dos exemplos anteriores, caso o arquivo não exista, ele retorna um erro e não tenta cria o arquivo. Caso você queira criar o arquivo caso ele não exista, você pode usar o modo ‘a’.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12077</Words>
  <Application>WPS Presentation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PowerPoint 演示文稿</vt:lpstr>
      <vt:lpstr>Manipulação de arquivos</vt:lpstr>
      <vt:lpstr>Funções utilizadas</vt:lpstr>
      <vt:lpstr>Criar arquivos em PHP</vt:lpstr>
      <vt:lpstr>MODO / DESCRIÇÃO</vt:lpstr>
      <vt:lpstr>MODO / DESCRIÇÃO</vt:lpstr>
      <vt:lpstr>Exemplo #1: Criar um novo arquivo para escrita em PHP </vt:lpstr>
      <vt:lpstr>Exemplo #2 – Criar um novo arquivo para leitura e escrita em PHP </vt:lpstr>
      <vt:lpstr>Exemplo #3 – Abrir um arquivo para leitura com o modo ‘r’ </vt:lpstr>
      <vt:lpstr>Exemplo #4 – O modo ‘a’ </vt:lpstr>
      <vt:lpstr> Ler arquivos em PHP </vt:lpstr>
      <vt:lpstr>Exemplo #5 – Ler a primeira linha do arquivo em PHP </vt:lpstr>
      <vt:lpstr>Exemplo #6 – Ler um determinado número de bytes </vt:lpstr>
      <vt:lpstr>Exemplo #7 – Retornar o arquivo inteiro linha por linha </vt:lpstr>
      <vt:lpstr>Exemplo #7 – Retornar o arquivo inteiro linha por linha </vt:lpstr>
      <vt:lpstr>Ler todo arquivo em um único passo </vt:lpstr>
      <vt:lpstr>Escrever no arquivo em PHP </vt:lpstr>
      <vt:lpstr>Escrever uma simples linha em um arquivo </vt:lpstr>
      <vt:lpstr>Escrever no início de um arquivo </vt:lpstr>
      <vt:lpstr>Exemplo #11 – Escrever no final do arquivo </vt:lpstr>
      <vt:lpstr> Deletar arquivos em PHP </vt:lpstr>
      <vt:lpstr>Validando se o arquivo existe antes de deletar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4.1 Manipulação de arquivos</dc:title>
  <dc:creator/>
  <cp:lastModifiedBy>Flávio</cp:lastModifiedBy>
  <cp:revision>1</cp:revision>
  <dcterms:created xsi:type="dcterms:W3CDTF">2023-05-09T12:57:49Z</dcterms:created>
  <dcterms:modified xsi:type="dcterms:W3CDTF">2023-05-09T12:57:49Z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1046-11.2.0.9169</vt:lpwstr>
  </property>
</Properties>
</file>