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7" r:id="rId8"/>
    <p:sldId id="269" r:id="rId9"/>
    <p:sldId id="268" r:id="rId10"/>
    <p:sldId id="270" r:id="rId11"/>
    <p:sldId id="277" r:id="rId12"/>
    <p:sldId id="271" r:id="rId13"/>
    <p:sldId id="272" r:id="rId14"/>
    <p:sldId id="273" r:id="rId15"/>
    <p:sldId id="274" r:id="rId16"/>
    <p:sldId id="275" r:id="rId17"/>
    <p:sldId id="276" r:id="rId18"/>
    <p:sldId id="264" r:id="rId19"/>
    <p:sldId id="265" r:id="rId20"/>
    <p:sldId id="279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CBC-BDBF-4913-B656-33202C131278}" type="datetimeFigureOut">
              <a:rPr lang="pt-BR" smtClean="0"/>
              <a:pPr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DB2-853F-4A65-B1C0-A6FF1C512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ao PHP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Código com impressão de todos os </a:t>
            </a:r>
            <a:r>
              <a:rPr lang="pt-BR" dirty="0" smtClean="0"/>
              <a:t>registros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$</a:t>
            </a:r>
            <a:r>
              <a:rPr lang="pt-BR" sz="3600" dirty="0" err="1" smtClean="0"/>
              <a:t>query</a:t>
            </a:r>
            <a:r>
              <a:rPr lang="pt-BR" sz="3600" dirty="0" smtClean="0"/>
              <a:t>=</a:t>
            </a:r>
            <a:r>
              <a:rPr lang="pt-BR" sz="3600" dirty="0" err="1" smtClean="0"/>
              <a:t>mysql_query</a:t>
            </a:r>
            <a:r>
              <a:rPr lang="pt-BR" sz="3600" dirty="0" smtClean="0"/>
              <a:t>($string)</a:t>
            </a:r>
            <a:r>
              <a:rPr lang="pt-BR" sz="3600" dirty="0" err="1" smtClean="0"/>
              <a:t>or</a:t>
            </a:r>
            <a:r>
              <a:rPr lang="pt-BR" sz="3600" dirty="0" smtClean="0"/>
              <a:t> </a:t>
            </a:r>
            <a:r>
              <a:rPr lang="pt-BR" sz="3600" dirty="0" err="1" smtClean="0"/>
              <a:t>die</a:t>
            </a:r>
            <a:r>
              <a:rPr lang="pt-BR" sz="3600" dirty="0" smtClean="0"/>
              <a:t> ("erro na consulta");</a:t>
            </a:r>
          </a:p>
          <a:p>
            <a:pPr>
              <a:buNone/>
            </a:pPr>
            <a:r>
              <a:rPr lang="pt-BR" sz="3600" dirty="0" err="1" smtClean="0"/>
              <a:t>while</a:t>
            </a:r>
            <a:r>
              <a:rPr lang="pt-BR" sz="3600" dirty="0" smtClean="0"/>
              <a:t> </a:t>
            </a:r>
            <a:r>
              <a:rPr lang="pt-BR" sz="3600" dirty="0" smtClean="0"/>
              <a:t>($linha=</a:t>
            </a:r>
            <a:r>
              <a:rPr lang="pt-BR" sz="3600" dirty="0" err="1" smtClean="0"/>
              <a:t>mysql_fetch_assoc</a:t>
            </a:r>
            <a:r>
              <a:rPr lang="pt-BR" sz="3600" dirty="0" smtClean="0"/>
              <a:t>($</a:t>
            </a:r>
            <a:r>
              <a:rPr lang="pt-BR" sz="3600" dirty="0" err="1" smtClean="0"/>
              <a:t>query</a:t>
            </a:r>
            <a:r>
              <a:rPr lang="pt-BR" sz="3600" dirty="0" smtClean="0"/>
              <a:t>)){</a:t>
            </a:r>
          </a:p>
          <a:p>
            <a:pPr>
              <a:buNone/>
            </a:pPr>
            <a:r>
              <a:rPr lang="pt-BR" sz="3600" dirty="0" err="1" smtClean="0"/>
              <a:t>foreach</a:t>
            </a:r>
            <a:r>
              <a:rPr lang="pt-BR" sz="3600" dirty="0" smtClean="0"/>
              <a:t>($linha as $valor){</a:t>
            </a:r>
          </a:p>
          <a:p>
            <a:pPr>
              <a:buNone/>
            </a:pPr>
            <a:r>
              <a:rPr lang="pt-BR" sz="3600" dirty="0" err="1" smtClean="0"/>
              <a:t>echo</a:t>
            </a:r>
            <a:r>
              <a:rPr lang="pt-BR" sz="3600" dirty="0" smtClean="0"/>
              <a:t> </a:t>
            </a:r>
            <a:r>
              <a:rPr lang="pt-BR" sz="3600" dirty="0" smtClean="0"/>
              <a:t>"$valor&lt;</a:t>
            </a:r>
            <a:r>
              <a:rPr lang="pt-BR" sz="3600" dirty="0" err="1" smtClean="0"/>
              <a:t>br</a:t>
            </a:r>
            <a:r>
              <a:rPr lang="pt-BR" sz="3600" dirty="0" smtClean="0"/>
              <a:t>&gt;";          }</a:t>
            </a:r>
            <a:endParaRPr lang="pt-BR" sz="3600" dirty="0" smtClean="0"/>
          </a:p>
          <a:p>
            <a:pPr>
              <a:buNone/>
            </a:pPr>
            <a:r>
              <a:rPr lang="pt-BR" sz="3600" dirty="0" smtClean="0"/>
              <a:t>                                                                             }</a:t>
            </a:r>
            <a:endParaRPr lang="pt-BR" sz="36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Código com impressão de todos os registros exibido em formato de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$</a:t>
            </a:r>
            <a:r>
              <a:rPr lang="pt-BR" dirty="0" err="1" smtClean="0"/>
              <a:t>query</a:t>
            </a:r>
            <a:r>
              <a:rPr lang="pt-BR" dirty="0" smtClean="0"/>
              <a:t>=</a:t>
            </a:r>
            <a:r>
              <a:rPr lang="pt-BR" dirty="0" err="1" smtClean="0"/>
              <a:t>mysql_query</a:t>
            </a:r>
            <a:r>
              <a:rPr lang="pt-BR" dirty="0" smtClean="0"/>
              <a:t>($string)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die</a:t>
            </a:r>
            <a:r>
              <a:rPr lang="pt-BR" dirty="0" smtClean="0"/>
              <a:t> ("erro na consulta");</a:t>
            </a:r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"&lt;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border</a:t>
            </a:r>
            <a:r>
              <a:rPr lang="pt-BR" dirty="0" smtClean="0"/>
              <a:t>=1&gt;";</a:t>
            </a:r>
          </a:p>
          <a:p>
            <a:pPr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($linha=</a:t>
            </a:r>
            <a:r>
              <a:rPr lang="pt-BR" dirty="0" err="1" smtClean="0"/>
              <a:t>mysql_fetch_assoc</a:t>
            </a:r>
            <a:r>
              <a:rPr lang="pt-BR" dirty="0" smtClean="0"/>
              <a:t>($</a:t>
            </a:r>
            <a:r>
              <a:rPr lang="pt-BR" dirty="0" err="1" smtClean="0"/>
              <a:t>query</a:t>
            </a:r>
            <a:r>
              <a:rPr lang="pt-BR" dirty="0" smtClean="0"/>
              <a:t>)){</a:t>
            </a:r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"&lt;</a:t>
            </a:r>
            <a:r>
              <a:rPr lang="pt-BR" dirty="0" err="1" smtClean="0"/>
              <a:t>tr</a:t>
            </a:r>
            <a:r>
              <a:rPr lang="pt-BR" dirty="0" smtClean="0"/>
              <a:t>&gt;";</a:t>
            </a:r>
          </a:p>
          <a:p>
            <a:pPr>
              <a:buNone/>
            </a:pPr>
            <a:r>
              <a:rPr lang="pt-BR" dirty="0" err="1" smtClean="0"/>
              <a:t>foreach</a:t>
            </a:r>
            <a:r>
              <a:rPr lang="pt-BR" dirty="0" smtClean="0"/>
              <a:t>($linha as $valor){</a:t>
            </a:r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"&lt;</a:t>
            </a:r>
            <a:r>
              <a:rPr lang="pt-BR" dirty="0" err="1" smtClean="0"/>
              <a:t>td</a:t>
            </a:r>
            <a:r>
              <a:rPr lang="pt-BR" dirty="0" smtClean="0"/>
              <a:t>&gt;$valor&lt;/</a:t>
            </a:r>
            <a:r>
              <a:rPr lang="pt-BR" dirty="0" err="1" smtClean="0"/>
              <a:t>td</a:t>
            </a:r>
            <a:r>
              <a:rPr lang="pt-BR" dirty="0" smtClean="0"/>
              <a:t>&gt;";  }</a:t>
            </a:r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"&lt;/</a:t>
            </a:r>
            <a:r>
              <a:rPr lang="pt-BR" dirty="0" err="1" smtClean="0"/>
              <a:t>tr</a:t>
            </a:r>
            <a:r>
              <a:rPr lang="pt-BR" dirty="0" smtClean="0"/>
              <a:t>&gt;";                           }</a:t>
            </a:r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"&lt;/</a:t>
            </a:r>
            <a:r>
              <a:rPr lang="pt-BR" dirty="0" err="1" smtClean="0"/>
              <a:t>table</a:t>
            </a:r>
            <a:r>
              <a:rPr lang="pt-BR" dirty="0" smtClean="0"/>
              <a:t>&gt;";</a:t>
            </a:r>
          </a:p>
          <a:p>
            <a:pPr>
              <a:buNone/>
            </a:pPr>
            <a:r>
              <a:rPr lang="pt-BR" dirty="0" smtClean="0"/>
              <a:t>                          }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err="1" smtClean="0"/>
              <a:t>Mysql_fetch_assoc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Pega a primeira linha de um </a:t>
            </a:r>
            <a:r>
              <a:rPr lang="pt-BR" dirty="0" err="1" smtClean="0"/>
              <a:t>resultset</a:t>
            </a:r>
            <a:r>
              <a:rPr lang="pt-BR" dirty="0" smtClean="0"/>
              <a:t> e coloca em um </a:t>
            </a:r>
            <a:r>
              <a:rPr lang="pt-BR" dirty="0" err="1" smtClean="0"/>
              <a:t>array</a:t>
            </a:r>
            <a:r>
              <a:rPr lang="pt-BR" dirty="0" smtClean="0"/>
              <a:t> associativo. </a:t>
            </a:r>
          </a:p>
          <a:p>
            <a:r>
              <a:rPr lang="pt-BR" dirty="0" smtClean="0"/>
              <a:t>Os nomes das colunas da tabela são os </a:t>
            </a:r>
            <a:r>
              <a:rPr lang="pt-BR" dirty="0" err="1" smtClean="0"/>
              <a:t>indices</a:t>
            </a:r>
            <a:r>
              <a:rPr lang="pt-BR" dirty="0" smtClean="0"/>
              <a:t>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err="1"/>
              <a:t>while</a:t>
            </a:r>
            <a:r>
              <a:rPr lang="pt-BR" dirty="0"/>
              <a:t> ($</a:t>
            </a:r>
            <a:r>
              <a:rPr lang="pt-BR" dirty="0" err="1"/>
              <a:t>row</a:t>
            </a:r>
            <a:r>
              <a:rPr lang="pt-BR" dirty="0"/>
              <a:t> = </a:t>
            </a:r>
            <a:r>
              <a:rPr lang="pt-BR" dirty="0" err="1"/>
              <a:t>mysql_fetch_assoc</a:t>
            </a:r>
            <a:r>
              <a:rPr lang="pt-BR" dirty="0"/>
              <a:t>($</a:t>
            </a:r>
            <a:r>
              <a:rPr lang="pt-BR" dirty="0" err="1"/>
              <a:t>result</a:t>
            </a:r>
            <a:r>
              <a:rPr lang="pt-BR" dirty="0"/>
              <a:t>)) {</a:t>
            </a:r>
            <a:br>
              <a:rPr lang="pt-BR" dirty="0"/>
            </a:br>
            <a:r>
              <a:rPr lang="pt-BR" dirty="0"/>
              <a:t>    </a:t>
            </a:r>
            <a:r>
              <a:rPr lang="pt-BR" dirty="0" err="1"/>
              <a:t>echo</a:t>
            </a:r>
            <a:r>
              <a:rPr lang="pt-BR" dirty="0"/>
              <a:t> $</a:t>
            </a:r>
            <a:r>
              <a:rPr lang="pt-BR" dirty="0" err="1"/>
              <a:t>row</a:t>
            </a:r>
            <a:r>
              <a:rPr lang="pt-BR" dirty="0"/>
              <a:t>["</a:t>
            </a:r>
            <a:r>
              <a:rPr lang="pt-BR" dirty="0" err="1"/>
              <a:t>userid</a:t>
            </a:r>
            <a:r>
              <a:rPr lang="pt-BR" dirty="0"/>
              <a:t>"];</a:t>
            </a:r>
            <a:br>
              <a:rPr lang="pt-BR" dirty="0"/>
            </a:br>
            <a:r>
              <a:rPr lang="pt-BR" dirty="0"/>
              <a:t>    </a:t>
            </a:r>
            <a:r>
              <a:rPr lang="pt-BR" dirty="0" err="1"/>
              <a:t>echo</a:t>
            </a:r>
            <a:r>
              <a:rPr lang="pt-BR" dirty="0"/>
              <a:t> $</a:t>
            </a:r>
            <a:r>
              <a:rPr lang="pt-BR" dirty="0" err="1"/>
              <a:t>row</a:t>
            </a:r>
            <a:r>
              <a:rPr lang="pt-BR" dirty="0"/>
              <a:t>["</a:t>
            </a:r>
            <a:r>
              <a:rPr lang="pt-BR" dirty="0" err="1"/>
              <a:t>fullname</a:t>
            </a:r>
            <a:r>
              <a:rPr lang="pt-BR" dirty="0"/>
              <a:t>"];</a:t>
            </a:r>
            <a:br>
              <a:rPr lang="pt-BR" dirty="0"/>
            </a:br>
            <a:r>
              <a:rPr lang="pt-BR" dirty="0"/>
              <a:t>    </a:t>
            </a:r>
            <a:r>
              <a:rPr lang="pt-BR" dirty="0" err="1"/>
              <a:t>echo</a:t>
            </a:r>
            <a:r>
              <a:rPr lang="pt-BR" dirty="0"/>
              <a:t> $</a:t>
            </a:r>
            <a:r>
              <a:rPr lang="pt-BR" dirty="0" err="1"/>
              <a:t>row</a:t>
            </a:r>
            <a:r>
              <a:rPr lang="pt-BR" dirty="0"/>
              <a:t>["</a:t>
            </a:r>
            <a:r>
              <a:rPr lang="pt-BR" dirty="0" err="1"/>
              <a:t>userstatus</a:t>
            </a:r>
            <a:r>
              <a:rPr lang="pt-BR" dirty="0"/>
              <a:t>"];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51521" y="4869160"/>
          <a:ext cx="3672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</a:tblGrid>
              <a:tr h="30997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User</a:t>
                      </a:r>
                      <a:r>
                        <a:rPr lang="pt-BR" baseline="0" dirty="0" err="1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Fulname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userstatus</a:t>
                      </a:r>
                      <a:endParaRPr lang="pt-BR" dirty="0"/>
                    </a:p>
                  </a:txBody>
                  <a:tcPr/>
                </a:tc>
              </a:tr>
              <a:tr h="309978"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</a:t>
                      </a:r>
                    </a:p>
                  </a:txBody>
                  <a:tcPr/>
                </a:tc>
              </a:tr>
              <a:tr h="309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</a:t>
                      </a:r>
                    </a:p>
                  </a:txBody>
                  <a:tcPr/>
                </a:tc>
              </a:tr>
              <a:tr h="309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596336" y="4859868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Valor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 flipV="1">
            <a:off x="7380312" y="5003884"/>
            <a:ext cx="21602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588224" y="4859868"/>
            <a:ext cx="79208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Userid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596336" y="5435932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Valor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>
            <a:stCxn id="14" idx="1"/>
          </p:cNvCxnSpPr>
          <p:nvPr/>
        </p:nvCxnSpPr>
        <p:spPr>
          <a:xfrm flipH="1" flipV="1">
            <a:off x="7380312" y="5579948"/>
            <a:ext cx="21602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228184" y="5435932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Fullname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7596336" y="6011996"/>
            <a:ext cx="8640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Valor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/>
          <p:cNvCxnSpPr>
            <a:stCxn id="17" idx="1"/>
          </p:cNvCxnSpPr>
          <p:nvPr/>
        </p:nvCxnSpPr>
        <p:spPr>
          <a:xfrm flipH="1" flipV="1">
            <a:off x="7380312" y="6156012"/>
            <a:ext cx="21602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012160" y="6011996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dirty="0" err="1" smtClean="0"/>
              <a:t>Userstatus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5940152" y="4365104"/>
            <a:ext cx="2664296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516216" y="4067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Vetor $</a:t>
            </a:r>
            <a:r>
              <a:rPr lang="pt-BR" dirty="0" err="1" smtClean="0"/>
              <a:t>row</a:t>
            </a:r>
            <a:endParaRPr lang="pt-BR" dirty="0"/>
          </a:p>
        </p:txBody>
      </p:sp>
      <p:sp>
        <p:nvSpPr>
          <p:cNvPr id="22" name="Seta para a direita 21"/>
          <p:cNvSpPr/>
          <p:nvPr/>
        </p:nvSpPr>
        <p:spPr>
          <a:xfrm>
            <a:off x="4067944" y="5229200"/>
            <a:ext cx="165618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0" y="4797152"/>
            <a:ext cx="392392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err="1" smtClean="0"/>
              <a:t>Mysql_fetch_array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08720"/>
            <a:ext cx="8676456" cy="4525963"/>
          </a:xfrm>
        </p:spPr>
        <p:txBody>
          <a:bodyPr>
            <a:normAutofit/>
          </a:bodyPr>
          <a:lstStyle/>
          <a:p>
            <a:r>
              <a:rPr lang="pt-BR" dirty="0"/>
              <a:t>Obtém uma linha de resultado como </a:t>
            </a:r>
            <a:r>
              <a:rPr lang="pt-BR" dirty="0" smtClean="0"/>
              <a:t>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numérico.</a:t>
            </a:r>
            <a:endParaRPr lang="pt-BR" dirty="0" smtClean="0"/>
          </a:p>
          <a:p>
            <a:r>
              <a:rPr lang="en-US" dirty="0"/>
              <a:t>$result = </a:t>
            </a:r>
            <a:r>
              <a:rPr lang="en-US" dirty="0" err="1"/>
              <a:t>mysql_query</a:t>
            </a:r>
            <a:r>
              <a:rPr lang="en-US" dirty="0"/>
              <a:t>("SELECT id, name FROM </a:t>
            </a:r>
            <a:r>
              <a:rPr lang="en-US" dirty="0" err="1"/>
              <a:t>mytable</a:t>
            </a:r>
            <a:r>
              <a:rPr lang="en-US" dirty="0" smtClean="0"/>
              <a:t>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 ($row = </a:t>
            </a:r>
            <a:r>
              <a:rPr lang="en-US" dirty="0" err="1"/>
              <a:t>mysql_fetch_array</a:t>
            </a:r>
            <a:r>
              <a:rPr lang="en-US" dirty="0"/>
              <a:t>($result,</a:t>
            </a:r>
            <a:r>
              <a:rPr lang="en-US" b="1" dirty="0"/>
              <a:t> MYSQL_NUM</a:t>
            </a:r>
            <a:r>
              <a:rPr lang="en-US" dirty="0"/>
              <a:t>))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printf</a:t>
            </a:r>
            <a:r>
              <a:rPr lang="en-US" dirty="0"/>
              <a:t>("ID: %s  Name: %s", $row[0], $row[1]);  </a:t>
            </a:r>
            <a:br>
              <a:rPr lang="en-US" dirty="0"/>
            </a:br>
            <a:r>
              <a:rPr lang="en-US" dirty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err="1" smtClean="0"/>
              <a:t>Mysql_fetch_array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0872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Obtém uma linha de resultado como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 smtClean="0"/>
              <a:t>associativ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en-US" dirty="0"/>
              <a:t>$result = </a:t>
            </a:r>
            <a:r>
              <a:rPr lang="en-US" dirty="0" err="1"/>
              <a:t>mysql_query</a:t>
            </a:r>
            <a:r>
              <a:rPr lang="en-US" dirty="0"/>
              <a:t>("SELECT id, name FROM </a:t>
            </a:r>
            <a:r>
              <a:rPr lang="en-US" dirty="0" err="1"/>
              <a:t>mytable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 ($row = </a:t>
            </a:r>
            <a:r>
              <a:rPr lang="en-US" dirty="0" err="1"/>
              <a:t>mysql_fetch_array</a:t>
            </a:r>
            <a:r>
              <a:rPr lang="en-US" dirty="0"/>
              <a:t>($result, </a:t>
            </a:r>
            <a:r>
              <a:rPr lang="en-US" b="1" dirty="0"/>
              <a:t>MYSQL_ASSOC</a:t>
            </a:r>
            <a:r>
              <a:rPr lang="en-US" dirty="0"/>
              <a:t>)) </a:t>
            </a:r>
            <a:r>
              <a:rPr lang="en-US" dirty="0" smtClean="0"/>
              <a:t>{</a:t>
            </a:r>
            <a:r>
              <a:rPr lang="en-US" dirty="0" err="1" smtClean="0"/>
              <a:t>printf</a:t>
            </a:r>
            <a:r>
              <a:rPr lang="en-US" dirty="0"/>
              <a:t>("ID: %s  Name: %s", $row["id"], $row["name"]);</a:t>
            </a:r>
            <a:br>
              <a:rPr lang="en-US" dirty="0"/>
            </a:br>
            <a:r>
              <a:rPr lang="en-US" dirty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err="1" smtClean="0"/>
              <a:t>Mysql_fetch_array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0872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Obtém uma linha de resultado como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associativo e/ou </a:t>
            </a:r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numérico.</a:t>
            </a:r>
            <a:endParaRPr lang="pt-BR" dirty="0" smtClean="0"/>
          </a:p>
          <a:p>
            <a:r>
              <a:rPr lang="en-US" dirty="0"/>
              <a:t>$result = </a:t>
            </a:r>
            <a:r>
              <a:rPr lang="en-US" dirty="0" err="1"/>
              <a:t>mysql_query</a:t>
            </a:r>
            <a:r>
              <a:rPr lang="en-US" dirty="0"/>
              <a:t>("SELECT id, name FROM </a:t>
            </a:r>
            <a:r>
              <a:rPr lang="en-US" dirty="0" err="1"/>
              <a:t>mytable</a:t>
            </a:r>
            <a:r>
              <a:rPr lang="en-US" dirty="0" smtClean="0"/>
              <a:t>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 ($row = </a:t>
            </a:r>
            <a:r>
              <a:rPr lang="en-US" dirty="0" err="1"/>
              <a:t>mysql_fetch_array</a:t>
            </a:r>
            <a:r>
              <a:rPr lang="en-US" dirty="0"/>
              <a:t>($result, </a:t>
            </a:r>
            <a:r>
              <a:rPr lang="en-US" b="1" dirty="0" smtClean="0"/>
              <a:t>MYSQL_BOTH</a:t>
            </a:r>
            <a:r>
              <a:rPr lang="en-US" dirty="0" smtClean="0"/>
              <a:t>)) {</a:t>
            </a:r>
            <a:endParaRPr lang="en-US" dirty="0"/>
          </a:p>
          <a:p>
            <a:r>
              <a:rPr lang="en-US" dirty="0" err="1" smtClean="0"/>
              <a:t>printf</a:t>
            </a:r>
            <a:r>
              <a:rPr lang="en-US" dirty="0"/>
              <a:t> ("ID: %s  Name: %s", $row[0], $row["name"]);</a:t>
            </a:r>
            <a:br>
              <a:rPr lang="en-US" dirty="0"/>
            </a:br>
            <a:r>
              <a:rPr lang="en-US" dirty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err="1" smtClean="0"/>
              <a:t>Mysql_fetch_row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76064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obtém uma linha de resultado como uma matriz </a:t>
            </a:r>
            <a:r>
              <a:rPr lang="pt-BR" dirty="0" smtClean="0"/>
              <a:t>enumerada.</a:t>
            </a:r>
          </a:p>
          <a:p>
            <a:r>
              <a:rPr lang="pt-BR" dirty="0"/>
              <a:t>$</a:t>
            </a:r>
            <a:r>
              <a:rPr lang="pt-BR" dirty="0" err="1"/>
              <a:t>result</a:t>
            </a:r>
            <a:r>
              <a:rPr lang="pt-BR" dirty="0"/>
              <a:t> = </a:t>
            </a:r>
            <a:r>
              <a:rPr lang="pt-BR" dirty="0" err="1"/>
              <a:t>mysql_query</a:t>
            </a:r>
            <a:r>
              <a:rPr lang="pt-BR" dirty="0"/>
              <a:t>("SELECT id,email FROM </a:t>
            </a:r>
            <a:r>
              <a:rPr lang="pt-BR" dirty="0" err="1"/>
              <a:t>people</a:t>
            </a:r>
            <a:r>
              <a:rPr lang="pt-BR" dirty="0"/>
              <a:t> WHERE id = '42'");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 (!$</a:t>
            </a:r>
            <a:r>
              <a:rPr lang="pt-BR" dirty="0" err="1"/>
              <a:t>result</a:t>
            </a:r>
            <a:r>
              <a:rPr lang="pt-BR" dirty="0"/>
              <a:t>) {</a:t>
            </a:r>
            <a:br>
              <a:rPr lang="pt-BR" dirty="0"/>
            </a:br>
            <a:r>
              <a:rPr lang="pt-BR" dirty="0"/>
              <a:t>    </a:t>
            </a:r>
            <a:r>
              <a:rPr lang="pt-BR" dirty="0" err="1"/>
              <a:t>echo</a:t>
            </a:r>
            <a:r>
              <a:rPr lang="pt-BR" dirty="0"/>
              <a:t> '</a:t>
            </a:r>
            <a:r>
              <a:rPr lang="pt-BR" dirty="0" err="1"/>
              <a:t>Could</a:t>
            </a:r>
            <a:r>
              <a:rPr lang="pt-BR" dirty="0"/>
              <a:t> </a:t>
            </a:r>
            <a:r>
              <a:rPr lang="pt-BR" dirty="0" err="1"/>
              <a:t>not</a:t>
            </a:r>
            <a:r>
              <a:rPr lang="pt-BR" dirty="0"/>
              <a:t> </a:t>
            </a:r>
            <a:r>
              <a:rPr lang="pt-BR" dirty="0" err="1"/>
              <a:t>run</a:t>
            </a:r>
            <a:r>
              <a:rPr lang="pt-BR" dirty="0"/>
              <a:t> </a:t>
            </a:r>
            <a:r>
              <a:rPr lang="pt-BR" dirty="0" err="1"/>
              <a:t>query</a:t>
            </a:r>
            <a:r>
              <a:rPr lang="pt-BR" dirty="0"/>
              <a:t>: ' . </a:t>
            </a:r>
            <a:r>
              <a:rPr lang="pt-BR" dirty="0" err="1"/>
              <a:t>mysql_error</a:t>
            </a:r>
            <a:r>
              <a:rPr lang="pt-BR" dirty="0"/>
              <a:t>();</a:t>
            </a:r>
            <a:br>
              <a:rPr lang="pt-BR" dirty="0"/>
            </a:br>
            <a:r>
              <a:rPr lang="pt-BR" dirty="0"/>
              <a:t>    </a:t>
            </a:r>
            <a:r>
              <a:rPr lang="pt-BR" dirty="0" err="1"/>
              <a:t>exit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r>
              <a:rPr lang="pt-BR" dirty="0"/>
              <a:t>$</a:t>
            </a:r>
            <a:r>
              <a:rPr lang="pt-BR" dirty="0" err="1"/>
              <a:t>row</a:t>
            </a:r>
            <a:r>
              <a:rPr lang="pt-BR" dirty="0"/>
              <a:t> = </a:t>
            </a:r>
            <a:r>
              <a:rPr lang="pt-BR" dirty="0" err="1"/>
              <a:t>mysql_fetch_row</a:t>
            </a:r>
            <a:r>
              <a:rPr lang="pt-BR" dirty="0"/>
              <a:t>($</a:t>
            </a:r>
            <a:r>
              <a:rPr lang="pt-BR" dirty="0" err="1"/>
              <a:t>result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echo</a:t>
            </a:r>
            <a:r>
              <a:rPr lang="pt-BR" dirty="0"/>
              <a:t> $</a:t>
            </a:r>
            <a:r>
              <a:rPr lang="pt-BR" dirty="0" err="1"/>
              <a:t>row</a:t>
            </a:r>
            <a:r>
              <a:rPr lang="pt-BR" dirty="0"/>
              <a:t>[0]; // 42</a:t>
            </a:r>
            <a:br>
              <a:rPr lang="pt-BR" dirty="0"/>
            </a:br>
            <a:r>
              <a:rPr lang="pt-BR" dirty="0" err="1"/>
              <a:t>echo</a:t>
            </a:r>
            <a:r>
              <a:rPr lang="pt-BR" dirty="0"/>
              <a:t> $</a:t>
            </a:r>
            <a:r>
              <a:rPr lang="pt-BR" dirty="0" err="1"/>
              <a:t>row</a:t>
            </a:r>
            <a:r>
              <a:rPr lang="pt-BR" dirty="0"/>
              <a:t>[1]; // </a:t>
            </a:r>
            <a:r>
              <a:rPr lang="pt-BR" dirty="0" err="1"/>
              <a:t>the</a:t>
            </a:r>
            <a:r>
              <a:rPr lang="pt-BR" dirty="0"/>
              <a:t> email </a:t>
            </a:r>
            <a:r>
              <a:rPr lang="pt-BR" dirty="0" err="1"/>
              <a:t>value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Mysql_num_rows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pt-BR" dirty="0" err="1"/>
              <a:t>mysql_num_rows</a:t>
            </a:r>
            <a:r>
              <a:rPr lang="pt-BR" dirty="0"/>
              <a:t> - Obtém o número de linhas no </a:t>
            </a:r>
            <a:r>
              <a:rPr lang="pt-BR" dirty="0" smtClean="0"/>
              <a:t>resultado.</a:t>
            </a:r>
          </a:p>
          <a:p>
            <a:r>
              <a:rPr lang="pt-BR" dirty="0"/>
              <a:t>$</a:t>
            </a:r>
            <a:r>
              <a:rPr lang="pt-BR" dirty="0" err="1"/>
              <a:t>result</a:t>
            </a:r>
            <a:r>
              <a:rPr lang="pt-BR" dirty="0"/>
              <a:t> = </a:t>
            </a:r>
            <a:r>
              <a:rPr lang="pt-BR" dirty="0" err="1"/>
              <a:t>mysql_query</a:t>
            </a:r>
            <a:r>
              <a:rPr lang="pt-BR" dirty="0"/>
              <a:t>("SELECT * FROM table1", $link);</a:t>
            </a:r>
            <a:br>
              <a:rPr lang="pt-BR" dirty="0"/>
            </a:br>
            <a:r>
              <a:rPr lang="pt-BR" dirty="0"/>
              <a:t>$</a:t>
            </a:r>
            <a:r>
              <a:rPr lang="pt-BR" dirty="0" err="1"/>
              <a:t>num_rows</a:t>
            </a:r>
            <a:r>
              <a:rPr lang="pt-BR" dirty="0"/>
              <a:t> = </a:t>
            </a:r>
            <a:r>
              <a:rPr lang="pt-BR" dirty="0" err="1"/>
              <a:t>mysql_num_rows</a:t>
            </a:r>
            <a:r>
              <a:rPr lang="pt-BR" dirty="0"/>
              <a:t>($</a:t>
            </a:r>
            <a:r>
              <a:rPr lang="pt-BR" dirty="0" err="1"/>
              <a:t>result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echo</a:t>
            </a:r>
            <a:r>
              <a:rPr lang="pt-BR" dirty="0"/>
              <a:t> "$</a:t>
            </a:r>
            <a:r>
              <a:rPr lang="pt-BR" dirty="0" err="1"/>
              <a:t>num_rows</a:t>
            </a:r>
            <a:r>
              <a:rPr lang="pt-BR" dirty="0"/>
              <a:t> </a:t>
            </a:r>
            <a:r>
              <a:rPr lang="pt-BR" dirty="0" err="1"/>
              <a:t>Rows</a:t>
            </a:r>
            <a:r>
              <a:rPr lang="pt-BR" dirty="0"/>
              <a:t>\n";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Administrando 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/>
              <a:t>Embora seja possível criar os Bancos de Dados, tabelas, etc. diretamente </a:t>
            </a:r>
            <a:r>
              <a:rPr lang="pt-BR" dirty="0" smtClean="0"/>
              <a:t>pelo código</a:t>
            </a:r>
            <a:r>
              <a:rPr lang="pt-BR" dirty="0"/>
              <a:t>, este processo se torna mais fácil de forma visual, utilizando, </a:t>
            </a:r>
            <a:r>
              <a:rPr lang="pt-BR" dirty="0" smtClean="0"/>
              <a:t>por exemplo</a:t>
            </a:r>
            <a:r>
              <a:rPr lang="pt-BR" dirty="0"/>
              <a:t>, o </a:t>
            </a:r>
            <a:r>
              <a:rPr lang="pt-BR" dirty="0" err="1" smtClean="0"/>
              <a:t>PHPMyAdmin</a:t>
            </a:r>
            <a:r>
              <a:rPr lang="pt-BR" dirty="0" smtClean="0"/>
              <a:t> do </a:t>
            </a:r>
            <a:r>
              <a:rPr lang="pt-BR" dirty="0" err="1" smtClean="0"/>
              <a:t>Easy</a:t>
            </a:r>
            <a:r>
              <a:rPr lang="pt-BR" dirty="0" smtClean="0"/>
              <a:t> PHP..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8307" t="52781" b="5876"/>
          <a:stretch>
            <a:fillRect/>
          </a:stretch>
        </p:blipFill>
        <p:spPr bwMode="auto">
          <a:xfrm>
            <a:off x="0" y="3356992"/>
            <a:ext cx="282252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0196" t="12422" r="21140" b="22610"/>
          <a:stretch>
            <a:fillRect/>
          </a:stretch>
        </p:blipFill>
        <p:spPr bwMode="auto">
          <a:xfrm>
            <a:off x="2915816" y="2996952"/>
            <a:ext cx="589811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ipse 5"/>
          <p:cNvSpPr/>
          <p:nvPr/>
        </p:nvSpPr>
        <p:spPr>
          <a:xfrm>
            <a:off x="3779912" y="5085184"/>
            <a:ext cx="187220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 do </a:t>
            </a:r>
            <a:r>
              <a:rPr lang="pt-BR" dirty="0" err="1" smtClean="0"/>
              <a:t>phpMyAdmin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3407" r="109" b="6250"/>
          <a:stretch>
            <a:fillRect/>
          </a:stretch>
        </p:blipFill>
        <p:spPr bwMode="auto">
          <a:xfrm>
            <a:off x="0" y="1772816"/>
            <a:ext cx="9144000" cy="413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O MySQL é o gerenciador de banco de dados mais usado com o PHP. </a:t>
            </a:r>
            <a:endParaRPr lang="pt-BR" b="1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Existem</a:t>
            </a:r>
            <a:r>
              <a:rPr lang="pt-BR" b="1" dirty="0" smtClean="0"/>
              <a:t> </a:t>
            </a:r>
            <a:r>
              <a:rPr lang="pt-BR" dirty="0" smtClean="0"/>
              <a:t>muitas </a:t>
            </a:r>
            <a:r>
              <a:rPr lang="pt-BR" dirty="0"/>
              <a:t>funções pré-definidas para manipulação de conexões com bancos </a:t>
            </a:r>
            <a:r>
              <a:rPr lang="pt-BR" dirty="0" smtClean="0"/>
              <a:t>de dados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836712"/>
            <a:ext cx="9180512" cy="602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096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XAMPP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XAMPP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8674" name="AutoShape 2" descr="XAMPP phpMyAdmin: How to Create Database and Tab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4183"/>
            <a:ext cx="9144000" cy="518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MySQL Front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9913" y="1604963"/>
            <a:ext cx="3406303" cy="424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052736"/>
            <a:ext cx="8820472" cy="572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MySQL Front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Conexão com 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A função </a:t>
            </a:r>
            <a:r>
              <a:rPr lang="pt-BR" b="1" dirty="0" err="1"/>
              <a:t>mysql_connect</a:t>
            </a:r>
            <a:r>
              <a:rPr lang="pt-BR" b="1" dirty="0"/>
              <a:t> tenta uma conexão com um servidor MySQL. </a:t>
            </a:r>
            <a:endParaRPr lang="pt-BR" b="1" dirty="0" smtClean="0"/>
          </a:p>
          <a:p>
            <a:pPr>
              <a:buNone/>
            </a:pPr>
            <a:r>
              <a:rPr lang="pt-BR" dirty="0" smtClean="0"/>
              <a:t>Deve se passar </a:t>
            </a:r>
            <a:r>
              <a:rPr lang="pt-BR" dirty="0"/>
              <a:t>como parâmetros: o nome do servidor (ou número IP) onde o </a:t>
            </a:r>
            <a:r>
              <a:rPr lang="pt-BR" dirty="0" smtClean="0"/>
              <a:t>MySQL está </a:t>
            </a:r>
            <a:r>
              <a:rPr lang="pt-BR" dirty="0"/>
              <a:t>sendo executado, o nome de usuário e a senha deste usuário. 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O </a:t>
            </a:r>
            <a:r>
              <a:rPr lang="pt-BR" dirty="0" smtClean="0"/>
              <a:t>comando alternativo </a:t>
            </a:r>
            <a:r>
              <a:rPr lang="pt-BR" b="1" dirty="0" err="1"/>
              <a:t>die</a:t>
            </a:r>
            <a:r>
              <a:rPr lang="pt-BR" dirty="0"/>
              <a:t> trata um possível fracasso na conexão.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A função </a:t>
            </a:r>
            <a:r>
              <a:rPr lang="pt-BR" b="1" dirty="0" err="1"/>
              <a:t>mysql_selectdb</a:t>
            </a:r>
            <a:r>
              <a:rPr lang="pt-BR" b="1" dirty="0"/>
              <a:t> </a:t>
            </a:r>
            <a:r>
              <a:rPr lang="pt-BR" dirty="0"/>
              <a:t>seleciona qual base será selecionada dentro </a:t>
            </a:r>
            <a:r>
              <a:rPr lang="pt-BR" dirty="0" smtClean="0"/>
              <a:t>do banco </a:t>
            </a:r>
            <a:r>
              <a:rPr lang="pt-BR" dirty="0"/>
              <a:t>de dados que foi conectado. O comando alternativo </a:t>
            </a:r>
            <a:r>
              <a:rPr lang="pt-BR" dirty="0" err="1"/>
              <a:t>die</a:t>
            </a:r>
            <a:r>
              <a:rPr lang="pt-BR" dirty="0"/>
              <a:t> trata um </a:t>
            </a:r>
            <a:r>
              <a:rPr lang="pt-BR" dirty="0" smtClean="0"/>
              <a:t>possível fracasso </a:t>
            </a:r>
            <a:r>
              <a:rPr lang="pt-BR" dirty="0"/>
              <a:t>na seleção da base, podendo ser incluída uma </a:t>
            </a:r>
            <a:r>
              <a:rPr lang="pt-BR" dirty="0" smtClean="0"/>
              <a:t>mensagem customizada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/>
              <a:t>A função </a:t>
            </a:r>
            <a:r>
              <a:rPr lang="pt-BR" b="1" dirty="0" err="1"/>
              <a:t>mysql_query</a:t>
            </a:r>
            <a:r>
              <a:rPr lang="pt-BR" b="1" dirty="0"/>
              <a:t> </a:t>
            </a:r>
            <a:r>
              <a:rPr lang="pt-BR" dirty="0"/>
              <a:t>faz consultas à base previamente selecionada. </a:t>
            </a:r>
            <a:r>
              <a:rPr lang="pt-BR" dirty="0" smtClean="0"/>
              <a:t>Deve se passar</a:t>
            </a:r>
            <a:r>
              <a:rPr lang="pt-BR" dirty="0"/>
              <a:t>, como parâmetros, os comandos SQL apropriados. Novamente, </a:t>
            </a:r>
            <a:r>
              <a:rPr lang="pt-BR" dirty="0" smtClean="0"/>
              <a:t>o comando </a:t>
            </a:r>
            <a:r>
              <a:rPr lang="pt-BR" dirty="0"/>
              <a:t>alternativo </a:t>
            </a:r>
            <a:r>
              <a:rPr lang="pt-BR" b="1" dirty="0" err="1"/>
              <a:t>die</a:t>
            </a:r>
            <a:r>
              <a:rPr lang="pt-BR" dirty="0"/>
              <a:t> pode tratar um não sucesso na consulta.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512" y="692696"/>
            <a:ext cx="9144000" cy="58326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>
              <a:buNone/>
            </a:pPr>
            <a:r>
              <a:rPr lang="pt-BR" b="1" dirty="0"/>
              <a:t>$link = </a:t>
            </a:r>
            <a:r>
              <a:rPr lang="pt-BR" b="1" dirty="0" err="1"/>
              <a:t>mysql_connect</a:t>
            </a:r>
            <a:r>
              <a:rPr lang="pt-BR" b="1" dirty="0"/>
              <a:t>("</a:t>
            </a:r>
            <a:r>
              <a:rPr lang="pt-BR" b="1" dirty="0" err="1"/>
              <a:t>localhost</a:t>
            </a:r>
            <a:r>
              <a:rPr lang="pt-BR" b="1" dirty="0"/>
              <a:t>", "</a:t>
            </a:r>
            <a:r>
              <a:rPr lang="pt-BR" b="1" dirty="0" err="1"/>
              <a:t>root</a:t>
            </a:r>
            <a:r>
              <a:rPr lang="pt-BR" b="1" dirty="0"/>
              <a:t>", "")</a:t>
            </a:r>
          </a:p>
          <a:p>
            <a:pPr>
              <a:buNone/>
            </a:pPr>
            <a:r>
              <a:rPr lang="pt-BR" b="1" dirty="0" err="1"/>
              <a:t>or</a:t>
            </a:r>
            <a:r>
              <a:rPr lang="pt-BR" b="1" dirty="0"/>
              <a:t> </a:t>
            </a:r>
            <a:r>
              <a:rPr lang="pt-BR" b="1" dirty="0" err="1"/>
              <a:t>die</a:t>
            </a:r>
            <a:r>
              <a:rPr lang="pt-BR" b="1" dirty="0"/>
              <a:t>("Não foi possível conectar");</a:t>
            </a:r>
          </a:p>
          <a:p>
            <a:pPr>
              <a:buNone/>
            </a:pPr>
            <a:r>
              <a:rPr lang="pt-BR" b="1" dirty="0" err="1"/>
              <a:t>mysql_select_db</a:t>
            </a:r>
            <a:r>
              <a:rPr lang="pt-BR" b="1" dirty="0"/>
              <a:t>("curso")</a:t>
            </a:r>
          </a:p>
          <a:p>
            <a:pPr>
              <a:buNone/>
            </a:pPr>
            <a:r>
              <a:rPr lang="pt-BR" b="1" dirty="0" err="1"/>
              <a:t>or</a:t>
            </a:r>
            <a:r>
              <a:rPr lang="pt-BR" b="1" dirty="0"/>
              <a:t> </a:t>
            </a:r>
            <a:r>
              <a:rPr lang="pt-BR" b="1" dirty="0" err="1"/>
              <a:t>die</a:t>
            </a:r>
            <a:r>
              <a:rPr lang="pt-BR" b="1" dirty="0"/>
              <a:t>("Não foi possível selecionar o banco de dados");</a:t>
            </a:r>
          </a:p>
          <a:p>
            <a:pPr>
              <a:buNone/>
            </a:pPr>
            <a:r>
              <a:rPr lang="pt-BR" b="1" dirty="0"/>
              <a:t>$consulta = "SELECT * FROM </a:t>
            </a:r>
            <a:r>
              <a:rPr lang="pt-BR" b="1" dirty="0" err="1"/>
              <a:t>Modulos</a:t>
            </a:r>
            <a:r>
              <a:rPr lang="pt-BR" b="1" dirty="0"/>
              <a:t>";</a:t>
            </a:r>
          </a:p>
          <a:p>
            <a:pPr>
              <a:buNone/>
            </a:pPr>
            <a:r>
              <a:rPr lang="pt-BR" b="1" dirty="0"/>
              <a:t>$resultado = </a:t>
            </a:r>
            <a:r>
              <a:rPr lang="pt-BR" b="1" dirty="0" err="1"/>
              <a:t>mysql_query</a:t>
            </a:r>
            <a:r>
              <a:rPr lang="pt-BR" b="1" dirty="0"/>
              <a:t>($consulta)</a:t>
            </a:r>
          </a:p>
          <a:p>
            <a:pPr>
              <a:buNone/>
            </a:pPr>
            <a:r>
              <a:rPr lang="pt-BR" b="1" dirty="0" err="1"/>
              <a:t>or</a:t>
            </a:r>
            <a:r>
              <a:rPr lang="pt-BR" b="1" dirty="0"/>
              <a:t> </a:t>
            </a:r>
            <a:r>
              <a:rPr lang="pt-BR" b="1" dirty="0" err="1"/>
              <a:t>die</a:t>
            </a:r>
            <a:r>
              <a:rPr lang="pt-BR" b="1" dirty="0"/>
              <a:t>("Falha na execução da consulta");</a:t>
            </a:r>
          </a:p>
          <a:p>
            <a:pPr>
              <a:buNone/>
            </a:pPr>
            <a:r>
              <a:rPr lang="pt-BR" b="1" dirty="0" err="1"/>
              <a:t>echo</a:t>
            </a:r>
            <a:r>
              <a:rPr lang="pt-BR" b="1" dirty="0"/>
              <a:t> "Consulta executada com sucesso";</a:t>
            </a:r>
          </a:p>
          <a:p>
            <a:pPr>
              <a:buNone/>
            </a:pPr>
            <a:r>
              <a:rPr lang="pt-BR" b="1" dirty="0"/>
              <a:t>?&gt;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Exibição de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75245"/>
            <a:ext cx="8686800" cy="60827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Para que os registros da consulta sejam exibidos, deve-se usar a </a:t>
            </a:r>
            <a:r>
              <a:rPr lang="pt-BR" dirty="0" smtClean="0"/>
              <a:t>função </a:t>
            </a:r>
            <a:r>
              <a:rPr lang="pt-BR" b="1" dirty="0" err="1" smtClean="0"/>
              <a:t>mysql_fetch_assoc</a:t>
            </a:r>
            <a:r>
              <a:rPr lang="pt-BR" dirty="0"/>
              <a:t>, que retorna uma matriz com a linha atual e move para a próxima.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Para se </a:t>
            </a:r>
            <a:r>
              <a:rPr lang="pt-BR" dirty="0"/>
              <a:t>imprimir todos os resultados de uma </a:t>
            </a:r>
            <a:r>
              <a:rPr lang="pt-BR" dirty="0" err="1"/>
              <a:t>query</a:t>
            </a:r>
            <a:r>
              <a:rPr lang="pt-BR" dirty="0"/>
              <a:t>, é necessária a construção de uma </a:t>
            </a:r>
            <a:r>
              <a:rPr lang="pt-BR" dirty="0" smtClean="0"/>
              <a:t>estrutura de </a:t>
            </a:r>
            <a:r>
              <a:rPr lang="pt-BR" dirty="0"/>
              <a:t>repetição (</a:t>
            </a:r>
            <a:r>
              <a:rPr lang="pt-BR" dirty="0" err="1"/>
              <a:t>while</a:t>
            </a:r>
            <a:r>
              <a:rPr lang="pt-BR" dirty="0"/>
              <a:t>) até que a função </a:t>
            </a:r>
            <a:r>
              <a:rPr lang="pt-BR" dirty="0" err="1"/>
              <a:t>mysql_fetch_assoc</a:t>
            </a:r>
            <a:r>
              <a:rPr lang="pt-BR" dirty="0"/>
              <a:t> não retorne nenhum valor (vazio).</a:t>
            </a:r>
          </a:p>
          <a:p>
            <a:pPr>
              <a:buNone/>
            </a:pPr>
            <a:r>
              <a:rPr lang="pt-BR" dirty="0"/>
              <a:t>Para melhorar a apresentação dos resultados, é possível usar </a:t>
            </a:r>
            <a:r>
              <a:rPr lang="pt-BR" dirty="0" err="1"/>
              <a:t>tags</a:t>
            </a:r>
            <a:r>
              <a:rPr lang="pt-BR" dirty="0"/>
              <a:t> HTML que incluam </a:t>
            </a:r>
            <a:r>
              <a:rPr lang="pt-BR" dirty="0" smtClean="0"/>
              <a:t>os dados </a:t>
            </a:r>
            <a:r>
              <a:rPr lang="pt-BR" dirty="0"/>
              <a:t>dentro de tabelas, por exemplo.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Código com impressão de todos registros a partir de uma consulta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err="1"/>
              <a:t>while</a:t>
            </a:r>
            <a:r>
              <a:rPr lang="pt-BR" dirty="0"/>
              <a:t> ($linha = </a:t>
            </a:r>
            <a:r>
              <a:rPr lang="pt-BR" dirty="0" err="1"/>
              <a:t>mysql_fetch_assoc</a:t>
            </a:r>
            <a:r>
              <a:rPr lang="pt-BR" dirty="0"/>
              <a:t>($resultado))</a:t>
            </a:r>
          </a:p>
          <a:p>
            <a:pPr>
              <a:buNone/>
            </a:pPr>
            <a:r>
              <a:rPr lang="pt-BR" dirty="0"/>
              <a:t>{</a:t>
            </a:r>
          </a:p>
          <a:p>
            <a:pPr>
              <a:buNone/>
            </a:pPr>
            <a:r>
              <a:rPr lang="pt-BR" dirty="0"/>
              <a:t>$</a:t>
            </a:r>
            <a:r>
              <a:rPr lang="pt-BR" dirty="0" err="1"/>
              <a:t>NomeDaEmpresa</a:t>
            </a:r>
            <a:r>
              <a:rPr lang="pt-BR" dirty="0"/>
              <a:t> = $linha["</a:t>
            </a:r>
            <a:r>
              <a:rPr lang="pt-BR" dirty="0" err="1"/>
              <a:t>NomeDaEmpresa</a:t>
            </a:r>
            <a:r>
              <a:rPr lang="pt-BR" dirty="0"/>
              <a:t>"];</a:t>
            </a:r>
          </a:p>
          <a:p>
            <a:pPr>
              <a:buNone/>
            </a:pPr>
            <a:r>
              <a:rPr lang="pt-BR" dirty="0"/>
              <a:t>$</a:t>
            </a:r>
            <a:r>
              <a:rPr lang="pt-BR" dirty="0" err="1"/>
              <a:t>NomeDoContato</a:t>
            </a:r>
            <a:r>
              <a:rPr lang="pt-BR" dirty="0"/>
              <a:t> = $linha["</a:t>
            </a:r>
            <a:r>
              <a:rPr lang="pt-BR" dirty="0" err="1"/>
              <a:t>NomeDoContato</a:t>
            </a:r>
            <a:r>
              <a:rPr lang="pt-BR" dirty="0"/>
              <a:t>"];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"&lt;b&gt;Nome da empresa:&lt;/b&gt; $</a:t>
            </a:r>
            <a:r>
              <a:rPr lang="pt-BR" dirty="0" err="1"/>
              <a:t>NomeDaEmpresa</a:t>
            </a:r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"&lt;b&gt;Nome do contato:&lt;/b&gt; $</a:t>
            </a:r>
            <a:r>
              <a:rPr lang="pt-BR" dirty="0" err="1"/>
              <a:t>NomeDoContato</a:t>
            </a:r>
            <a:r>
              <a:rPr lang="pt-BR" dirty="0"/>
              <a:t>&lt;p&gt;";</a:t>
            </a:r>
          </a:p>
          <a:p>
            <a:pPr>
              <a:buNone/>
            </a:pPr>
            <a:r>
              <a:rPr lang="pt-BR" dirty="0"/>
              <a:t>}</a:t>
            </a:r>
          </a:p>
          <a:p>
            <a:pPr>
              <a:buNone/>
            </a:pPr>
            <a:r>
              <a:rPr lang="pt-BR" dirty="0"/>
              <a:t>?&gt;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Código com impressão de um registro a partir de uma consulta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$resultado = </a:t>
            </a:r>
            <a:r>
              <a:rPr lang="pt-BR" dirty="0" err="1"/>
              <a:t>mysql_query</a:t>
            </a:r>
            <a:r>
              <a:rPr lang="pt-BR" dirty="0"/>
              <a:t>($consulta)</a:t>
            </a:r>
          </a:p>
          <a:p>
            <a:pPr>
              <a:buNone/>
            </a:pP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die</a:t>
            </a:r>
            <a:r>
              <a:rPr lang="pt-BR" dirty="0"/>
              <a:t>("Falha na execução da consulta");</a:t>
            </a:r>
          </a:p>
          <a:p>
            <a:pPr>
              <a:buNone/>
            </a:pPr>
            <a:r>
              <a:rPr lang="pt-BR" dirty="0"/>
              <a:t>$linha = </a:t>
            </a:r>
            <a:r>
              <a:rPr lang="pt-BR" dirty="0" err="1"/>
              <a:t>mysql_fetch_assoc</a:t>
            </a:r>
            <a:r>
              <a:rPr lang="pt-BR" dirty="0"/>
              <a:t>($resultado);</a:t>
            </a:r>
          </a:p>
          <a:p>
            <a:pPr>
              <a:buNone/>
            </a:pPr>
            <a:r>
              <a:rPr lang="pt-BR" dirty="0"/>
              <a:t>$</a:t>
            </a:r>
            <a:r>
              <a:rPr lang="pt-BR" dirty="0" err="1"/>
              <a:t>NomeDaEmpresa</a:t>
            </a:r>
            <a:r>
              <a:rPr lang="pt-BR" dirty="0"/>
              <a:t> = $linha["</a:t>
            </a:r>
            <a:r>
              <a:rPr lang="pt-BR" dirty="0" err="1"/>
              <a:t>NomeDaEmpresa</a:t>
            </a:r>
            <a:r>
              <a:rPr lang="pt-BR" dirty="0"/>
              <a:t>"];</a:t>
            </a:r>
          </a:p>
          <a:p>
            <a:pPr>
              <a:buNone/>
            </a:pPr>
            <a:r>
              <a:rPr lang="pt-BR" dirty="0"/>
              <a:t>$</a:t>
            </a:r>
            <a:r>
              <a:rPr lang="pt-BR" dirty="0" err="1"/>
              <a:t>NomeDoContato</a:t>
            </a:r>
            <a:r>
              <a:rPr lang="pt-BR" dirty="0"/>
              <a:t> = $linha["</a:t>
            </a:r>
            <a:r>
              <a:rPr lang="pt-BR" dirty="0" err="1"/>
              <a:t>NomeDoContato</a:t>
            </a:r>
            <a:r>
              <a:rPr lang="pt-BR" dirty="0"/>
              <a:t>"];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"&lt;b&gt;Nome da empresa:&lt;/b&gt; $</a:t>
            </a:r>
            <a:r>
              <a:rPr lang="pt-BR" dirty="0" err="1"/>
              <a:t>NomeDaEmpresa</a:t>
            </a:r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pPr>
              <a:buNone/>
            </a:pPr>
            <a:r>
              <a:rPr lang="pt-BR" dirty="0" err="1"/>
              <a:t>echo</a:t>
            </a:r>
            <a:r>
              <a:rPr lang="pt-BR" dirty="0"/>
              <a:t> "&lt;b&gt;Nome do contato:&lt;/b&gt; $</a:t>
            </a:r>
            <a:r>
              <a:rPr lang="pt-BR" dirty="0" err="1"/>
              <a:t>NomeDoContato</a:t>
            </a:r>
            <a:r>
              <a:rPr lang="pt-BR" dirty="0"/>
              <a:t>";</a:t>
            </a:r>
          </a:p>
          <a:p>
            <a:pPr>
              <a:buNone/>
            </a:pPr>
            <a:r>
              <a:rPr lang="pt-BR" dirty="0"/>
              <a:t>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733</Words>
  <Application>Microsoft Office PowerPoint</Application>
  <PresentationFormat>Apresentação na tela (4:3)</PresentationFormat>
  <Paragraphs>110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Introdução ao PHP </vt:lpstr>
      <vt:lpstr>Acesso ao Banco de Dados</vt:lpstr>
      <vt:lpstr>Conexão com o banco de dados</vt:lpstr>
      <vt:lpstr>Seleção do banco de dados</vt:lpstr>
      <vt:lpstr>Fazendo consultas</vt:lpstr>
      <vt:lpstr>Exemplo </vt:lpstr>
      <vt:lpstr>Exibição de resultados</vt:lpstr>
      <vt:lpstr>Código com impressão de todos registros a partir de uma consulta</vt:lpstr>
      <vt:lpstr>Código com impressão de um registro a partir de uma consulta</vt:lpstr>
      <vt:lpstr>Código com impressão de todos os registros</vt:lpstr>
      <vt:lpstr>Código com impressão de todos os registros exibido em formato de tabela</vt:lpstr>
      <vt:lpstr>Mysql_fetch_assoc</vt:lpstr>
      <vt:lpstr>Mysql_fetch_array</vt:lpstr>
      <vt:lpstr>Mysql_fetch_array</vt:lpstr>
      <vt:lpstr>Mysql_fetch_array</vt:lpstr>
      <vt:lpstr>Mysql_fetch_row</vt:lpstr>
      <vt:lpstr>Mysql_num_rows</vt:lpstr>
      <vt:lpstr>Administrando o banco de dados</vt:lpstr>
      <vt:lpstr>Tela inicial do phpMyAdmin</vt:lpstr>
      <vt:lpstr>Slide 20</vt:lpstr>
      <vt:lpstr>XAMPP</vt:lpstr>
      <vt:lpstr>MySQL Front</vt:lpstr>
      <vt:lpstr>MySQL Front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PHP 4</dc:title>
  <dc:creator>Fábio Perim</dc:creator>
  <cp:lastModifiedBy>Fábio Perim</cp:lastModifiedBy>
  <cp:revision>28</cp:revision>
  <dcterms:created xsi:type="dcterms:W3CDTF">2021-05-02T18:48:42Z</dcterms:created>
  <dcterms:modified xsi:type="dcterms:W3CDTF">2022-08-17T18:54:04Z</dcterms:modified>
</cp:coreProperties>
</file>